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2.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3.xml" ContentType="application/vnd.openxmlformats-officedocument.theme+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theme/theme4.xml" ContentType="application/vnd.openxmlformats-officedocument.theme+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theme/theme5.xml" ContentType="application/vnd.openxmlformats-officedocument.theme+xml"/>
  <Override PartName="/ppt/slideLayouts/slideLayout129.xml" ContentType="application/vnd.openxmlformats-officedocument.presentationml.slideLayout+xml"/>
  <Override PartName="/ppt/theme/theme6.xml" ContentType="application/vnd.openxmlformats-officedocument.theme+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theme/theme7.xml" ContentType="application/vnd.openxmlformats-officedocument.theme+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theme/theme8.xml" ContentType="application/vnd.openxmlformats-officedocument.theme+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theme/theme9.xml" ContentType="application/vnd.openxmlformats-officedocument.theme+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theme/theme10.xml" ContentType="application/vnd.openxmlformats-officedocument.theme+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theme/theme11.xml" ContentType="application/vnd.openxmlformats-officedocument.theme+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theme/theme12.xml" ContentType="application/vnd.openxmlformats-officedocument.theme+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theme/theme13.xml" ContentType="application/vnd.openxmlformats-officedocument.theme+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theme/theme14.xml" ContentType="application/vnd.openxmlformats-officedocument.theme+xml"/>
  <Override PartName="/ppt/theme/theme1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4"/>
    <p:sldMasterId id="2147483730" r:id="rId5"/>
    <p:sldMasterId id="2147483838" r:id="rId6"/>
    <p:sldMasterId id="2147483876" r:id="rId7"/>
    <p:sldMasterId id="2147484132" r:id="rId8"/>
    <p:sldMasterId id="2147484185" r:id="rId9"/>
    <p:sldMasterId id="2147484187" r:id="rId10"/>
    <p:sldMasterId id="2147484209" r:id="rId11"/>
    <p:sldMasterId id="2147484247" r:id="rId12"/>
    <p:sldMasterId id="2147484280" r:id="rId13"/>
    <p:sldMasterId id="2147484294" r:id="rId14"/>
    <p:sldMasterId id="2147484317" r:id="rId15"/>
    <p:sldMasterId id="2147484349" r:id="rId16"/>
    <p:sldMasterId id="2147484362" r:id="rId17"/>
  </p:sldMasterIdLst>
  <p:notesMasterIdLst>
    <p:notesMasterId r:id="rId149"/>
  </p:notesMasterIdLst>
  <p:sldIdLst>
    <p:sldId id="1896" r:id="rId18"/>
    <p:sldId id="565" r:id="rId19"/>
    <p:sldId id="566" r:id="rId20"/>
    <p:sldId id="606" r:id="rId21"/>
    <p:sldId id="676" r:id="rId22"/>
    <p:sldId id="652" r:id="rId23"/>
    <p:sldId id="1897" r:id="rId24"/>
    <p:sldId id="484" r:id="rId25"/>
    <p:sldId id="485" r:id="rId26"/>
    <p:sldId id="486" r:id="rId27"/>
    <p:sldId id="487" r:id="rId28"/>
    <p:sldId id="488" r:id="rId29"/>
    <p:sldId id="649" r:id="rId30"/>
    <p:sldId id="651" r:id="rId31"/>
    <p:sldId id="1882" r:id="rId32"/>
    <p:sldId id="650" r:id="rId33"/>
    <p:sldId id="1898" r:id="rId34"/>
    <p:sldId id="654" r:id="rId35"/>
    <p:sldId id="674" r:id="rId36"/>
    <p:sldId id="675" r:id="rId37"/>
    <p:sldId id="655" r:id="rId38"/>
    <p:sldId id="1899" r:id="rId39"/>
    <p:sldId id="496" r:id="rId40"/>
    <p:sldId id="579" r:id="rId41"/>
    <p:sldId id="578" r:id="rId42"/>
    <p:sldId id="582" r:id="rId43"/>
    <p:sldId id="1921" r:id="rId44"/>
    <p:sldId id="586" r:id="rId45"/>
    <p:sldId id="580" r:id="rId46"/>
    <p:sldId id="590" r:id="rId47"/>
    <p:sldId id="551" r:id="rId48"/>
    <p:sldId id="591" r:id="rId49"/>
    <p:sldId id="588" r:id="rId50"/>
    <p:sldId id="552" r:id="rId51"/>
    <p:sldId id="1923" r:id="rId52"/>
    <p:sldId id="553" r:id="rId53"/>
    <p:sldId id="593" r:id="rId54"/>
    <p:sldId id="523" r:id="rId55"/>
    <p:sldId id="524" r:id="rId56"/>
    <p:sldId id="525" r:id="rId57"/>
    <p:sldId id="1895" r:id="rId58"/>
    <p:sldId id="556" r:id="rId59"/>
    <p:sldId id="1900" r:id="rId60"/>
    <p:sldId id="595" r:id="rId61"/>
    <p:sldId id="597" r:id="rId62"/>
    <p:sldId id="617" r:id="rId63"/>
    <p:sldId id="598" r:id="rId64"/>
    <p:sldId id="599" r:id="rId65"/>
    <p:sldId id="618" r:id="rId66"/>
    <p:sldId id="619" r:id="rId67"/>
    <p:sldId id="1860" r:id="rId68"/>
    <p:sldId id="1862" r:id="rId69"/>
    <p:sldId id="1885" r:id="rId70"/>
    <p:sldId id="1868" r:id="rId71"/>
    <p:sldId id="1869" r:id="rId72"/>
    <p:sldId id="1876" r:id="rId73"/>
    <p:sldId id="1886" r:id="rId74"/>
    <p:sldId id="1887" r:id="rId75"/>
    <p:sldId id="615" r:id="rId76"/>
    <p:sldId id="447" r:id="rId77"/>
    <p:sldId id="571" r:id="rId78"/>
    <p:sldId id="1853" r:id="rId79"/>
    <p:sldId id="1888" r:id="rId80"/>
    <p:sldId id="1889" r:id="rId81"/>
    <p:sldId id="1891" r:id="rId82"/>
    <p:sldId id="557" r:id="rId83"/>
    <p:sldId id="1854" r:id="rId84"/>
    <p:sldId id="657" r:id="rId85"/>
    <p:sldId id="656" r:id="rId86"/>
    <p:sldId id="1872" r:id="rId87"/>
    <p:sldId id="1870" r:id="rId88"/>
    <p:sldId id="1871" r:id="rId89"/>
    <p:sldId id="608" r:id="rId90"/>
    <p:sldId id="1901" r:id="rId91"/>
    <p:sldId id="643" r:id="rId92"/>
    <p:sldId id="644" r:id="rId93"/>
    <p:sldId id="645" r:id="rId94"/>
    <p:sldId id="1922" r:id="rId95"/>
    <p:sldId id="648" r:id="rId96"/>
    <p:sldId id="647" r:id="rId97"/>
    <p:sldId id="1902" r:id="rId98"/>
    <p:sldId id="1903" r:id="rId99"/>
    <p:sldId id="1904" r:id="rId100"/>
    <p:sldId id="1905" r:id="rId101"/>
    <p:sldId id="1906" r:id="rId102"/>
    <p:sldId id="1907" r:id="rId103"/>
    <p:sldId id="1908" r:id="rId104"/>
    <p:sldId id="1909" r:id="rId105"/>
    <p:sldId id="1914" r:id="rId106"/>
    <p:sldId id="1915" r:id="rId107"/>
    <p:sldId id="1916" r:id="rId108"/>
    <p:sldId id="1910" r:id="rId109"/>
    <p:sldId id="1911" r:id="rId110"/>
    <p:sldId id="1912" r:id="rId111"/>
    <p:sldId id="665" r:id="rId112"/>
    <p:sldId id="1917" r:id="rId113"/>
    <p:sldId id="668" r:id="rId114"/>
    <p:sldId id="669" r:id="rId115"/>
    <p:sldId id="670" r:id="rId116"/>
    <p:sldId id="658" r:id="rId117"/>
    <p:sldId id="659" r:id="rId118"/>
    <p:sldId id="660" r:id="rId119"/>
    <p:sldId id="661" r:id="rId120"/>
    <p:sldId id="662" r:id="rId121"/>
    <p:sldId id="666" r:id="rId122"/>
    <p:sldId id="672" r:id="rId123"/>
    <p:sldId id="673" r:id="rId124"/>
    <p:sldId id="1918" r:id="rId125"/>
    <p:sldId id="632" r:id="rId126"/>
    <p:sldId id="626" r:id="rId127"/>
    <p:sldId id="627" r:id="rId128"/>
    <p:sldId id="628" r:id="rId129"/>
    <p:sldId id="630" r:id="rId130"/>
    <p:sldId id="633" r:id="rId131"/>
    <p:sldId id="634" r:id="rId132"/>
    <p:sldId id="1892" r:id="rId133"/>
    <p:sldId id="637" r:id="rId134"/>
    <p:sldId id="636" r:id="rId135"/>
    <p:sldId id="638" r:id="rId136"/>
    <p:sldId id="1919" r:id="rId137"/>
    <p:sldId id="639" r:id="rId138"/>
    <p:sldId id="667" r:id="rId139"/>
    <p:sldId id="1920" r:id="rId140"/>
    <p:sldId id="576" r:id="rId141"/>
    <p:sldId id="677" r:id="rId142"/>
    <p:sldId id="558" r:id="rId143"/>
    <p:sldId id="438" r:id="rId144"/>
    <p:sldId id="439" r:id="rId145"/>
    <p:sldId id="467" r:id="rId146"/>
    <p:sldId id="468" r:id="rId147"/>
    <p:sldId id="469" r:id="rId1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1F5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C1A7CC0-EBC6-4EA3-A5EB-AA05B57B19FC}" v="93" dt="2022-03-28T18:10:06.12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319"/>
    <p:restoredTop sz="78667" autoAdjust="0"/>
  </p:normalViewPr>
  <p:slideViewPr>
    <p:cSldViewPr snapToGrid="0">
      <p:cViewPr varScale="1">
        <p:scale>
          <a:sx n="87" d="100"/>
          <a:sy n="87" d="100"/>
        </p:scale>
        <p:origin x="1548" y="78"/>
      </p:cViewPr>
      <p:guideLst/>
    </p:cSldViewPr>
  </p:slideViewPr>
  <p:notesTextViewPr>
    <p:cViewPr>
      <p:scale>
        <a:sx n="3" d="2"/>
        <a:sy n="3" d="2"/>
      </p:scale>
      <p:origin x="0" y="0"/>
    </p:cViewPr>
  </p:notesTextViewPr>
  <p:sorterViewPr>
    <p:cViewPr varScale="1">
      <p:scale>
        <a:sx n="100" d="100"/>
        <a:sy n="100" d="100"/>
      </p:scale>
      <p:origin x="0" y="-12582"/>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00.xml"/><Relationship Id="rId21" Type="http://schemas.openxmlformats.org/officeDocument/2006/relationships/slide" Target="slides/slide4.xml"/><Relationship Id="rId42" Type="http://schemas.openxmlformats.org/officeDocument/2006/relationships/slide" Target="slides/slide25.xml"/><Relationship Id="rId63" Type="http://schemas.openxmlformats.org/officeDocument/2006/relationships/slide" Target="slides/slide46.xml"/><Relationship Id="rId84" Type="http://schemas.openxmlformats.org/officeDocument/2006/relationships/slide" Target="slides/slide67.xml"/><Relationship Id="rId138" Type="http://schemas.openxmlformats.org/officeDocument/2006/relationships/slide" Target="slides/slide121.xml"/><Relationship Id="rId107" Type="http://schemas.openxmlformats.org/officeDocument/2006/relationships/slide" Target="slides/slide90.xml"/><Relationship Id="rId11" Type="http://schemas.openxmlformats.org/officeDocument/2006/relationships/slideMaster" Target="slideMasters/slideMaster8.xml"/><Relationship Id="rId32" Type="http://schemas.openxmlformats.org/officeDocument/2006/relationships/slide" Target="slides/slide15.xml"/><Relationship Id="rId53" Type="http://schemas.openxmlformats.org/officeDocument/2006/relationships/slide" Target="slides/slide36.xml"/><Relationship Id="rId74" Type="http://schemas.openxmlformats.org/officeDocument/2006/relationships/slide" Target="slides/slide57.xml"/><Relationship Id="rId128" Type="http://schemas.openxmlformats.org/officeDocument/2006/relationships/slide" Target="slides/slide111.xml"/><Relationship Id="rId149" Type="http://schemas.openxmlformats.org/officeDocument/2006/relationships/notesMaster" Target="notesMasters/notesMaster1.xml"/><Relationship Id="rId5" Type="http://schemas.openxmlformats.org/officeDocument/2006/relationships/slideMaster" Target="slideMasters/slideMaster2.xml"/><Relationship Id="rId95" Type="http://schemas.openxmlformats.org/officeDocument/2006/relationships/slide" Target="slides/slide78.xml"/><Relationship Id="rId22" Type="http://schemas.openxmlformats.org/officeDocument/2006/relationships/slide" Target="slides/slide5.xml"/><Relationship Id="rId27" Type="http://schemas.openxmlformats.org/officeDocument/2006/relationships/slide" Target="slides/slide10.xml"/><Relationship Id="rId43" Type="http://schemas.openxmlformats.org/officeDocument/2006/relationships/slide" Target="slides/slide26.xml"/><Relationship Id="rId48" Type="http://schemas.openxmlformats.org/officeDocument/2006/relationships/slide" Target="slides/slide31.xml"/><Relationship Id="rId64" Type="http://schemas.openxmlformats.org/officeDocument/2006/relationships/slide" Target="slides/slide47.xml"/><Relationship Id="rId69" Type="http://schemas.openxmlformats.org/officeDocument/2006/relationships/slide" Target="slides/slide52.xml"/><Relationship Id="rId113" Type="http://schemas.openxmlformats.org/officeDocument/2006/relationships/slide" Target="slides/slide96.xml"/><Relationship Id="rId118" Type="http://schemas.openxmlformats.org/officeDocument/2006/relationships/slide" Target="slides/slide101.xml"/><Relationship Id="rId134" Type="http://schemas.openxmlformats.org/officeDocument/2006/relationships/slide" Target="slides/slide117.xml"/><Relationship Id="rId139" Type="http://schemas.openxmlformats.org/officeDocument/2006/relationships/slide" Target="slides/slide122.xml"/><Relationship Id="rId80" Type="http://schemas.openxmlformats.org/officeDocument/2006/relationships/slide" Target="slides/slide63.xml"/><Relationship Id="rId85" Type="http://schemas.openxmlformats.org/officeDocument/2006/relationships/slide" Target="slides/slide68.xml"/><Relationship Id="rId150" Type="http://schemas.openxmlformats.org/officeDocument/2006/relationships/presProps" Target="presProps.xml"/><Relationship Id="rId155" Type="http://schemas.microsoft.com/office/2015/10/relationships/revisionInfo" Target="revisionInfo.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33" Type="http://schemas.openxmlformats.org/officeDocument/2006/relationships/slide" Target="slides/slide16.xml"/><Relationship Id="rId38" Type="http://schemas.openxmlformats.org/officeDocument/2006/relationships/slide" Target="slides/slide21.xml"/><Relationship Id="rId59" Type="http://schemas.openxmlformats.org/officeDocument/2006/relationships/slide" Target="slides/slide42.xml"/><Relationship Id="rId103" Type="http://schemas.openxmlformats.org/officeDocument/2006/relationships/slide" Target="slides/slide86.xml"/><Relationship Id="rId108" Type="http://schemas.openxmlformats.org/officeDocument/2006/relationships/slide" Target="slides/slide91.xml"/><Relationship Id="rId124" Type="http://schemas.openxmlformats.org/officeDocument/2006/relationships/slide" Target="slides/slide107.xml"/><Relationship Id="rId129" Type="http://schemas.openxmlformats.org/officeDocument/2006/relationships/slide" Target="slides/slide112.xml"/><Relationship Id="rId54" Type="http://schemas.openxmlformats.org/officeDocument/2006/relationships/slide" Target="slides/slide37.xml"/><Relationship Id="rId70" Type="http://schemas.openxmlformats.org/officeDocument/2006/relationships/slide" Target="slides/slide53.xml"/><Relationship Id="rId75" Type="http://schemas.openxmlformats.org/officeDocument/2006/relationships/slide" Target="slides/slide58.xml"/><Relationship Id="rId91" Type="http://schemas.openxmlformats.org/officeDocument/2006/relationships/slide" Target="slides/slide74.xml"/><Relationship Id="rId96" Type="http://schemas.openxmlformats.org/officeDocument/2006/relationships/slide" Target="slides/slide79.xml"/><Relationship Id="rId140" Type="http://schemas.openxmlformats.org/officeDocument/2006/relationships/slide" Target="slides/slide123.xml"/><Relationship Id="rId145" Type="http://schemas.openxmlformats.org/officeDocument/2006/relationships/slide" Target="slides/slide128.xml"/><Relationship Id="rId1" Type="http://schemas.openxmlformats.org/officeDocument/2006/relationships/customXml" Target="../customXml/item1.xml"/><Relationship Id="rId6" Type="http://schemas.openxmlformats.org/officeDocument/2006/relationships/slideMaster" Target="slideMasters/slideMaster3.xml"/><Relationship Id="rId23" Type="http://schemas.openxmlformats.org/officeDocument/2006/relationships/slide" Target="slides/slide6.xml"/><Relationship Id="rId28" Type="http://schemas.openxmlformats.org/officeDocument/2006/relationships/slide" Target="slides/slide11.xml"/><Relationship Id="rId49" Type="http://schemas.openxmlformats.org/officeDocument/2006/relationships/slide" Target="slides/slide32.xml"/><Relationship Id="rId114" Type="http://schemas.openxmlformats.org/officeDocument/2006/relationships/slide" Target="slides/slide97.xml"/><Relationship Id="rId119" Type="http://schemas.openxmlformats.org/officeDocument/2006/relationships/slide" Target="slides/slide102.xml"/><Relationship Id="rId44" Type="http://schemas.openxmlformats.org/officeDocument/2006/relationships/slide" Target="slides/slide27.xml"/><Relationship Id="rId60" Type="http://schemas.openxmlformats.org/officeDocument/2006/relationships/slide" Target="slides/slide43.xml"/><Relationship Id="rId65" Type="http://schemas.openxmlformats.org/officeDocument/2006/relationships/slide" Target="slides/slide48.xml"/><Relationship Id="rId81" Type="http://schemas.openxmlformats.org/officeDocument/2006/relationships/slide" Target="slides/slide64.xml"/><Relationship Id="rId86" Type="http://schemas.openxmlformats.org/officeDocument/2006/relationships/slide" Target="slides/slide69.xml"/><Relationship Id="rId130" Type="http://schemas.openxmlformats.org/officeDocument/2006/relationships/slide" Target="slides/slide113.xml"/><Relationship Id="rId135" Type="http://schemas.openxmlformats.org/officeDocument/2006/relationships/slide" Target="slides/slide118.xml"/><Relationship Id="rId151" Type="http://schemas.openxmlformats.org/officeDocument/2006/relationships/viewProps" Target="viewProps.xml"/><Relationship Id="rId13" Type="http://schemas.openxmlformats.org/officeDocument/2006/relationships/slideMaster" Target="slideMasters/slideMaster10.xml"/><Relationship Id="rId18" Type="http://schemas.openxmlformats.org/officeDocument/2006/relationships/slide" Target="slides/slide1.xml"/><Relationship Id="rId39" Type="http://schemas.openxmlformats.org/officeDocument/2006/relationships/slide" Target="slides/slide22.xml"/><Relationship Id="rId109" Type="http://schemas.openxmlformats.org/officeDocument/2006/relationships/slide" Target="slides/slide92.xml"/><Relationship Id="rId34" Type="http://schemas.openxmlformats.org/officeDocument/2006/relationships/slide" Target="slides/slide17.xml"/><Relationship Id="rId50" Type="http://schemas.openxmlformats.org/officeDocument/2006/relationships/slide" Target="slides/slide33.xml"/><Relationship Id="rId55" Type="http://schemas.openxmlformats.org/officeDocument/2006/relationships/slide" Target="slides/slide38.xml"/><Relationship Id="rId76" Type="http://schemas.openxmlformats.org/officeDocument/2006/relationships/slide" Target="slides/slide59.xml"/><Relationship Id="rId97" Type="http://schemas.openxmlformats.org/officeDocument/2006/relationships/slide" Target="slides/slide80.xml"/><Relationship Id="rId104" Type="http://schemas.openxmlformats.org/officeDocument/2006/relationships/slide" Target="slides/slide87.xml"/><Relationship Id="rId120" Type="http://schemas.openxmlformats.org/officeDocument/2006/relationships/slide" Target="slides/slide103.xml"/><Relationship Id="rId125" Type="http://schemas.openxmlformats.org/officeDocument/2006/relationships/slide" Target="slides/slide108.xml"/><Relationship Id="rId141" Type="http://schemas.openxmlformats.org/officeDocument/2006/relationships/slide" Target="slides/slide124.xml"/><Relationship Id="rId146" Type="http://schemas.openxmlformats.org/officeDocument/2006/relationships/slide" Target="slides/slide129.xml"/><Relationship Id="rId7" Type="http://schemas.openxmlformats.org/officeDocument/2006/relationships/slideMaster" Target="slideMasters/slideMaster4.xml"/><Relationship Id="rId71" Type="http://schemas.openxmlformats.org/officeDocument/2006/relationships/slide" Target="slides/slide54.xml"/><Relationship Id="rId92" Type="http://schemas.openxmlformats.org/officeDocument/2006/relationships/slide" Target="slides/slide75.xml"/><Relationship Id="rId2" Type="http://schemas.openxmlformats.org/officeDocument/2006/relationships/customXml" Target="../customXml/item2.xml"/><Relationship Id="rId29" Type="http://schemas.openxmlformats.org/officeDocument/2006/relationships/slide" Target="slides/slide12.xml"/><Relationship Id="rId24" Type="http://schemas.openxmlformats.org/officeDocument/2006/relationships/slide" Target="slides/slide7.xml"/><Relationship Id="rId40" Type="http://schemas.openxmlformats.org/officeDocument/2006/relationships/slide" Target="slides/slide23.xml"/><Relationship Id="rId45" Type="http://schemas.openxmlformats.org/officeDocument/2006/relationships/slide" Target="slides/slide28.xml"/><Relationship Id="rId66" Type="http://schemas.openxmlformats.org/officeDocument/2006/relationships/slide" Target="slides/slide49.xml"/><Relationship Id="rId87" Type="http://schemas.openxmlformats.org/officeDocument/2006/relationships/slide" Target="slides/slide70.xml"/><Relationship Id="rId110" Type="http://schemas.openxmlformats.org/officeDocument/2006/relationships/slide" Target="slides/slide93.xml"/><Relationship Id="rId115" Type="http://schemas.openxmlformats.org/officeDocument/2006/relationships/slide" Target="slides/slide98.xml"/><Relationship Id="rId131" Type="http://schemas.openxmlformats.org/officeDocument/2006/relationships/slide" Target="slides/slide114.xml"/><Relationship Id="rId136" Type="http://schemas.openxmlformats.org/officeDocument/2006/relationships/slide" Target="slides/slide119.xml"/><Relationship Id="rId61" Type="http://schemas.openxmlformats.org/officeDocument/2006/relationships/slide" Target="slides/slide44.xml"/><Relationship Id="rId82" Type="http://schemas.openxmlformats.org/officeDocument/2006/relationships/slide" Target="slides/slide65.xml"/><Relationship Id="rId152" Type="http://schemas.openxmlformats.org/officeDocument/2006/relationships/theme" Target="theme/theme1.xml"/><Relationship Id="rId19" Type="http://schemas.openxmlformats.org/officeDocument/2006/relationships/slide" Target="slides/slide2.xml"/><Relationship Id="rId14" Type="http://schemas.openxmlformats.org/officeDocument/2006/relationships/slideMaster" Target="slideMasters/slideMaster11.xml"/><Relationship Id="rId30" Type="http://schemas.openxmlformats.org/officeDocument/2006/relationships/slide" Target="slides/slide13.xml"/><Relationship Id="rId35" Type="http://schemas.openxmlformats.org/officeDocument/2006/relationships/slide" Target="slides/slide18.xml"/><Relationship Id="rId56" Type="http://schemas.openxmlformats.org/officeDocument/2006/relationships/slide" Target="slides/slide39.xml"/><Relationship Id="rId77" Type="http://schemas.openxmlformats.org/officeDocument/2006/relationships/slide" Target="slides/slide60.xml"/><Relationship Id="rId100" Type="http://schemas.openxmlformats.org/officeDocument/2006/relationships/slide" Target="slides/slide83.xml"/><Relationship Id="rId105" Type="http://schemas.openxmlformats.org/officeDocument/2006/relationships/slide" Target="slides/slide88.xml"/><Relationship Id="rId126" Type="http://schemas.openxmlformats.org/officeDocument/2006/relationships/slide" Target="slides/slide109.xml"/><Relationship Id="rId147" Type="http://schemas.openxmlformats.org/officeDocument/2006/relationships/slide" Target="slides/slide130.xml"/><Relationship Id="rId8" Type="http://schemas.openxmlformats.org/officeDocument/2006/relationships/slideMaster" Target="slideMasters/slideMaster5.xml"/><Relationship Id="rId51" Type="http://schemas.openxmlformats.org/officeDocument/2006/relationships/slide" Target="slides/slide34.xml"/><Relationship Id="rId72" Type="http://schemas.openxmlformats.org/officeDocument/2006/relationships/slide" Target="slides/slide55.xml"/><Relationship Id="rId93" Type="http://schemas.openxmlformats.org/officeDocument/2006/relationships/slide" Target="slides/slide76.xml"/><Relationship Id="rId98" Type="http://schemas.openxmlformats.org/officeDocument/2006/relationships/slide" Target="slides/slide81.xml"/><Relationship Id="rId121" Type="http://schemas.openxmlformats.org/officeDocument/2006/relationships/slide" Target="slides/slide104.xml"/><Relationship Id="rId142" Type="http://schemas.openxmlformats.org/officeDocument/2006/relationships/slide" Target="slides/slide125.xml"/><Relationship Id="rId3" Type="http://schemas.openxmlformats.org/officeDocument/2006/relationships/customXml" Target="../customXml/item3.xml"/><Relationship Id="rId25" Type="http://schemas.openxmlformats.org/officeDocument/2006/relationships/slide" Target="slides/slide8.xml"/><Relationship Id="rId46" Type="http://schemas.openxmlformats.org/officeDocument/2006/relationships/slide" Target="slides/slide29.xml"/><Relationship Id="rId67" Type="http://schemas.openxmlformats.org/officeDocument/2006/relationships/slide" Target="slides/slide50.xml"/><Relationship Id="rId116" Type="http://schemas.openxmlformats.org/officeDocument/2006/relationships/slide" Target="slides/slide99.xml"/><Relationship Id="rId137" Type="http://schemas.openxmlformats.org/officeDocument/2006/relationships/slide" Target="slides/slide120.xml"/><Relationship Id="rId20" Type="http://schemas.openxmlformats.org/officeDocument/2006/relationships/slide" Target="slides/slide3.xml"/><Relationship Id="rId41" Type="http://schemas.openxmlformats.org/officeDocument/2006/relationships/slide" Target="slides/slide24.xml"/><Relationship Id="rId62" Type="http://schemas.openxmlformats.org/officeDocument/2006/relationships/slide" Target="slides/slide45.xml"/><Relationship Id="rId83" Type="http://schemas.openxmlformats.org/officeDocument/2006/relationships/slide" Target="slides/slide66.xml"/><Relationship Id="rId88" Type="http://schemas.openxmlformats.org/officeDocument/2006/relationships/slide" Target="slides/slide71.xml"/><Relationship Id="rId111" Type="http://schemas.openxmlformats.org/officeDocument/2006/relationships/slide" Target="slides/slide94.xml"/><Relationship Id="rId132" Type="http://schemas.openxmlformats.org/officeDocument/2006/relationships/slide" Target="slides/slide115.xml"/><Relationship Id="rId153" Type="http://schemas.openxmlformats.org/officeDocument/2006/relationships/tableStyles" Target="tableStyles.xml"/><Relationship Id="rId15" Type="http://schemas.openxmlformats.org/officeDocument/2006/relationships/slideMaster" Target="slideMasters/slideMaster12.xml"/><Relationship Id="rId36" Type="http://schemas.openxmlformats.org/officeDocument/2006/relationships/slide" Target="slides/slide19.xml"/><Relationship Id="rId57" Type="http://schemas.openxmlformats.org/officeDocument/2006/relationships/slide" Target="slides/slide40.xml"/><Relationship Id="rId106" Type="http://schemas.openxmlformats.org/officeDocument/2006/relationships/slide" Target="slides/slide89.xml"/><Relationship Id="rId127" Type="http://schemas.openxmlformats.org/officeDocument/2006/relationships/slide" Target="slides/slide110.xml"/><Relationship Id="rId10" Type="http://schemas.openxmlformats.org/officeDocument/2006/relationships/slideMaster" Target="slideMasters/slideMaster7.xml"/><Relationship Id="rId31" Type="http://schemas.openxmlformats.org/officeDocument/2006/relationships/slide" Target="slides/slide14.xml"/><Relationship Id="rId52" Type="http://schemas.openxmlformats.org/officeDocument/2006/relationships/slide" Target="slides/slide35.xml"/><Relationship Id="rId73" Type="http://schemas.openxmlformats.org/officeDocument/2006/relationships/slide" Target="slides/slide56.xml"/><Relationship Id="rId78" Type="http://schemas.openxmlformats.org/officeDocument/2006/relationships/slide" Target="slides/slide61.xml"/><Relationship Id="rId94" Type="http://schemas.openxmlformats.org/officeDocument/2006/relationships/slide" Target="slides/slide77.xml"/><Relationship Id="rId99" Type="http://schemas.openxmlformats.org/officeDocument/2006/relationships/slide" Target="slides/slide82.xml"/><Relationship Id="rId101" Type="http://schemas.openxmlformats.org/officeDocument/2006/relationships/slide" Target="slides/slide84.xml"/><Relationship Id="rId122" Type="http://schemas.openxmlformats.org/officeDocument/2006/relationships/slide" Target="slides/slide105.xml"/><Relationship Id="rId143" Type="http://schemas.openxmlformats.org/officeDocument/2006/relationships/slide" Target="slides/slide126.xml"/><Relationship Id="rId148" Type="http://schemas.openxmlformats.org/officeDocument/2006/relationships/slide" Target="slides/slide131.xml"/><Relationship Id="rId4" Type="http://schemas.openxmlformats.org/officeDocument/2006/relationships/slideMaster" Target="slideMasters/slideMaster1.xml"/><Relationship Id="rId9" Type="http://schemas.openxmlformats.org/officeDocument/2006/relationships/slideMaster" Target="slideMasters/slideMaster6.xml"/><Relationship Id="rId26" Type="http://schemas.openxmlformats.org/officeDocument/2006/relationships/slide" Target="slides/slide9.xml"/><Relationship Id="rId47" Type="http://schemas.openxmlformats.org/officeDocument/2006/relationships/slide" Target="slides/slide30.xml"/><Relationship Id="rId68" Type="http://schemas.openxmlformats.org/officeDocument/2006/relationships/slide" Target="slides/slide51.xml"/><Relationship Id="rId89" Type="http://schemas.openxmlformats.org/officeDocument/2006/relationships/slide" Target="slides/slide72.xml"/><Relationship Id="rId112" Type="http://schemas.openxmlformats.org/officeDocument/2006/relationships/slide" Target="slides/slide95.xml"/><Relationship Id="rId133" Type="http://schemas.openxmlformats.org/officeDocument/2006/relationships/slide" Target="slides/slide116.xml"/><Relationship Id="rId154" Type="http://schemas.microsoft.com/office/2016/11/relationships/changesInfo" Target="changesInfos/changesInfo1.xml"/><Relationship Id="rId16" Type="http://schemas.openxmlformats.org/officeDocument/2006/relationships/slideMaster" Target="slideMasters/slideMaster13.xml"/><Relationship Id="rId37" Type="http://schemas.openxmlformats.org/officeDocument/2006/relationships/slide" Target="slides/slide20.xml"/><Relationship Id="rId58" Type="http://schemas.openxmlformats.org/officeDocument/2006/relationships/slide" Target="slides/slide41.xml"/><Relationship Id="rId79" Type="http://schemas.openxmlformats.org/officeDocument/2006/relationships/slide" Target="slides/slide62.xml"/><Relationship Id="rId102" Type="http://schemas.openxmlformats.org/officeDocument/2006/relationships/slide" Target="slides/slide85.xml"/><Relationship Id="rId123" Type="http://schemas.openxmlformats.org/officeDocument/2006/relationships/slide" Target="slides/slide106.xml"/><Relationship Id="rId144" Type="http://schemas.openxmlformats.org/officeDocument/2006/relationships/slide" Target="slides/slide127.xml"/><Relationship Id="rId90" Type="http://schemas.openxmlformats.org/officeDocument/2006/relationships/slide" Target="slides/slide7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eter Laudati" userId="fc1173ac-280e-4cfe-aafb-65006f84bb93" providerId="ADAL" clId="{D53B4429-112E-4B4D-817A-EBF3B32C01ED}"/>
    <pc:docChg chg="undo custSel addSld delSld modSld sldOrd delMainMaster">
      <pc:chgData name="Peter Laudati" userId="fc1173ac-280e-4cfe-aafb-65006f84bb93" providerId="ADAL" clId="{D53B4429-112E-4B4D-817A-EBF3B32C01ED}" dt="2018-10-10T15:35:11.621" v="3116" actId="6549"/>
      <pc:docMkLst>
        <pc:docMk/>
      </pc:docMkLst>
      <pc:sldChg chg="del">
        <pc:chgData name="Peter Laudati" userId="fc1173ac-280e-4cfe-aafb-65006f84bb93" providerId="ADAL" clId="{D53B4429-112E-4B4D-817A-EBF3B32C01ED}" dt="2018-10-10T15:06:51.162" v="2365" actId="2696"/>
        <pc:sldMkLst>
          <pc:docMk/>
          <pc:sldMk cId="1927879702" sldId="302"/>
        </pc:sldMkLst>
      </pc:sldChg>
      <pc:sldChg chg="del">
        <pc:chgData name="Peter Laudati" userId="fc1173ac-280e-4cfe-aafb-65006f84bb93" providerId="ADAL" clId="{D53B4429-112E-4B4D-817A-EBF3B32C01ED}" dt="2018-10-10T15:06:51.198" v="2367" actId="2696"/>
        <pc:sldMkLst>
          <pc:docMk/>
          <pc:sldMk cId="1733419741" sldId="303"/>
        </pc:sldMkLst>
      </pc:sldChg>
      <pc:sldChg chg="del">
        <pc:chgData name="Peter Laudati" userId="fc1173ac-280e-4cfe-aafb-65006f84bb93" providerId="ADAL" clId="{D53B4429-112E-4B4D-817A-EBF3B32C01ED}" dt="2018-10-10T15:06:51.232" v="2368" actId="2696"/>
        <pc:sldMkLst>
          <pc:docMk/>
          <pc:sldMk cId="2008053753" sldId="339"/>
        </pc:sldMkLst>
      </pc:sldChg>
      <pc:sldChg chg="del">
        <pc:chgData name="Peter Laudati" userId="fc1173ac-280e-4cfe-aafb-65006f84bb93" providerId="ADAL" clId="{D53B4429-112E-4B4D-817A-EBF3B32C01ED}" dt="2018-10-10T15:06:51.252" v="2369" actId="2696"/>
        <pc:sldMkLst>
          <pc:docMk/>
          <pc:sldMk cId="1357878717" sldId="386"/>
        </pc:sldMkLst>
      </pc:sldChg>
      <pc:sldChg chg="modNotesTx">
        <pc:chgData name="Peter Laudati" userId="fc1173ac-280e-4cfe-aafb-65006f84bb93" providerId="ADAL" clId="{D53B4429-112E-4B4D-817A-EBF3B32C01ED}" dt="2018-10-10T15:26:49.555" v="3013" actId="20577"/>
        <pc:sldMkLst>
          <pc:docMk/>
          <pc:sldMk cId="896756298" sldId="409"/>
        </pc:sldMkLst>
      </pc:sldChg>
      <pc:sldChg chg="modNotesTx">
        <pc:chgData name="Peter Laudati" userId="fc1173ac-280e-4cfe-aafb-65006f84bb93" providerId="ADAL" clId="{D53B4429-112E-4B4D-817A-EBF3B32C01ED}" dt="2018-10-10T15:28:09.395" v="3029" actId="20577"/>
        <pc:sldMkLst>
          <pc:docMk/>
          <pc:sldMk cId="561358088" sldId="413"/>
        </pc:sldMkLst>
      </pc:sldChg>
      <pc:sldChg chg="del">
        <pc:chgData name="Peter Laudati" userId="fc1173ac-280e-4cfe-aafb-65006f84bb93" providerId="ADAL" clId="{D53B4429-112E-4B4D-817A-EBF3B32C01ED}" dt="2018-10-10T15:16:23.613" v="2945" actId="2696"/>
        <pc:sldMkLst>
          <pc:docMk/>
          <pc:sldMk cId="3642290061" sldId="437"/>
        </pc:sldMkLst>
      </pc:sldChg>
      <pc:sldChg chg="modNotesTx">
        <pc:chgData name="Peter Laudati" userId="fc1173ac-280e-4cfe-aafb-65006f84bb93" providerId="ADAL" clId="{D53B4429-112E-4B4D-817A-EBF3B32C01ED}" dt="2018-10-10T14:54:40.146" v="1842" actId="6549"/>
        <pc:sldMkLst>
          <pc:docMk/>
          <pc:sldMk cId="192415403" sldId="485"/>
        </pc:sldMkLst>
      </pc:sldChg>
      <pc:sldChg chg="modNotesTx">
        <pc:chgData name="Peter Laudati" userId="fc1173ac-280e-4cfe-aafb-65006f84bb93" providerId="ADAL" clId="{D53B4429-112E-4B4D-817A-EBF3B32C01ED}" dt="2018-10-10T14:54:43.174" v="1843" actId="6549"/>
        <pc:sldMkLst>
          <pc:docMk/>
          <pc:sldMk cId="171341469" sldId="486"/>
        </pc:sldMkLst>
      </pc:sldChg>
      <pc:sldChg chg="modNotesTx">
        <pc:chgData name="Peter Laudati" userId="fc1173ac-280e-4cfe-aafb-65006f84bb93" providerId="ADAL" clId="{D53B4429-112E-4B4D-817A-EBF3B32C01ED}" dt="2018-10-10T14:54:58.214" v="1844" actId="6549"/>
        <pc:sldMkLst>
          <pc:docMk/>
          <pc:sldMk cId="3215705712" sldId="487"/>
        </pc:sldMkLst>
      </pc:sldChg>
      <pc:sldChg chg="modNotesTx">
        <pc:chgData name="Peter Laudati" userId="fc1173ac-280e-4cfe-aafb-65006f84bb93" providerId="ADAL" clId="{D53B4429-112E-4B4D-817A-EBF3B32C01ED}" dt="2018-10-10T14:55:01.489" v="1845" actId="6549"/>
        <pc:sldMkLst>
          <pc:docMk/>
          <pc:sldMk cId="2021201559" sldId="488"/>
        </pc:sldMkLst>
      </pc:sldChg>
      <pc:sldChg chg="modSp">
        <pc:chgData name="Peter Laudati" userId="fc1173ac-280e-4cfe-aafb-65006f84bb93" providerId="ADAL" clId="{D53B4429-112E-4B4D-817A-EBF3B32C01ED}" dt="2018-10-01T03:20:27.076" v="560" actId="1076"/>
        <pc:sldMkLst>
          <pc:docMk/>
          <pc:sldMk cId="1471624942" sldId="496"/>
        </pc:sldMkLst>
        <pc:spChg chg="mod">
          <ac:chgData name="Peter Laudati" userId="fc1173ac-280e-4cfe-aafb-65006f84bb93" providerId="ADAL" clId="{D53B4429-112E-4B4D-817A-EBF3B32C01ED}" dt="2018-10-01T03:20:27.076" v="560" actId="1076"/>
          <ac:spMkLst>
            <pc:docMk/>
            <pc:sldMk cId="1471624942" sldId="496"/>
            <ac:spMk id="2" creationId="{00000000-0000-0000-0000-000000000000}"/>
          </ac:spMkLst>
        </pc:spChg>
      </pc:sldChg>
      <pc:sldChg chg="modSp ord">
        <pc:chgData name="Peter Laudati" userId="fc1173ac-280e-4cfe-aafb-65006f84bb93" providerId="ADAL" clId="{D53B4429-112E-4B4D-817A-EBF3B32C01ED}" dt="2018-10-01T03:20:53.250" v="561" actId="1076"/>
        <pc:sldMkLst>
          <pc:docMk/>
          <pc:sldMk cId="1931445682" sldId="497"/>
        </pc:sldMkLst>
        <pc:spChg chg="mod">
          <ac:chgData name="Peter Laudati" userId="fc1173ac-280e-4cfe-aafb-65006f84bb93" providerId="ADAL" clId="{D53B4429-112E-4B4D-817A-EBF3B32C01ED}" dt="2018-10-01T03:20:53.250" v="561" actId="1076"/>
          <ac:spMkLst>
            <pc:docMk/>
            <pc:sldMk cId="1931445682" sldId="497"/>
            <ac:spMk id="2" creationId="{00000000-0000-0000-0000-000000000000}"/>
          </ac:spMkLst>
        </pc:spChg>
      </pc:sldChg>
      <pc:sldChg chg="del">
        <pc:chgData name="Peter Laudati" userId="fc1173ac-280e-4cfe-aafb-65006f84bb93" providerId="ADAL" clId="{D53B4429-112E-4B4D-817A-EBF3B32C01ED}" dt="2018-10-10T15:06:51.091" v="2363" actId="2696"/>
        <pc:sldMkLst>
          <pc:docMk/>
          <pc:sldMk cId="1817211437" sldId="544"/>
        </pc:sldMkLst>
      </pc:sldChg>
      <pc:sldChg chg="del">
        <pc:chgData name="Peter Laudati" userId="fc1173ac-280e-4cfe-aafb-65006f84bb93" providerId="ADAL" clId="{D53B4429-112E-4B4D-817A-EBF3B32C01ED}" dt="2018-10-10T15:15:49.918" v="2936" actId="2696"/>
        <pc:sldMkLst>
          <pc:docMk/>
          <pc:sldMk cId="4092350387" sldId="546"/>
        </pc:sldMkLst>
      </pc:sldChg>
      <pc:sldChg chg="del">
        <pc:chgData name="Peter Laudati" userId="fc1173ac-280e-4cfe-aafb-65006f84bb93" providerId="ADAL" clId="{D53B4429-112E-4B4D-817A-EBF3B32C01ED}" dt="2018-10-10T15:15:49.901" v="2934" actId="2696"/>
        <pc:sldMkLst>
          <pc:docMk/>
          <pc:sldMk cId="3225517559" sldId="547"/>
        </pc:sldMkLst>
      </pc:sldChg>
      <pc:sldChg chg="del">
        <pc:chgData name="Peter Laudati" userId="fc1173ac-280e-4cfe-aafb-65006f84bb93" providerId="ADAL" clId="{D53B4429-112E-4B4D-817A-EBF3B32C01ED}" dt="2018-10-10T15:15:49.885" v="2932" actId="2696"/>
        <pc:sldMkLst>
          <pc:docMk/>
          <pc:sldMk cId="1373638196" sldId="548"/>
        </pc:sldMkLst>
      </pc:sldChg>
      <pc:sldChg chg="modSp del">
        <pc:chgData name="Peter Laudati" userId="fc1173ac-280e-4cfe-aafb-65006f84bb93" providerId="ADAL" clId="{D53B4429-112E-4B4D-817A-EBF3B32C01ED}" dt="2018-10-10T15:16:15.855" v="2944" actId="2696"/>
        <pc:sldMkLst>
          <pc:docMk/>
          <pc:sldMk cId="2133354452" sldId="549"/>
        </pc:sldMkLst>
        <pc:spChg chg="mod">
          <ac:chgData name="Peter Laudati" userId="fc1173ac-280e-4cfe-aafb-65006f84bb93" providerId="ADAL" clId="{D53B4429-112E-4B4D-817A-EBF3B32C01ED}" dt="2018-10-10T15:16:02.671" v="2940" actId="20577"/>
          <ac:spMkLst>
            <pc:docMk/>
            <pc:sldMk cId="2133354452" sldId="549"/>
            <ac:spMk id="2" creationId="{E03EFE58-7D08-7E4D-AB1D-448C8CE89F7C}"/>
          </ac:spMkLst>
        </pc:spChg>
      </pc:sldChg>
      <pc:sldChg chg="del">
        <pc:chgData name="Peter Laudati" userId="fc1173ac-280e-4cfe-aafb-65006f84bb93" providerId="ADAL" clId="{D53B4429-112E-4B4D-817A-EBF3B32C01ED}" dt="2018-10-10T15:16:15.766" v="2942" actId="2696"/>
        <pc:sldMkLst>
          <pc:docMk/>
          <pc:sldMk cId="3828036901" sldId="550"/>
        </pc:sldMkLst>
      </pc:sldChg>
      <pc:sldChg chg="del modTransition">
        <pc:chgData name="Peter Laudati" userId="fc1173ac-280e-4cfe-aafb-65006f84bb93" providerId="ADAL" clId="{D53B4429-112E-4B4D-817A-EBF3B32C01ED}" dt="2018-10-10T15:05:28.805" v="2362" actId="2696"/>
        <pc:sldMkLst>
          <pc:docMk/>
          <pc:sldMk cId="3203785837" sldId="554"/>
        </pc:sldMkLst>
      </pc:sldChg>
      <pc:sldChg chg="modSp">
        <pc:chgData name="Peter Laudati" userId="fc1173ac-280e-4cfe-aafb-65006f84bb93" providerId="ADAL" clId="{D53B4429-112E-4B4D-817A-EBF3B32C01ED}" dt="2018-10-01T03:16:41.884" v="527" actId="20577"/>
        <pc:sldMkLst>
          <pc:docMk/>
          <pc:sldMk cId="3776219902" sldId="556"/>
        </pc:sldMkLst>
        <pc:spChg chg="mod">
          <ac:chgData name="Peter Laudati" userId="fc1173ac-280e-4cfe-aafb-65006f84bb93" providerId="ADAL" clId="{D53B4429-112E-4B4D-817A-EBF3B32C01ED}" dt="2018-10-01T03:16:41.884" v="527" actId="20577"/>
          <ac:spMkLst>
            <pc:docMk/>
            <pc:sldMk cId="3776219902" sldId="556"/>
            <ac:spMk id="2" creationId="{F5F9A0B9-16EA-674C-9F51-93BF10956EE7}"/>
          </ac:spMkLst>
        </pc:spChg>
        <pc:spChg chg="mod">
          <ac:chgData name="Peter Laudati" userId="fc1173ac-280e-4cfe-aafb-65006f84bb93" providerId="ADAL" clId="{D53B4429-112E-4B4D-817A-EBF3B32C01ED}" dt="2018-10-01T03:13:07.764" v="526" actId="20577"/>
          <ac:spMkLst>
            <pc:docMk/>
            <pc:sldMk cId="3776219902" sldId="556"/>
            <ac:spMk id="5" creationId="{0DADFA8C-24AF-3540-80D8-FFEAB44EB08A}"/>
          </ac:spMkLst>
        </pc:spChg>
      </pc:sldChg>
      <pc:sldChg chg="modSp">
        <pc:chgData name="Peter Laudati" userId="fc1173ac-280e-4cfe-aafb-65006f84bb93" providerId="ADAL" clId="{D53B4429-112E-4B4D-817A-EBF3B32C01ED}" dt="2018-10-01T03:35:37.656" v="1579" actId="20577"/>
        <pc:sldMkLst>
          <pc:docMk/>
          <pc:sldMk cId="2250512809" sldId="557"/>
        </pc:sldMkLst>
        <pc:spChg chg="mod">
          <ac:chgData name="Peter Laudati" userId="fc1173ac-280e-4cfe-aafb-65006f84bb93" providerId="ADAL" clId="{D53B4429-112E-4B4D-817A-EBF3B32C01ED}" dt="2018-10-01T03:35:37.656" v="1579" actId="20577"/>
          <ac:spMkLst>
            <pc:docMk/>
            <pc:sldMk cId="2250512809" sldId="557"/>
            <ac:spMk id="5" creationId="{0DADFA8C-24AF-3540-80D8-FFEAB44EB08A}"/>
          </ac:spMkLst>
        </pc:spChg>
      </pc:sldChg>
      <pc:sldChg chg="modSp">
        <pc:chgData name="Peter Laudati" userId="fc1173ac-280e-4cfe-aafb-65006f84bb93" providerId="ADAL" clId="{D53B4429-112E-4B4D-817A-EBF3B32C01ED}" dt="2018-10-10T15:15:26.347" v="2928" actId="20577"/>
        <pc:sldMkLst>
          <pc:docMk/>
          <pc:sldMk cId="3670731366" sldId="558"/>
        </pc:sldMkLst>
        <pc:spChg chg="mod">
          <ac:chgData name="Peter Laudati" userId="fc1173ac-280e-4cfe-aafb-65006f84bb93" providerId="ADAL" clId="{D53B4429-112E-4B4D-817A-EBF3B32C01ED}" dt="2018-10-10T15:15:26.347" v="2928" actId="20577"/>
          <ac:spMkLst>
            <pc:docMk/>
            <pc:sldMk cId="3670731366" sldId="558"/>
            <ac:spMk id="5" creationId="{0DADFA8C-24AF-3540-80D8-FFEAB44EB08A}"/>
          </ac:spMkLst>
        </pc:spChg>
      </pc:sldChg>
      <pc:sldChg chg="modSp">
        <pc:chgData name="Peter Laudati" userId="fc1173ac-280e-4cfe-aafb-65006f84bb93" providerId="ADAL" clId="{D53B4429-112E-4B4D-817A-EBF3B32C01ED}" dt="2018-10-10T15:15:31.273" v="2930" actId="20577"/>
        <pc:sldMkLst>
          <pc:docMk/>
          <pc:sldMk cId="2942330951" sldId="559"/>
        </pc:sldMkLst>
        <pc:spChg chg="mod">
          <ac:chgData name="Peter Laudati" userId="fc1173ac-280e-4cfe-aafb-65006f84bb93" providerId="ADAL" clId="{D53B4429-112E-4B4D-817A-EBF3B32C01ED}" dt="2018-10-10T15:15:31.273" v="2930" actId="20577"/>
          <ac:spMkLst>
            <pc:docMk/>
            <pc:sldMk cId="2942330951" sldId="559"/>
            <ac:spMk id="5" creationId="{0DADFA8C-24AF-3540-80D8-FFEAB44EB08A}"/>
          </ac:spMkLst>
        </pc:spChg>
      </pc:sldChg>
      <pc:sldChg chg="del">
        <pc:chgData name="Peter Laudati" userId="fc1173ac-280e-4cfe-aafb-65006f84bb93" providerId="ADAL" clId="{D53B4429-112E-4B4D-817A-EBF3B32C01ED}" dt="2018-10-10T15:15:49.892" v="2933" actId="2696"/>
        <pc:sldMkLst>
          <pc:docMk/>
          <pc:sldMk cId="2252523376" sldId="560"/>
        </pc:sldMkLst>
      </pc:sldChg>
      <pc:sldChg chg="del">
        <pc:chgData name="Peter Laudati" userId="fc1173ac-280e-4cfe-aafb-65006f84bb93" providerId="ADAL" clId="{D53B4429-112E-4B4D-817A-EBF3B32C01ED}" dt="2018-10-10T15:16:15.792" v="2943" actId="2696"/>
        <pc:sldMkLst>
          <pc:docMk/>
          <pc:sldMk cId="137955078" sldId="561"/>
        </pc:sldMkLst>
      </pc:sldChg>
      <pc:sldChg chg="del">
        <pc:chgData name="Peter Laudati" userId="fc1173ac-280e-4cfe-aafb-65006f84bb93" providerId="ADAL" clId="{D53B4429-112E-4B4D-817A-EBF3B32C01ED}" dt="2018-10-10T15:15:49.872" v="2931" actId="2696"/>
        <pc:sldMkLst>
          <pc:docMk/>
          <pc:sldMk cId="2194821995" sldId="562"/>
        </pc:sldMkLst>
      </pc:sldChg>
      <pc:sldChg chg="del">
        <pc:chgData name="Peter Laudati" userId="fc1173ac-280e-4cfe-aafb-65006f84bb93" providerId="ADAL" clId="{D53B4429-112E-4B4D-817A-EBF3B32C01ED}" dt="2018-10-10T15:16:15.729" v="2941" actId="2696"/>
        <pc:sldMkLst>
          <pc:docMk/>
          <pc:sldMk cId="1136956952" sldId="563"/>
        </pc:sldMkLst>
      </pc:sldChg>
      <pc:sldChg chg="del">
        <pc:chgData name="Peter Laudati" userId="fc1173ac-280e-4cfe-aafb-65006f84bb93" providerId="ADAL" clId="{D53B4429-112E-4B4D-817A-EBF3B32C01ED}" dt="2018-10-10T15:06:51.122" v="2364" actId="2696"/>
        <pc:sldMkLst>
          <pc:docMk/>
          <pc:sldMk cId="1133267424" sldId="570"/>
        </pc:sldMkLst>
      </pc:sldChg>
      <pc:sldChg chg="modSp ord">
        <pc:chgData name="Peter Laudati" userId="fc1173ac-280e-4cfe-aafb-65006f84bb93" providerId="ADAL" clId="{D53B4429-112E-4B4D-817A-EBF3B32C01ED}" dt="2018-10-10T15:29:25.369" v="3111" actId="6549"/>
        <pc:sldMkLst>
          <pc:docMk/>
          <pc:sldMk cId="44948052" sldId="571"/>
        </pc:sldMkLst>
        <pc:spChg chg="mod">
          <ac:chgData name="Peter Laudati" userId="fc1173ac-280e-4cfe-aafb-65006f84bb93" providerId="ADAL" clId="{D53B4429-112E-4B4D-817A-EBF3B32C01ED}" dt="2018-10-10T15:29:25.369" v="3111" actId="6549"/>
          <ac:spMkLst>
            <pc:docMk/>
            <pc:sldMk cId="44948052" sldId="571"/>
            <ac:spMk id="2" creationId="{F5F9A0B9-16EA-674C-9F51-93BF10956EE7}"/>
          </ac:spMkLst>
        </pc:spChg>
        <pc:spChg chg="mod">
          <ac:chgData name="Peter Laudati" userId="fc1173ac-280e-4cfe-aafb-65006f84bb93" providerId="ADAL" clId="{D53B4429-112E-4B4D-817A-EBF3B32C01ED}" dt="2018-10-01T03:34:10.276" v="1554" actId="20577"/>
          <ac:spMkLst>
            <pc:docMk/>
            <pc:sldMk cId="44948052" sldId="571"/>
            <ac:spMk id="5" creationId="{0DADFA8C-24AF-3540-80D8-FFEAB44EB08A}"/>
          </ac:spMkLst>
        </pc:spChg>
      </pc:sldChg>
      <pc:sldChg chg="del">
        <pc:chgData name="Peter Laudati" userId="fc1173ac-280e-4cfe-aafb-65006f84bb93" providerId="ADAL" clId="{D53B4429-112E-4B4D-817A-EBF3B32C01ED}" dt="2018-10-10T15:15:49.908" v="2935" actId="2696"/>
        <pc:sldMkLst>
          <pc:docMk/>
          <pc:sldMk cId="4245919495" sldId="574"/>
        </pc:sldMkLst>
      </pc:sldChg>
      <pc:sldChg chg="modNotesTx">
        <pc:chgData name="Peter Laudati" userId="fc1173ac-280e-4cfe-aafb-65006f84bb93" providerId="ADAL" clId="{D53B4429-112E-4B4D-817A-EBF3B32C01ED}" dt="2018-10-10T14:59:20.953" v="1850" actId="6549"/>
        <pc:sldMkLst>
          <pc:docMk/>
          <pc:sldMk cId="1716161681" sldId="578"/>
        </pc:sldMkLst>
      </pc:sldChg>
      <pc:sldChg chg="modSp modNotesTx">
        <pc:chgData name="Peter Laudati" userId="fc1173ac-280e-4cfe-aafb-65006f84bb93" providerId="ADAL" clId="{D53B4429-112E-4B4D-817A-EBF3B32C01ED}" dt="2018-10-10T14:59:16.556" v="1849" actId="6549"/>
        <pc:sldMkLst>
          <pc:docMk/>
          <pc:sldMk cId="4208591788" sldId="579"/>
        </pc:sldMkLst>
        <pc:spChg chg="mod">
          <ac:chgData name="Peter Laudati" userId="fc1173ac-280e-4cfe-aafb-65006f84bb93" providerId="ADAL" clId="{D53B4429-112E-4B4D-817A-EBF3B32C01ED}" dt="2018-09-30T22:50:27.652" v="0" actId="207"/>
          <ac:spMkLst>
            <pc:docMk/>
            <pc:sldMk cId="4208591788" sldId="579"/>
            <ac:spMk id="30" creationId="{6622A505-16E0-4067-A4B6-2A5F2CD0BFA8}"/>
          </ac:spMkLst>
        </pc:spChg>
      </pc:sldChg>
      <pc:sldChg chg="modNotesTx">
        <pc:chgData name="Peter Laudati" userId="fc1173ac-280e-4cfe-aafb-65006f84bb93" providerId="ADAL" clId="{D53B4429-112E-4B4D-817A-EBF3B32C01ED}" dt="2018-10-10T14:59:33.534" v="1853" actId="6549"/>
        <pc:sldMkLst>
          <pc:docMk/>
          <pc:sldMk cId="2586417567" sldId="580"/>
        </pc:sldMkLst>
      </pc:sldChg>
      <pc:sldChg chg="modNotesTx">
        <pc:chgData name="Peter Laudati" userId="fc1173ac-280e-4cfe-aafb-65006f84bb93" providerId="ADAL" clId="{D53B4429-112E-4B4D-817A-EBF3B32C01ED}" dt="2018-10-10T14:59:23.788" v="1851" actId="6549"/>
        <pc:sldMkLst>
          <pc:docMk/>
          <pc:sldMk cId="1318008125" sldId="582"/>
        </pc:sldMkLst>
      </pc:sldChg>
      <pc:sldChg chg="modNotesTx">
        <pc:chgData name="Peter Laudati" userId="fc1173ac-280e-4cfe-aafb-65006f84bb93" providerId="ADAL" clId="{D53B4429-112E-4B4D-817A-EBF3B32C01ED}" dt="2018-10-10T14:59:30.215" v="1852" actId="6549"/>
        <pc:sldMkLst>
          <pc:docMk/>
          <pc:sldMk cId="3900601390" sldId="586"/>
        </pc:sldMkLst>
      </pc:sldChg>
      <pc:sldChg chg="modNotesTx">
        <pc:chgData name="Peter Laudati" userId="fc1173ac-280e-4cfe-aafb-65006f84bb93" providerId="ADAL" clId="{D53B4429-112E-4B4D-817A-EBF3B32C01ED}" dt="2018-10-10T14:59:49.134" v="1856" actId="6549"/>
        <pc:sldMkLst>
          <pc:docMk/>
          <pc:sldMk cId="3148819578" sldId="588"/>
        </pc:sldMkLst>
      </pc:sldChg>
      <pc:sldChg chg="modNotesTx">
        <pc:chgData name="Peter Laudati" userId="fc1173ac-280e-4cfe-aafb-65006f84bb93" providerId="ADAL" clId="{D53B4429-112E-4B4D-817A-EBF3B32C01ED}" dt="2018-10-10T14:59:36.676" v="1854" actId="6549"/>
        <pc:sldMkLst>
          <pc:docMk/>
          <pc:sldMk cId="3621611381" sldId="590"/>
        </pc:sldMkLst>
      </pc:sldChg>
      <pc:sldChg chg="modNotesTx">
        <pc:chgData name="Peter Laudati" userId="fc1173ac-280e-4cfe-aafb-65006f84bb93" providerId="ADAL" clId="{D53B4429-112E-4B4D-817A-EBF3B32C01ED}" dt="2018-10-10T14:59:44.813" v="1855" actId="6549"/>
        <pc:sldMkLst>
          <pc:docMk/>
          <pc:sldMk cId="3571345232" sldId="591"/>
        </pc:sldMkLst>
      </pc:sldChg>
      <pc:sldChg chg="modNotesTx">
        <pc:chgData name="Peter Laudati" userId="fc1173ac-280e-4cfe-aafb-65006f84bb93" providerId="ADAL" clId="{D53B4429-112E-4B4D-817A-EBF3B32C01ED}" dt="2018-10-10T14:59:53.739" v="1857" actId="6549"/>
        <pc:sldMkLst>
          <pc:docMk/>
          <pc:sldMk cId="2212567070" sldId="592"/>
        </pc:sldMkLst>
      </pc:sldChg>
      <pc:sldChg chg="modNotesTx">
        <pc:chgData name="Peter Laudati" userId="fc1173ac-280e-4cfe-aafb-65006f84bb93" providerId="ADAL" clId="{D53B4429-112E-4B4D-817A-EBF3B32C01ED}" dt="2018-10-10T14:59:58.693" v="1858" actId="6549"/>
        <pc:sldMkLst>
          <pc:docMk/>
          <pc:sldMk cId="489688679" sldId="593"/>
        </pc:sldMkLst>
      </pc:sldChg>
      <pc:sldChg chg="modNotesTx">
        <pc:chgData name="Peter Laudati" userId="fc1173ac-280e-4cfe-aafb-65006f84bb93" providerId="ADAL" clId="{D53B4429-112E-4B4D-817A-EBF3B32C01ED}" dt="2018-10-10T15:00:08.653" v="1859" actId="6549"/>
        <pc:sldMkLst>
          <pc:docMk/>
          <pc:sldMk cId="661136708" sldId="595"/>
        </pc:sldMkLst>
      </pc:sldChg>
      <pc:sldChg chg="del">
        <pc:chgData name="Peter Laudati" userId="fc1173ac-280e-4cfe-aafb-65006f84bb93" providerId="ADAL" clId="{D53B4429-112E-4B4D-817A-EBF3B32C01ED}" dt="2018-10-10T15:03:04.381" v="1861" actId="2696"/>
        <pc:sldMkLst>
          <pc:docMk/>
          <pc:sldMk cId="1104353489" sldId="601"/>
        </pc:sldMkLst>
      </pc:sldChg>
      <pc:sldChg chg="del">
        <pc:chgData name="Peter Laudati" userId="fc1173ac-280e-4cfe-aafb-65006f84bb93" providerId="ADAL" clId="{D53B4429-112E-4B4D-817A-EBF3B32C01ED}" dt="2018-10-10T15:03:10.237" v="1862" actId="2696"/>
        <pc:sldMkLst>
          <pc:docMk/>
          <pc:sldMk cId="2191874931" sldId="602"/>
        </pc:sldMkLst>
      </pc:sldChg>
      <pc:sldChg chg="modSp">
        <pc:chgData name="Peter Laudati" userId="fc1173ac-280e-4cfe-aafb-65006f84bb93" providerId="ADAL" clId="{D53B4429-112E-4B4D-817A-EBF3B32C01ED}" dt="2018-10-01T03:37:57.776" v="1841" actId="20577"/>
        <pc:sldMkLst>
          <pc:docMk/>
          <pc:sldMk cId="3101084009" sldId="608"/>
        </pc:sldMkLst>
        <pc:spChg chg="mod">
          <ac:chgData name="Peter Laudati" userId="fc1173ac-280e-4cfe-aafb-65006f84bb93" providerId="ADAL" clId="{D53B4429-112E-4B4D-817A-EBF3B32C01ED}" dt="2018-10-01T03:37:57.776" v="1841" actId="20577"/>
          <ac:spMkLst>
            <pc:docMk/>
            <pc:sldMk cId="3101084009" sldId="608"/>
            <ac:spMk id="5" creationId="{0DADFA8C-24AF-3540-80D8-FFEAB44EB08A}"/>
          </ac:spMkLst>
        </pc:spChg>
      </pc:sldChg>
      <pc:sldChg chg="del">
        <pc:chgData name="Peter Laudati" userId="fc1173ac-280e-4cfe-aafb-65006f84bb93" providerId="ADAL" clId="{D53B4429-112E-4B4D-817A-EBF3B32C01ED}" dt="2018-10-10T15:03:03.500" v="1860" actId="2696"/>
        <pc:sldMkLst>
          <pc:docMk/>
          <pc:sldMk cId="660108231" sldId="616"/>
        </pc:sldMkLst>
      </pc:sldChg>
      <pc:sldChg chg="modNotesTx">
        <pc:chgData name="Peter Laudati" userId="fc1173ac-280e-4cfe-aafb-65006f84bb93" providerId="ADAL" clId="{D53B4429-112E-4B4D-817A-EBF3B32C01ED}" dt="2018-10-10T15:03:28.912" v="1917" actId="20577"/>
        <pc:sldMkLst>
          <pc:docMk/>
          <pc:sldMk cId="1014908570" sldId="618"/>
        </pc:sldMkLst>
      </pc:sldChg>
      <pc:sldChg chg="modNotesTx">
        <pc:chgData name="Peter Laudati" userId="fc1173ac-280e-4cfe-aafb-65006f84bb93" providerId="ADAL" clId="{D53B4429-112E-4B4D-817A-EBF3B32C01ED}" dt="2018-10-10T15:03:43.741" v="1992" actId="5793"/>
        <pc:sldMkLst>
          <pc:docMk/>
          <pc:sldMk cId="403335149" sldId="619"/>
        </pc:sldMkLst>
      </pc:sldChg>
      <pc:sldChg chg="modNotesTx">
        <pc:chgData name="Peter Laudati" userId="fc1173ac-280e-4cfe-aafb-65006f84bb93" providerId="ADAL" clId="{D53B4429-112E-4B4D-817A-EBF3B32C01ED}" dt="2018-10-10T15:04:04.412" v="2075" actId="20577"/>
        <pc:sldMkLst>
          <pc:docMk/>
          <pc:sldMk cId="745594646" sldId="621"/>
        </pc:sldMkLst>
      </pc:sldChg>
      <pc:sldChg chg="modNotesTx">
        <pc:chgData name="Peter Laudati" userId="fc1173ac-280e-4cfe-aafb-65006f84bb93" providerId="ADAL" clId="{D53B4429-112E-4B4D-817A-EBF3B32C01ED}" dt="2018-10-10T15:05:20.719" v="2361" actId="20577"/>
        <pc:sldMkLst>
          <pc:docMk/>
          <pc:sldMk cId="4035560691" sldId="622"/>
        </pc:sldMkLst>
      </pc:sldChg>
      <pc:sldChg chg="modNotesTx">
        <pc:chgData name="Peter Laudati" userId="fc1173ac-280e-4cfe-aafb-65006f84bb93" providerId="ADAL" clId="{D53B4429-112E-4B4D-817A-EBF3B32C01ED}" dt="2018-10-10T15:28:55.495" v="3109" actId="20577"/>
        <pc:sldMkLst>
          <pc:docMk/>
          <pc:sldMk cId="2153181893" sldId="623"/>
        </pc:sldMkLst>
      </pc:sldChg>
      <pc:sldChg chg="addSp delSp modSp modNotesTx">
        <pc:chgData name="Peter Laudati" userId="fc1173ac-280e-4cfe-aafb-65006f84bb93" providerId="ADAL" clId="{D53B4429-112E-4B4D-817A-EBF3B32C01ED}" dt="2018-10-10T14:55:04.475" v="1846" actId="6549"/>
        <pc:sldMkLst>
          <pc:docMk/>
          <pc:sldMk cId="1072212026" sldId="649"/>
        </pc:sldMkLst>
        <pc:spChg chg="del">
          <ac:chgData name="Peter Laudati" userId="fc1173ac-280e-4cfe-aafb-65006f84bb93" providerId="ADAL" clId="{D53B4429-112E-4B4D-817A-EBF3B32C01ED}" dt="2018-09-30T23:17:26.243" v="180" actId="20577"/>
          <ac:spMkLst>
            <pc:docMk/>
            <pc:sldMk cId="1072212026" sldId="649"/>
            <ac:spMk id="23" creationId="{304942E8-67D4-4852-919C-526EF2D2CCF3}"/>
          </ac:spMkLst>
        </pc:spChg>
        <pc:picChg chg="add mod modCrop">
          <ac:chgData name="Peter Laudati" userId="fc1173ac-280e-4cfe-aafb-65006f84bb93" providerId="ADAL" clId="{D53B4429-112E-4B4D-817A-EBF3B32C01ED}" dt="2018-09-30T22:55:29.050" v="28" actId="1037"/>
          <ac:picMkLst>
            <pc:docMk/>
            <pc:sldMk cId="1072212026" sldId="649"/>
            <ac:picMk id="12" creationId="{C459C2AB-3DAB-463A-AD61-EA93FB05B4E3}"/>
          </ac:picMkLst>
        </pc:picChg>
      </pc:sldChg>
      <pc:sldChg chg="modSp">
        <pc:chgData name="Peter Laudati" userId="fc1173ac-280e-4cfe-aafb-65006f84bb93" providerId="ADAL" clId="{D53B4429-112E-4B4D-817A-EBF3B32C01ED}" dt="2018-09-30T23:17:02.291" v="179" actId="20577"/>
        <pc:sldMkLst>
          <pc:docMk/>
          <pc:sldMk cId="3347846943" sldId="650"/>
        </pc:sldMkLst>
        <pc:spChg chg="mod">
          <ac:chgData name="Peter Laudati" userId="fc1173ac-280e-4cfe-aafb-65006f84bb93" providerId="ADAL" clId="{D53B4429-112E-4B4D-817A-EBF3B32C01ED}" dt="2018-09-30T23:17:02.291" v="179" actId="20577"/>
          <ac:spMkLst>
            <pc:docMk/>
            <pc:sldMk cId="3347846943" sldId="650"/>
            <ac:spMk id="2" creationId="{F5F9A0B9-16EA-674C-9F51-93BF10956EE7}"/>
          </ac:spMkLst>
        </pc:spChg>
        <pc:spChg chg="mod">
          <ac:chgData name="Peter Laudati" userId="fc1173ac-280e-4cfe-aafb-65006f84bb93" providerId="ADAL" clId="{D53B4429-112E-4B4D-817A-EBF3B32C01ED}" dt="2018-09-30T23:15:47.811" v="73" actId="20577"/>
          <ac:spMkLst>
            <pc:docMk/>
            <pc:sldMk cId="3347846943" sldId="650"/>
            <ac:spMk id="5" creationId="{0DADFA8C-24AF-3540-80D8-FFEAB44EB08A}"/>
          </ac:spMkLst>
        </pc:spChg>
      </pc:sldChg>
      <pc:sldChg chg="addSp modSp modAnim">
        <pc:chgData name="Peter Laudati" userId="fc1173ac-280e-4cfe-aafb-65006f84bb93" providerId="ADAL" clId="{D53B4429-112E-4B4D-817A-EBF3B32C01ED}" dt="2018-10-01T03:08:00.995" v="524" actId="20577"/>
        <pc:sldMkLst>
          <pc:docMk/>
          <pc:sldMk cId="232634655" sldId="651"/>
        </pc:sldMkLst>
        <pc:spChg chg="mod">
          <ac:chgData name="Peter Laudati" userId="fc1173ac-280e-4cfe-aafb-65006f84bb93" providerId="ADAL" clId="{D53B4429-112E-4B4D-817A-EBF3B32C01ED}" dt="2018-10-01T03:05:25.101" v="509" actId="20577"/>
          <ac:spMkLst>
            <pc:docMk/>
            <pc:sldMk cId="232634655" sldId="651"/>
            <ac:spMk id="2" creationId="{F5F9A0B9-16EA-674C-9F51-93BF10956EE7}"/>
          </ac:spMkLst>
        </pc:spChg>
        <pc:spChg chg="mod">
          <ac:chgData name="Peter Laudati" userId="fc1173ac-280e-4cfe-aafb-65006f84bb93" providerId="ADAL" clId="{D53B4429-112E-4B4D-817A-EBF3B32C01ED}" dt="2018-09-30T23:17:58.275" v="266" actId="5793"/>
          <ac:spMkLst>
            <pc:docMk/>
            <pc:sldMk cId="232634655" sldId="651"/>
            <ac:spMk id="5" creationId="{0DADFA8C-24AF-3540-80D8-FFEAB44EB08A}"/>
          </ac:spMkLst>
        </pc:spChg>
        <pc:picChg chg="add mod modCrop">
          <ac:chgData name="Peter Laudati" userId="fc1173ac-280e-4cfe-aafb-65006f84bb93" providerId="ADAL" clId="{D53B4429-112E-4B4D-817A-EBF3B32C01ED}" dt="2018-10-01T03:07:34.152" v="520" actId="1076"/>
          <ac:picMkLst>
            <pc:docMk/>
            <pc:sldMk cId="232634655" sldId="651"/>
            <ac:picMk id="4" creationId="{EED25D83-9D47-44ED-9D8C-C8BEE08E32F3}"/>
          </ac:picMkLst>
        </pc:picChg>
        <pc:picChg chg="add mod">
          <ac:chgData name="Peter Laudati" userId="fc1173ac-280e-4cfe-aafb-65006f84bb93" providerId="ADAL" clId="{D53B4429-112E-4B4D-817A-EBF3B32C01ED}" dt="2018-10-01T03:07:36.585" v="521" actId="1076"/>
          <ac:picMkLst>
            <pc:docMk/>
            <pc:sldMk cId="232634655" sldId="651"/>
            <ac:picMk id="7" creationId="{57E07ACF-0CB0-45FE-BF7A-F1EFDD3279B7}"/>
          </ac:picMkLst>
        </pc:picChg>
      </pc:sldChg>
      <pc:sldChg chg="modSp">
        <pc:chgData name="Peter Laudati" userId="fc1173ac-280e-4cfe-aafb-65006f84bb93" providerId="ADAL" clId="{D53B4429-112E-4B4D-817A-EBF3B32C01ED}" dt="2018-10-01T03:04:05.696" v="373" actId="20577"/>
        <pc:sldMkLst>
          <pc:docMk/>
          <pc:sldMk cId="3909741753" sldId="652"/>
        </pc:sldMkLst>
        <pc:spChg chg="mod">
          <ac:chgData name="Peter Laudati" userId="fc1173ac-280e-4cfe-aafb-65006f84bb93" providerId="ADAL" clId="{D53B4429-112E-4B4D-817A-EBF3B32C01ED}" dt="2018-10-01T03:04:05.696" v="373" actId="20577"/>
          <ac:spMkLst>
            <pc:docMk/>
            <pc:sldMk cId="3909741753" sldId="652"/>
            <ac:spMk id="2" creationId="{F5F9A0B9-16EA-674C-9F51-93BF10956EE7}"/>
          </ac:spMkLst>
        </pc:spChg>
        <pc:spChg chg="mod">
          <ac:chgData name="Peter Laudati" userId="fc1173ac-280e-4cfe-aafb-65006f84bb93" providerId="ADAL" clId="{D53B4429-112E-4B4D-817A-EBF3B32C01ED}" dt="2018-10-01T03:03:08.673" v="341" actId="20577"/>
          <ac:spMkLst>
            <pc:docMk/>
            <pc:sldMk cId="3909741753" sldId="652"/>
            <ac:spMk id="5" creationId="{0DADFA8C-24AF-3540-80D8-FFEAB44EB08A}"/>
          </ac:spMkLst>
        </pc:spChg>
      </pc:sldChg>
      <pc:sldChg chg="modSp modAnim">
        <pc:chgData name="Peter Laudati" userId="fc1173ac-280e-4cfe-aafb-65006f84bb93" providerId="ADAL" clId="{D53B4429-112E-4B4D-817A-EBF3B32C01ED}" dt="2018-10-01T03:28:06.229" v="1294" actId="20577"/>
        <pc:sldMkLst>
          <pc:docMk/>
          <pc:sldMk cId="3210118561" sldId="654"/>
        </pc:sldMkLst>
        <pc:spChg chg="mod">
          <ac:chgData name="Peter Laudati" userId="fc1173ac-280e-4cfe-aafb-65006f84bb93" providerId="ADAL" clId="{D53B4429-112E-4B4D-817A-EBF3B32C01ED}" dt="2018-10-01T03:27:04.811" v="1286" actId="313"/>
          <ac:spMkLst>
            <pc:docMk/>
            <pc:sldMk cId="3210118561" sldId="654"/>
            <ac:spMk id="2" creationId="{F5F9A0B9-16EA-674C-9F51-93BF10956EE7}"/>
          </ac:spMkLst>
        </pc:spChg>
        <pc:spChg chg="mod">
          <ac:chgData name="Peter Laudati" userId="fc1173ac-280e-4cfe-aafb-65006f84bb93" providerId="ADAL" clId="{D53B4429-112E-4B4D-817A-EBF3B32C01ED}" dt="2018-10-01T03:22:50.287" v="766" actId="20577"/>
          <ac:spMkLst>
            <pc:docMk/>
            <pc:sldMk cId="3210118561" sldId="654"/>
            <ac:spMk id="5" creationId="{0DADFA8C-24AF-3540-80D8-FFEAB44EB08A}"/>
          </ac:spMkLst>
        </pc:spChg>
      </pc:sldChg>
      <pc:sldChg chg="modSp">
        <pc:chgData name="Peter Laudati" userId="fc1173ac-280e-4cfe-aafb-65006f84bb93" providerId="ADAL" clId="{D53B4429-112E-4B4D-817A-EBF3B32C01ED}" dt="2018-10-01T03:31:34.667" v="1534" actId="6549"/>
        <pc:sldMkLst>
          <pc:docMk/>
          <pc:sldMk cId="827198791" sldId="655"/>
        </pc:sldMkLst>
        <pc:spChg chg="mod">
          <ac:chgData name="Peter Laudati" userId="fc1173ac-280e-4cfe-aafb-65006f84bb93" providerId="ADAL" clId="{D53B4429-112E-4B4D-817A-EBF3B32C01ED}" dt="2018-10-01T03:31:34.667" v="1534" actId="6549"/>
          <ac:spMkLst>
            <pc:docMk/>
            <pc:sldMk cId="827198791" sldId="655"/>
            <ac:spMk id="2" creationId="{F5F9A0B9-16EA-674C-9F51-93BF10956EE7}"/>
          </ac:spMkLst>
        </pc:spChg>
        <pc:spChg chg="mod">
          <ac:chgData name="Peter Laudati" userId="fc1173ac-280e-4cfe-aafb-65006f84bb93" providerId="ADAL" clId="{D53B4429-112E-4B4D-817A-EBF3B32C01ED}" dt="2018-10-01T03:29:18.469" v="1371" actId="20577"/>
          <ac:spMkLst>
            <pc:docMk/>
            <pc:sldMk cId="827198791" sldId="655"/>
            <ac:spMk id="5" creationId="{0DADFA8C-24AF-3540-80D8-FFEAB44EB08A}"/>
          </ac:spMkLst>
        </pc:spChg>
      </pc:sldChg>
      <pc:sldChg chg="modSp ord">
        <pc:chgData name="Peter Laudati" userId="fc1173ac-280e-4cfe-aafb-65006f84bb93" providerId="ADAL" clId="{D53B4429-112E-4B4D-817A-EBF3B32C01ED}" dt="2018-10-01T03:36:49.434" v="1683" actId="20577"/>
        <pc:sldMkLst>
          <pc:docMk/>
          <pc:sldMk cId="1276363116" sldId="656"/>
        </pc:sldMkLst>
        <pc:spChg chg="mod">
          <ac:chgData name="Peter Laudati" userId="fc1173ac-280e-4cfe-aafb-65006f84bb93" providerId="ADAL" clId="{D53B4429-112E-4B4D-817A-EBF3B32C01ED}" dt="2018-10-01T03:36:29.310" v="1682" actId="113"/>
          <ac:spMkLst>
            <pc:docMk/>
            <pc:sldMk cId="1276363116" sldId="656"/>
            <ac:spMk id="2" creationId="{F5F9A0B9-16EA-674C-9F51-93BF10956EE7}"/>
          </ac:spMkLst>
        </pc:spChg>
        <pc:spChg chg="mod">
          <ac:chgData name="Peter Laudati" userId="fc1173ac-280e-4cfe-aafb-65006f84bb93" providerId="ADAL" clId="{D53B4429-112E-4B4D-817A-EBF3B32C01ED}" dt="2018-10-01T03:36:03.301" v="1608" actId="20577"/>
          <ac:spMkLst>
            <pc:docMk/>
            <pc:sldMk cId="1276363116" sldId="656"/>
            <ac:spMk id="5" creationId="{0DADFA8C-24AF-3540-80D8-FFEAB44EB08A}"/>
          </ac:spMkLst>
        </pc:spChg>
      </pc:sldChg>
      <pc:sldChg chg="modSp modAnim">
        <pc:chgData name="Peter Laudati" userId="fc1173ac-280e-4cfe-aafb-65006f84bb93" providerId="ADAL" clId="{D53B4429-112E-4B4D-817A-EBF3B32C01ED}" dt="2018-10-10T15:32:09.374" v="3113" actId="20577"/>
        <pc:sldMkLst>
          <pc:docMk/>
          <pc:sldMk cId="1450784135" sldId="657"/>
        </pc:sldMkLst>
        <pc:spChg chg="mod">
          <ac:chgData name="Peter Laudati" userId="fc1173ac-280e-4cfe-aafb-65006f84bb93" providerId="ADAL" clId="{D53B4429-112E-4B4D-817A-EBF3B32C01ED}" dt="2018-10-10T15:09:48.180" v="2772" actId="20577"/>
          <ac:spMkLst>
            <pc:docMk/>
            <pc:sldMk cId="1450784135" sldId="657"/>
            <ac:spMk id="2" creationId="{F5F9A0B9-16EA-674C-9F51-93BF10956EE7}"/>
          </ac:spMkLst>
        </pc:spChg>
        <pc:spChg chg="mod">
          <ac:chgData name="Peter Laudati" userId="fc1173ac-280e-4cfe-aafb-65006f84bb93" providerId="ADAL" clId="{D53B4429-112E-4B4D-817A-EBF3B32C01ED}" dt="2018-10-10T15:32:09.374" v="3113" actId="20577"/>
          <ac:spMkLst>
            <pc:docMk/>
            <pc:sldMk cId="1450784135" sldId="657"/>
            <ac:spMk id="5" creationId="{0DADFA8C-24AF-3540-80D8-FFEAB44EB08A}"/>
          </ac:spMkLst>
        </pc:spChg>
      </pc:sldChg>
      <pc:sldChg chg="modSp">
        <pc:chgData name="Peter Laudati" userId="fc1173ac-280e-4cfe-aafb-65006f84bb93" providerId="ADAL" clId="{D53B4429-112E-4B4D-817A-EBF3B32C01ED}" dt="2018-10-10T15:14:23.078" v="2925" actId="20577"/>
        <pc:sldMkLst>
          <pc:docMk/>
          <pc:sldMk cId="2092831754" sldId="666"/>
        </pc:sldMkLst>
        <pc:spChg chg="mod">
          <ac:chgData name="Peter Laudati" userId="fc1173ac-280e-4cfe-aafb-65006f84bb93" providerId="ADAL" clId="{D53B4429-112E-4B4D-817A-EBF3B32C01ED}" dt="2018-10-10T15:14:23.078" v="2925" actId="20577"/>
          <ac:spMkLst>
            <pc:docMk/>
            <pc:sldMk cId="2092831754" sldId="666"/>
            <ac:spMk id="5" creationId="{0DADFA8C-24AF-3540-80D8-FFEAB44EB08A}"/>
          </ac:spMkLst>
        </pc:spChg>
      </pc:sldChg>
      <pc:sldChg chg="modSp">
        <pc:chgData name="Peter Laudati" userId="fc1173ac-280e-4cfe-aafb-65006f84bb93" providerId="ADAL" clId="{D53B4429-112E-4B4D-817A-EBF3B32C01ED}" dt="2018-10-10T15:14:20.458" v="2924" actId="20577"/>
        <pc:sldMkLst>
          <pc:docMk/>
          <pc:sldMk cId="1220459903" sldId="672"/>
        </pc:sldMkLst>
        <pc:spChg chg="mod">
          <ac:chgData name="Peter Laudati" userId="fc1173ac-280e-4cfe-aafb-65006f84bb93" providerId="ADAL" clId="{D53B4429-112E-4B4D-817A-EBF3B32C01ED}" dt="2018-10-10T15:14:20.458" v="2924" actId="20577"/>
          <ac:spMkLst>
            <pc:docMk/>
            <pc:sldMk cId="1220459903" sldId="672"/>
            <ac:spMk id="5" creationId="{0DADFA8C-24AF-3540-80D8-FFEAB44EB08A}"/>
          </ac:spMkLst>
        </pc:spChg>
      </pc:sldChg>
      <pc:sldChg chg="modSp">
        <pc:chgData name="Peter Laudati" userId="fc1173ac-280e-4cfe-aafb-65006f84bb93" providerId="ADAL" clId="{D53B4429-112E-4B4D-817A-EBF3B32C01ED}" dt="2018-10-10T15:35:11.621" v="3116" actId="6549"/>
        <pc:sldMkLst>
          <pc:docMk/>
          <pc:sldMk cId="3872615506" sldId="673"/>
        </pc:sldMkLst>
        <pc:spChg chg="mod">
          <ac:chgData name="Peter Laudati" userId="fc1173ac-280e-4cfe-aafb-65006f84bb93" providerId="ADAL" clId="{D53B4429-112E-4B4D-817A-EBF3B32C01ED}" dt="2018-10-10T15:35:11.621" v="3116" actId="6549"/>
          <ac:spMkLst>
            <pc:docMk/>
            <pc:sldMk cId="3872615506" sldId="673"/>
            <ac:spMk id="5" creationId="{0DADFA8C-24AF-3540-80D8-FFEAB44EB08A}"/>
          </ac:spMkLst>
        </pc:spChg>
      </pc:sldChg>
      <pc:sldChg chg="modNotesTx">
        <pc:chgData name="Peter Laudati" userId="fc1173ac-280e-4cfe-aafb-65006f84bb93" providerId="ADAL" clId="{D53B4429-112E-4B4D-817A-EBF3B32C01ED}" dt="2018-10-10T14:55:16.108" v="1847" actId="6549"/>
        <pc:sldMkLst>
          <pc:docMk/>
          <pc:sldMk cId="125319626" sldId="674"/>
        </pc:sldMkLst>
      </pc:sldChg>
      <pc:sldChg chg="modNotesTx">
        <pc:chgData name="Peter Laudati" userId="fc1173ac-280e-4cfe-aafb-65006f84bb93" providerId="ADAL" clId="{D53B4429-112E-4B4D-817A-EBF3B32C01ED}" dt="2018-10-10T14:59:06.873" v="1848" actId="6549"/>
        <pc:sldMkLst>
          <pc:docMk/>
          <pc:sldMk cId="1026612433" sldId="675"/>
        </pc:sldMkLst>
      </pc:sldChg>
      <pc:sldMasterChg chg="del delSldLayout">
        <pc:chgData name="Peter Laudati" userId="fc1173ac-280e-4cfe-aafb-65006f84bb93" providerId="ADAL" clId="{D53B4429-112E-4B4D-817A-EBF3B32C01ED}" dt="2018-10-10T15:06:51.288" v="2381" actId="2696"/>
        <pc:sldMasterMkLst>
          <pc:docMk/>
          <pc:sldMasterMk cId="906138379" sldId="2147484266"/>
        </pc:sldMasterMkLst>
        <pc:sldLayoutChg chg="del">
          <pc:chgData name="Peter Laudati" userId="fc1173ac-280e-4cfe-aafb-65006f84bb93" providerId="ADAL" clId="{D53B4429-112E-4B4D-817A-EBF3B32C01ED}" dt="2018-10-10T15:06:51.255" v="2370" actId="2696"/>
          <pc:sldLayoutMkLst>
            <pc:docMk/>
            <pc:sldMasterMk cId="906138379" sldId="2147484266"/>
            <pc:sldLayoutMk cId="3821522036" sldId="2147484267"/>
          </pc:sldLayoutMkLst>
        </pc:sldLayoutChg>
        <pc:sldLayoutChg chg="del">
          <pc:chgData name="Peter Laudati" userId="fc1173ac-280e-4cfe-aafb-65006f84bb93" providerId="ADAL" clId="{D53B4429-112E-4B4D-817A-EBF3B32C01ED}" dt="2018-10-10T15:06:51.258" v="2371" actId="2696"/>
          <pc:sldLayoutMkLst>
            <pc:docMk/>
            <pc:sldMasterMk cId="906138379" sldId="2147484266"/>
            <pc:sldLayoutMk cId="2819148263" sldId="2147484268"/>
          </pc:sldLayoutMkLst>
        </pc:sldLayoutChg>
        <pc:sldLayoutChg chg="del">
          <pc:chgData name="Peter Laudati" userId="fc1173ac-280e-4cfe-aafb-65006f84bb93" providerId="ADAL" clId="{D53B4429-112E-4B4D-817A-EBF3B32C01ED}" dt="2018-10-10T15:06:51.261" v="2372" actId="2696"/>
          <pc:sldLayoutMkLst>
            <pc:docMk/>
            <pc:sldMasterMk cId="906138379" sldId="2147484266"/>
            <pc:sldLayoutMk cId="2457639784" sldId="2147484269"/>
          </pc:sldLayoutMkLst>
        </pc:sldLayoutChg>
        <pc:sldLayoutChg chg="del">
          <pc:chgData name="Peter Laudati" userId="fc1173ac-280e-4cfe-aafb-65006f84bb93" providerId="ADAL" clId="{D53B4429-112E-4B4D-817A-EBF3B32C01ED}" dt="2018-10-10T15:06:51.264" v="2373" actId="2696"/>
          <pc:sldLayoutMkLst>
            <pc:docMk/>
            <pc:sldMasterMk cId="906138379" sldId="2147484266"/>
            <pc:sldLayoutMk cId="1217614914" sldId="2147484270"/>
          </pc:sldLayoutMkLst>
        </pc:sldLayoutChg>
        <pc:sldLayoutChg chg="del">
          <pc:chgData name="Peter Laudati" userId="fc1173ac-280e-4cfe-aafb-65006f84bb93" providerId="ADAL" clId="{D53B4429-112E-4B4D-817A-EBF3B32C01ED}" dt="2018-10-10T15:06:51.267" v="2374" actId="2696"/>
          <pc:sldLayoutMkLst>
            <pc:docMk/>
            <pc:sldMasterMk cId="906138379" sldId="2147484266"/>
            <pc:sldLayoutMk cId="879692995" sldId="2147484271"/>
          </pc:sldLayoutMkLst>
        </pc:sldLayoutChg>
        <pc:sldLayoutChg chg="del">
          <pc:chgData name="Peter Laudati" userId="fc1173ac-280e-4cfe-aafb-65006f84bb93" providerId="ADAL" clId="{D53B4429-112E-4B4D-817A-EBF3B32C01ED}" dt="2018-10-10T15:06:51.269" v="2375" actId="2696"/>
          <pc:sldLayoutMkLst>
            <pc:docMk/>
            <pc:sldMasterMk cId="906138379" sldId="2147484266"/>
            <pc:sldLayoutMk cId="3262133393" sldId="2147484272"/>
          </pc:sldLayoutMkLst>
        </pc:sldLayoutChg>
        <pc:sldLayoutChg chg="del">
          <pc:chgData name="Peter Laudati" userId="fc1173ac-280e-4cfe-aafb-65006f84bb93" providerId="ADAL" clId="{D53B4429-112E-4B4D-817A-EBF3B32C01ED}" dt="2018-10-10T15:06:51.272" v="2376" actId="2696"/>
          <pc:sldLayoutMkLst>
            <pc:docMk/>
            <pc:sldMasterMk cId="906138379" sldId="2147484266"/>
            <pc:sldLayoutMk cId="824805456" sldId="2147484273"/>
          </pc:sldLayoutMkLst>
        </pc:sldLayoutChg>
        <pc:sldLayoutChg chg="del">
          <pc:chgData name="Peter Laudati" userId="fc1173ac-280e-4cfe-aafb-65006f84bb93" providerId="ADAL" clId="{D53B4429-112E-4B4D-817A-EBF3B32C01ED}" dt="2018-10-10T15:06:51.274" v="2377" actId="2696"/>
          <pc:sldLayoutMkLst>
            <pc:docMk/>
            <pc:sldMasterMk cId="906138379" sldId="2147484266"/>
            <pc:sldLayoutMk cId="4235319799" sldId="2147484274"/>
          </pc:sldLayoutMkLst>
        </pc:sldLayoutChg>
        <pc:sldLayoutChg chg="del">
          <pc:chgData name="Peter Laudati" userId="fc1173ac-280e-4cfe-aafb-65006f84bb93" providerId="ADAL" clId="{D53B4429-112E-4B4D-817A-EBF3B32C01ED}" dt="2018-10-10T15:06:51.277" v="2378" actId="2696"/>
          <pc:sldLayoutMkLst>
            <pc:docMk/>
            <pc:sldMasterMk cId="906138379" sldId="2147484266"/>
            <pc:sldLayoutMk cId="2225691783" sldId="2147484275"/>
          </pc:sldLayoutMkLst>
        </pc:sldLayoutChg>
        <pc:sldLayoutChg chg="del">
          <pc:chgData name="Peter Laudati" userId="fc1173ac-280e-4cfe-aafb-65006f84bb93" providerId="ADAL" clId="{D53B4429-112E-4B4D-817A-EBF3B32C01ED}" dt="2018-10-10T15:06:51.280" v="2379" actId="2696"/>
          <pc:sldLayoutMkLst>
            <pc:docMk/>
            <pc:sldMasterMk cId="906138379" sldId="2147484266"/>
            <pc:sldLayoutMk cId="4057778915" sldId="2147484276"/>
          </pc:sldLayoutMkLst>
        </pc:sldLayoutChg>
        <pc:sldLayoutChg chg="del">
          <pc:chgData name="Peter Laudati" userId="fc1173ac-280e-4cfe-aafb-65006f84bb93" providerId="ADAL" clId="{D53B4429-112E-4B4D-817A-EBF3B32C01ED}" dt="2018-10-10T15:06:51.284" v="2380" actId="2696"/>
          <pc:sldLayoutMkLst>
            <pc:docMk/>
            <pc:sldMasterMk cId="906138379" sldId="2147484266"/>
            <pc:sldLayoutMk cId="1028267463" sldId="2147484277"/>
          </pc:sldLayoutMkLst>
        </pc:sldLayoutChg>
        <pc:sldLayoutChg chg="del">
          <pc:chgData name="Peter Laudati" userId="fc1173ac-280e-4cfe-aafb-65006f84bb93" providerId="ADAL" clId="{D53B4429-112E-4B4D-817A-EBF3B32C01ED}" dt="2018-10-10T15:06:51.166" v="2366" actId="2696"/>
          <pc:sldLayoutMkLst>
            <pc:docMk/>
            <pc:sldMasterMk cId="906138379" sldId="2147484266"/>
            <pc:sldLayoutMk cId="2090618071" sldId="2147484278"/>
          </pc:sldLayoutMkLst>
        </pc:sldLayoutChg>
      </pc:sldMasterChg>
    </pc:docChg>
  </pc:docChgLst>
  <pc:docChgLst>
    <pc:chgData name="Peter Laudati" userId="fc1173ac-280e-4cfe-aafb-65006f84bb93" providerId="ADAL" clId="{67974571-7ACF-439D-B370-539A880A157B}"/>
    <pc:docChg chg="delSld modSld sldOrd">
      <pc:chgData name="Peter Laudati" userId="fc1173ac-280e-4cfe-aafb-65006f84bb93" providerId="ADAL" clId="{67974571-7ACF-439D-B370-539A880A157B}" dt="2019-04-03T20:26:10.865" v="20" actId="2696"/>
      <pc:docMkLst>
        <pc:docMk/>
      </pc:docMkLst>
      <pc:sldChg chg="del">
        <pc:chgData name="Peter Laudati" userId="fc1173ac-280e-4cfe-aafb-65006f84bb93" providerId="ADAL" clId="{67974571-7ACF-439D-B370-539A880A157B}" dt="2019-04-03T20:22:08.002" v="7" actId="2696"/>
        <pc:sldMkLst>
          <pc:docMk/>
          <pc:sldMk cId="896756298" sldId="409"/>
        </pc:sldMkLst>
      </pc:sldChg>
      <pc:sldChg chg="del">
        <pc:chgData name="Peter Laudati" userId="fc1173ac-280e-4cfe-aafb-65006f84bb93" providerId="ADAL" clId="{67974571-7ACF-439D-B370-539A880A157B}" dt="2019-04-03T20:22:07.979" v="6" actId="2696"/>
        <pc:sldMkLst>
          <pc:docMk/>
          <pc:sldMk cId="561358088" sldId="413"/>
        </pc:sldMkLst>
      </pc:sldChg>
      <pc:sldChg chg="del">
        <pc:chgData name="Peter Laudati" userId="fc1173ac-280e-4cfe-aafb-65006f84bb93" providerId="ADAL" clId="{67974571-7ACF-439D-B370-539A880A157B}" dt="2019-04-03T20:22:07.924" v="4" actId="2696"/>
        <pc:sldMkLst>
          <pc:docMk/>
          <pc:sldMk cId="1898653372" sldId="429"/>
        </pc:sldMkLst>
      </pc:sldChg>
      <pc:sldChg chg="del">
        <pc:chgData name="Peter Laudati" userId="fc1173ac-280e-4cfe-aafb-65006f84bb93" providerId="ADAL" clId="{67974571-7ACF-439D-B370-539A880A157B}" dt="2019-04-03T20:23:36.293" v="12" actId="2696"/>
        <pc:sldMkLst>
          <pc:docMk/>
          <pc:sldMk cId="3373838860" sldId="435"/>
        </pc:sldMkLst>
      </pc:sldChg>
      <pc:sldChg chg="del">
        <pc:chgData name="Peter Laudati" userId="fc1173ac-280e-4cfe-aafb-65006f84bb93" providerId="ADAL" clId="{67974571-7ACF-439D-B370-539A880A157B}" dt="2019-04-03T20:23:36.273" v="11" actId="2696"/>
        <pc:sldMkLst>
          <pc:docMk/>
          <pc:sldMk cId="1267577253" sldId="436"/>
        </pc:sldMkLst>
      </pc:sldChg>
      <pc:sldChg chg="del">
        <pc:chgData name="Peter Laudati" userId="fc1173ac-280e-4cfe-aafb-65006f84bb93" providerId="ADAL" clId="{67974571-7ACF-439D-B370-539A880A157B}" dt="2019-04-03T20:23:36.312" v="13" actId="2696"/>
        <pc:sldMkLst>
          <pc:docMk/>
          <pc:sldMk cId="551628096" sldId="465"/>
        </pc:sldMkLst>
      </pc:sldChg>
      <pc:sldChg chg="del">
        <pc:chgData name="Peter Laudati" userId="fc1173ac-280e-4cfe-aafb-65006f84bb93" providerId="ADAL" clId="{67974571-7ACF-439D-B370-539A880A157B}" dt="2019-04-03T20:23:36.256" v="10" actId="2696"/>
        <pc:sldMkLst>
          <pc:docMk/>
          <pc:sldMk cId="2727459740" sldId="466"/>
        </pc:sldMkLst>
      </pc:sldChg>
      <pc:sldChg chg="delSp ord">
        <pc:chgData name="Peter Laudati" userId="fc1173ac-280e-4cfe-aafb-65006f84bb93" providerId="ADAL" clId="{67974571-7ACF-439D-B370-539A880A157B}" dt="2019-04-03T20:23:11.066" v="9"/>
        <pc:sldMkLst>
          <pc:docMk/>
          <pc:sldMk cId="2250512809" sldId="557"/>
        </pc:sldMkLst>
        <pc:picChg chg="del">
          <ac:chgData name="Peter Laudati" userId="fc1173ac-280e-4cfe-aafb-65006f84bb93" providerId="ADAL" clId="{67974571-7ACF-439D-B370-539A880A157B}" dt="2019-04-03T20:22:55.099" v="8"/>
          <ac:picMkLst>
            <pc:docMk/>
            <pc:sldMk cId="2250512809" sldId="557"/>
            <ac:picMk id="3" creationId="{40C52821-9F25-471E-9437-120A4B8E0859}"/>
          </ac:picMkLst>
        </pc:picChg>
      </pc:sldChg>
      <pc:sldChg chg="del">
        <pc:chgData name="Peter Laudati" userId="fc1173ac-280e-4cfe-aafb-65006f84bb93" providerId="ADAL" clId="{67974571-7ACF-439D-B370-539A880A157B}" dt="2019-04-03T20:26:03.006" v="15" actId="2696"/>
        <pc:sldMkLst>
          <pc:docMk/>
          <pc:sldMk cId="1910139192" sldId="577"/>
        </pc:sldMkLst>
      </pc:sldChg>
      <pc:sldChg chg="mod modTransition modShow">
        <pc:chgData name="Peter Laudati" userId="fc1173ac-280e-4cfe-aafb-65006f84bb93" providerId="ADAL" clId="{67974571-7ACF-439D-B370-539A880A157B}" dt="2019-04-03T20:19:53.621" v="1"/>
        <pc:sldMkLst>
          <pc:docMk/>
          <pc:sldMk cId="3148819578" sldId="588"/>
        </pc:sldMkLst>
      </pc:sldChg>
      <pc:sldChg chg="del">
        <pc:chgData name="Peter Laudati" userId="fc1173ac-280e-4cfe-aafb-65006f84bb93" providerId="ADAL" clId="{67974571-7ACF-439D-B370-539A880A157B}" dt="2019-04-03T20:26:10.851" v="19" actId="2696"/>
        <pc:sldMkLst>
          <pc:docMk/>
          <pc:sldMk cId="1625665929" sldId="610"/>
        </pc:sldMkLst>
      </pc:sldChg>
      <pc:sldChg chg="del">
        <pc:chgData name="Peter Laudati" userId="fc1173ac-280e-4cfe-aafb-65006f84bb93" providerId="ADAL" clId="{67974571-7ACF-439D-B370-539A880A157B}" dt="2019-04-03T20:26:03.031" v="16" actId="2696"/>
        <pc:sldMkLst>
          <pc:docMk/>
          <pc:sldMk cId="3511279910" sldId="611"/>
        </pc:sldMkLst>
      </pc:sldChg>
      <pc:sldChg chg="del">
        <pc:chgData name="Peter Laudati" userId="fc1173ac-280e-4cfe-aafb-65006f84bb93" providerId="ADAL" clId="{67974571-7ACF-439D-B370-539A880A157B}" dt="2019-04-03T20:26:10.841" v="18" actId="2696"/>
        <pc:sldMkLst>
          <pc:docMk/>
          <pc:sldMk cId="2457851628" sldId="612"/>
        </pc:sldMkLst>
      </pc:sldChg>
      <pc:sldChg chg="del">
        <pc:chgData name="Peter Laudati" userId="fc1173ac-280e-4cfe-aafb-65006f84bb93" providerId="ADAL" clId="{67974571-7ACF-439D-B370-539A880A157B}" dt="2019-04-03T20:26:10.827" v="17" actId="2696"/>
        <pc:sldMkLst>
          <pc:docMk/>
          <pc:sldMk cId="221900836" sldId="613"/>
        </pc:sldMkLst>
      </pc:sldChg>
      <pc:sldChg chg="del">
        <pc:chgData name="Peter Laudati" userId="fc1173ac-280e-4cfe-aafb-65006f84bb93" providerId="ADAL" clId="{67974571-7ACF-439D-B370-539A880A157B}" dt="2019-04-03T20:26:10.865" v="20" actId="2696"/>
        <pc:sldMkLst>
          <pc:docMk/>
          <pc:sldMk cId="2425514328" sldId="614"/>
        </pc:sldMkLst>
      </pc:sldChg>
      <pc:sldChg chg="del">
        <pc:chgData name="Peter Laudati" userId="fc1173ac-280e-4cfe-aafb-65006f84bb93" providerId="ADAL" clId="{67974571-7ACF-439D-B370-539A880A157B}" dt="2019-04-03T20:22:07.955" v="5" actId="2696"/>
        <pc:sldMkLst>
          <pc:docMk/>
          <pc:sldMk cId="745594646" sldId="621"/>
        </pc:sldMkLst>
      </pc:sldChg>
      <pc:sldChg chg="del">
        <pc:chgData name="Peter Laudati" userId="fc1173ac-280e-4cfe-aafb-65006f84bb93" providerId="ADAL" clId="{67974571-7ACF-439D-B370-539A880A157B}" dt="2019-04-03T20:22:07.898" v="3" actId="2696"/>
        <pc:sldMkLst>
          <pc:docMk/>
          <pc:sldMk cId="4035560691" sldId="622"/>
        </pc:sldMkLst>
      </pc:sldChg>
      <pc:sldChg chg="del">
        <pc:chgData name="Peter Laudati" userId="fc1173ac-280e-4cfe-aafb-65006f84bb93" providerId="ADAL" clId="{67974571-7ACF-439D-B370-539A880A157B}" dt="2019-04-03T20:22:07.872" v="2" actId="2696"/>
        <pc:sldMkLst>
          <pc:docMk/>
          <pc:sldMk cId="2153181893" sldId="623"/>
        </pc:sldMkLst>
      </pc:sldChg>
      <pc:sldChg chg="del">
        <pc:chgData name="Peter Laudati" userId="fc1173ac-280e-4cfe-aafb-65006f84bb93" providerId="ADAL" clId="{67974571-7ACF-439D-B370-539A880A157B}" dt="2019-04-03T20:24:35.835" v="14" actId="2696"/>
        <pc:sldMkLst>
          <pc:docMk/>
          <pc:sldMk cId="3845965406" sldId="1890"/>
        </pc:sldMkLst>
      </pc:sldChg>
    </pc:docChg>
  </pc:docChgLst>
  <pc:docChgLst>
    <pc:chgData name="Sowmyan Soman Chullikkattil" userId="0f4ce0e5-4d88-440d-b86e-710da1d484e2" providerId="ADAL" clId="{CD712702-3FAC-4882-B25A-338A917FF8CF}"/>
    <pc:docChg chg="undo custSel mod addSld delSld modSld sldOrd delMainMaster">
      <pc:chgData name="Sowmyan Soman Chullikkattil" userId="0f4ce0e5-4d88-440d-b86e-710da1d484e2" providerId="ADAL" clId="{CD712702-3FAC-4882-B25A-338A917FF8CF}" dt="2018-10-04T20:59:32.374" v="4644"/>
      <pc:docMkLst>
        <pc:docMk/>
      </pc:docMkLst>
      <pc:sldChg chg="modTransition">
        <pc:chgData name="Sowmyan Soman Chullikkattil" userId="0f4ce0e5-4d88-440d-b86e-710da1d484e2" providerId="ADAL" clId="{CD712702-3FAC-4882-B25A-338A917FF8CF}" dt="2018-10-04T20:59:32.374" v="4644"/>
        <pc:sldMkLst>
          <pc:docMk/>
          <pc:sldMk cId="4226188357" sldId="639"/>
        </pc:sldMkLst>
      </pc:sldChg>
      <pc:sldChg chg="modSp">
        <pc:chgData name="Sowmyan Soman Chullikkattil" userId="0f4ce0e5-4d88-440d-b86e-710da1d484e2" providerId="ADAL" clId="{CD712702-3FAC-4882-B25A-338A917FF8CF}" dt="2018-09-27T16:26:58.108" v="2219" actId="20577"/>
        <pc:sldMkLst>
          <pc:docMk/>
          <pc:sldMk cId="946479240" sldId="641"/>
        </pc:sldMkLst>
        <pc:spChg chg="mod">
          <ac:chgData name="Sowmyan Soman Chullikkattil" userId="0f4ce0e5-4d88-440d-b86e-710da1d484e2" providerId="ADAL" clId="{CD712702-3FAC-4882-B25A-338A917FF8CF}" dt="2018-09-27T16:26:58.108" v="2219" actId="20577"/>
          <ac:spMkLst>
            <pc:docMk/>
            <pc:sldMk cId="946479240" sldId="641"/>
            <ac:spMk id="2" creationId="{9CBAE802-F495-42B5-BA5C-79F807F5C3B1}"/>
          </ac:spMkLst>
        </pc:spChg>
      </pc:sldChg>
      <pc:sldChg chg="addSp delSp modSp add addAnim delAnim modAnim modNotesTx">
        <pc:chgData name="Sowmyan Soman Chullikkattil" userId="0f4ce0e5-4d88-440d-b86e-710da1d484e2" providerId="ADAL" clId="{CD712702-3FAC-4882-B25A-338A917FF8CF}" dt="2018-09-27T20:09:23.453" v="3283" actId="207"/>
        <pc:sldMkLst>
          <pc:docMk/>
          <pc:sldMk cId="4138381584" sldId="643"/>
        </pc:sldMkLst>
        <pc:spChg chg="add del mod">
          <ac:chgData name="Sowmyan Soman Chullikkattil" userId="0f4ce0e5-4d88-440d-b86e-710da1d484e2" providerId="ADAL" clId="{CD712702-3FAC-4882-B25A-338A917FF8CF}" dt="2018-09-27T19:12:49.155" v="2970" actId="478"/>
          <ac:spMkLst>
            <pc:docMk/>
            <pc:sldMk cId="4138381584" sldId="643"/>
            <ac:spMk id="11" creationId="{F47C1FD8-AF3E-4F53-9E69-70B5977E0EA6}"/>
          </ac:spMkLst>
        </pc:spChg>
        <pc:spChg chg="add mod">
          <ac:chgData name="Sowmyan Soman Chullikkattil" userId="0f4ce0e5-4d88-440d-b86e-710da1d484e2" providerId="ADAL" clId="{CD712702-3FAC-4882-B25A-338A917FF8CF}" dt="2018-09-27T20:09:23.453" v="3283" actId="207"/>
          <ac:spMkLst>
            <pc:docMk/>
            <pc:sldMk cId="4138381584" sldId="643"/>
            <ac:spMk id="16" creationId="{7D50864C-EF78-436B-A86F-BF21D2FF1EE8}"/>
          </ac:spMkLst>
        </pc:spChg>
        <pc:spChg chg="add mod">
          <ac:chgData name="Sowmyan Soman Chullikkattil" userId="0f4ce0e5-4d88-440d-b86e-710da1d484e2" providerId="ADAL" clId="{CD712702-3FAC-4882-B25A-338A917FF8CF}" dt="2018-09-27T19:23:37.965" v="3043" actId="1076"/>
          <ac:spMkLst>
            <pc:docMk/>
            <pc:sldMk cId="4138381584" sldId="643"/>
            <ac:spMk id="28" creationId="{2D9DD11F-05A2-4B33-99C4-11D2F3EA5511}"/>
          </ac:spMkLst>
        </pc:spChg>
        <pc:grpChg chg="add mod">
          <ac:chgData name="Sowmyan Soman Chullikkattil" userId="0f4ce0e5-4d88-440d-b86e-710da1d484e2" providerId="ADAL" clId="{CD712702-3FAC-4882-B25A-338A917FF8CF}" dt="2018-09-27T19:18:25.778" v="3014" actId="164"/>
          <ac:grpSpMkLst>
            <pc:docMk/>
            <pc:sldMk cId="4138381584" sldId="643"/>
            <ac:grpSpMk id="17" creationId="{7DE893B9-104B-4ADF-9229-532C98BF4256}"/>
          </ac:grpSpMkLst>
        </pc:grpChg>
        <pc:picChg chg="del">
          <ac:chgData name="Sowmyan Soman Chullikkattil" userId="0f4ce0e5-4d88-440d-b86e-710da1d484e2" providerId="ADAL" clId="{CD712702-3FAC-4882-B25A-338A917FF8CF}" dt="2018-09-27T18:55:05.942" v="2888" actId="478"/>
          <ac:picMkLst>
            <pc:docMk/>
            <pc:sldMk cId="4138381584" sldId="643"/>
            <ac:picMk id="3" creationId="{A67A2AF6-2C95-4DF1-8105-97ADC79001BA}"/>
          </ac:picMkLst>
        </pc:picChg>
        <pc:picChg chg="del">
          <ac:chgData name="Sowmyan Soman Chullikkattil" userId="0f4ce0e5-4d88-440d-b86e-710da1d484e2" providerId="ADAL" clId="{CD712702-3FAC-4882-B25A-338A917FF8CF}" dt="2018-09-27T18:55:04.478" v="2887" actId="478"/>
          <ac:picMkLst>
            <pc:docMk/>
            <pc:sldMk cId="4138381584" sldId="643"/>
            <ac:picMk id="4" creationId="{C26D6DA2-96B4-4F32-B339-D2E1A22F380B}"/>
          </ac:picMkLst>
        </pc:picChg>
        <pc:picChg chg="add del">
          <ac:chgData name="Sowmyan Soman Chullikkattil" userId="0f4ce0e5-4d88-440d-b86e-710da1d484e2" providerId="ADAL" clId="{CD712702-3FAC-4882-B25A-338A917FF8CF}" dt="2018-09-27T19:12:49.155" v="2970" actId="478"/>
          <ac:picMkLst>
            <pc:docMk/>
            <pc:sldMk cId="4138381584" sldId="643"/>
            <ac:picMk id="5" creationId="{84A87B21-B325-4FF7-B10F-1B004F1BA2AA}"/>
          </ac:picMkLst>
        </pc:picChg>
        <pc:picChg chg="del">
          <ac:chgData name="Sowmyan Soman Chullikkattil" userId="0f4ce0e5-4d88-440d-b86e-710da1d484e2" providerId="ADAL" clId="{CD712702-3FAC-4882-B25A-338A917FF8CF}" dt="2018-09-27T18:55:03.058" v="2886" actId="478"/>
          <ac:picMkLst>
            <pc:docMk/>
            <pc:sldMk cId="4138381584" sldId="643"/>
            <ac:picMk id="6" creationId="{4F6D5125-64BE-4FC0-9689-419380E44AC0}"/>
          </ac:picMkLst>
        </pc:picChg>
        <pc:picChg chg="add del mod">
          <ac:chgData name="Sowmyan Soman Chullikkattil" userId="0f4ce0e5-4d88-440d-b86e-710da1d484e2" providerId="ADAL" clId="{CD712702-3FAC-4882-B25A-338A917FF8CF}" dt="2018-09-27T19:17:29.776" v="2989" actId="1076"/>
          <ac:picMkLst>
            <pc:docMk/>
            <pc:sldMk cId="4138381584" sldId="643"/>
            <ac:picMk id="7" creationId="{7E57B035-D0B2-4C5D-A5A4-3CF17B1CB7A5}"/>
          </ac:picMkLst>
        </pc:picChg>
        <pc:picChg chg="add del mod ord">
          <ac:chgData name="Sowmyan Soman Chullikkattil" userId="0f4ce0e5-4d88-440d-b86e-710da1d484e2" providerId="ADAL" clId="{CD712702-3FAC-4882-B25A-338A917FF8CF}" dt="2018-09-27T19:21:53.916" v="3033" actId="1076"/>
          <ac:picMkLst>
            <pc:docMk/>
            <pc:sldMk cId="4138381584" sldId="643"/>
            <ac:picMk id="8" creationId="{A6C6BD7F-17D7-4170-B1CD-D6FCCF6E3DF8}"/>
          </ac:picMkLst>
        </pc:picChg>
        <pc:picChg chg="add del mod ord">
          <ac:chgData name="Sowmyan Soman Chullikkattil" userId="0f4ce0e5-4d88-440d-b86e-710da1d484e2" providerId="ADAL" clId="{CD712702-3FAC-4882-B25A-338A917FF8CF}" dt="2018-09-27T19:17:29.776" v="2989" actId="1076"/>
          <ac:picMkLst>
            <pc:docMk/>
            <pc:sldMk cId="4138381584" sldId="643"/>
            <ac:picMk id="9" creationId="{49E2DC86-18B2-4257-A695-A402C0894C8B}"/>
          </ac:picMkLst>
        </pc:picChg>
        <pc:picChg chg="add del mod">
          <ac:chgData name="Sowmyan Soman Chullikkattil" userId="0f4ce0e5-4d88-440d-b86e-710da1d484e2" providerId="ADAL" clId="{CD712702-3FAC-4882-B25A-338A917FF8CF}" dt="2018-09-27T19:07:19.661" v="2928" actId="478"/>
          <ac:picMkLst>
            <pc:docMk/>
            <pc:sldMk cId="4138381584" sldId="643"/>
            <ac:picMk id="10" creationId="{4DF46B43-2561-4D8B-97BE-934DE9ED785B}"/>
          </ac:picMkLst>
        </pc:picChg>
        <pc:picChg chg="add del mod">
          <ac:chgData name="Sowmyan Soman Chullikkattil" userId="0f4ce0e5-4d88-440d-b86e-710da1d484e2" providerId="ADAL" clId="{CD712702-3FAC-4882-B25A-338A917FF8CF}" dt="2018-09-27T19:07:14.631" v="2927"/>
          <ac:picMkLst>
            <pc:docMk/>
            <pc:sldMk cId="4138381584" sldId="643"/>
            <ac:picMk id="13" creationId="{DB99CEE6-BE38-4133-83DB-50126E748A15}"/>
          </ac:picMkLst>
        </pc:picChg>
        <pc:picChg chg="add del mod">
          <ac:chgData name="Sowmyan Soman Chullikkattil" userId="0f4ce0e5-4d88-440d-b86e-710da1d484e2" providerId="ADAL" clId="{CD712702-3FAC-4882-B25A-338A917FF8CF}" dt="2018-09-27T19:17:29.776" v="2989" actId="1076"/>
          <ac:picMkLst>
            <pc:docMk/>
            <pc:sldMk cId="4138381584" sldId="643"/>
            <ac:picMk id="14" creationId="{5CA97F8D-2433-4A15-BCA8-56F275874094}"/>
          </ac:picMkLst>
        </pc:picChg>
        <pc:picChg chg="add mod">
          <ac:chgData name="Sowmyan Soman Chullikkattil" userId="0f4ce0e5-4d88-440d-b86e-710da1d484e2" providerId="ADAL" clId="{CD712702-3FAC-4882-B25A-338A917FF8CF}" dt="2018-09-27T19:18:25.778" v="3014" actId="164"/>
          <ac:picMkLst>
            <pc:docMk/>
            <pc:sldMk cId="4138381584" sldId="643"/>
            <ac:picMk id="15" creationId="{0014FD21-3180-4493-862F-610A7F0A9470}"/>
          </ac:picMkLst>
        </pc:picChg>
        <pc:cxnChg chg="add mod">
          <ac:chgData name="Sowmyan Soman Chullikkattil" userId="0f4ce0e5-4d88-440d-b86e-710da1d484e2" providerId="ADAL" clId="{CD712702-3FAC-4882-B25A-338A917FF8CF}" dt="2018-09-27T19:20:12.112" v="3027" actId="14100"/>
          <ac:cxnSpMkLst>
            <pc:docMk/>
            <pc:sldMk cId="4138381584" sldId="643"/>
            <ac:cxnSpMk id="18" creationId="{79623CFB-5F46-4EC2-9855-E52C29AFD0F8}"/>
          </ac:cxnSpMkLst>
        </pc:cxnChg>
        <pc:cxnChg chg="add mod">
          <ac:chgData name="Sowmyan Soman Chullikkattil" userId="0f4ce0e5-4d88-440d-b86e-710da1d484e2" providerId="ADAL" clId="{CD712702-3FAC-4882-B25A-338A917FF8CF}" dt="2018-09-27T19:20:08.063" v="3026" actId="14100"/>
          <ac:cxnSpMkLst>
            <pc:docMk/>
            <pc:sldMk cId="4138381584" sldId="643"/>
            <ac:cxnSpMk id="22" creationId="{3CBABE0D-ABB8-4171-93ED-FE8A8544EDC0}"/>
          </ac:cxnSpMkLst>
        </pc:cxnChg>
      </pc:sldChg>
      <pc:sldChg chg="addSp delSp modSp add delAnim modAnim modNotesTx">
        <pc:chgData name="Sowmyan Soman Chullikkattil" userId="0f4ce0e5-4d88-440d-b86e-710da1d484e2" providerId="ADAL" clId="{CD712702-3FAC-4882-B25A-338A917FF8CF}" dt="2018-10-03T14:14:44.759" v="4441"/>
        <pc:sldMkLst>
          <pc:docMk/>
          <pc:sldMk cId="410084912" sldId="644"/>
        </pc:sldMkLst>
        <pc:spChg chg="add mod">
          <ac:chgData name="Sowmyan Soman Chullikkattil" userId="0f4ce0e5-4d88-440d-b86e-710da1d484e2" providerId="ADAL" clId="{CD712702-3FAC-4882-B25A-338A917FF8CF}" dt="2018-09-27T19:30:31.556" v="3153" actId="207"/>
          <ac:spMkLst>
            <pc:docMk/>
            <pc:sldMk cId="410084912" sldId="644"/>
            <ac:spMk id="6" creationId="{C9249476-0C77-4559-92D9-A0E9FF245930}"/>
          </ac:spMkLst>
        </pc:spChg>
        <pc:spChg chg="mod">
          <ac:chgData name="Sowmyan Soman Chullikkattil" userId="0f4ce0e5-4d88-440d-b86e-710da1d484e2" providerId="ADAL" clId="{CD712702-3FAC-4882-B25A-338A917FF8CF}" dt="2018-09-27T19:35:51.464" v="3218" actId="20577"/>
          <ac:spMkLst>
            <pc:docMk/>
            <pc:sldMk cId="410084912" sldId="644"/>
            <ac:spMk id="11" creationId="{F47C1FD8-AF3E-4F53-9E69-70B5977E0EA6}"/>
          </ac:spMkLst>
        </pc:spChg>
        <pc:spChg chg="add mod">
          <ac:chgData name="Sowmyan Soman Chullikkattil" userId="0f4ce0e5-4d88-440d-b86e-710da1d484e2" providerId="ADAL" clId="{CD712702-3FAC-4882-B25A-338A917FF8CF}" dt="2018-09-27T19:30:59.412" v="3168" actId="1076"/>
          <ac:spMkLst>
            <pc:docMk/>
            <pc:sldMk cId="410084912" sldId="644"/>
            <ac:spMk id="20" creationId="{F707210B-BB1F-4ACC-AF20-EF150883258A}"/>
          </ac:spMkLst>
        </pc:spChg>
        <pc:spChg chg="del">
          <ac:chgData name="Sowmyan Soman Chullikkattil" userId="0f4ce0e5-4d88-440d-b86e-710da1d484e2" providerId="ADAL" clId="{CD712702-3FAC-4882-B25A-338A917FF8CF}" dt="2018-09-27T19:24:27.438" v="3062" actId="478"/>
          <ac:spMkLst>
            <pc:docMk/>
            <pc:sldMk cId="410084912" sldId="644"/>
            <ac:spMk id="28" creationId="{2D9DD11F-05A2-4B33-99C4-11D2F3EA5511}"/>
          </ac:spMkLst>
        </pc:spChg>
        <pc:grpChg chg="del">
          <ac:chgData name="Sowmyan Soman Chullikkattil" userId="0f4ce0e5-4d88-440d-b86e-710da1d484e2" providerId="ADAL" clId="{CD712702-3FAC-4882-B25A-338A917FF8CF}" dt="2018-09-27T19:24:23.204" v="3060" actId="478"/>
          <ac:grpSpMkLst>
            <pc:docMk/>
            <pc:sldMk cId="410084912" sldId="644"/>
            <ac:grpSpMk id="17" creationId="{7DE893B9-104B-4ADF-9229-532C98BF4256}"/>
          </ac:grpSpMkLst>
        </pc:grpChg>
        <pc:graphicFrameChg chg="add mod">
          <ac:chgData name="Sowmyan Soman Chullikkattil" userId="0f4ce0e5-4d88-440d-b86e-710da1d484e2" providerId="ADAL" clId="{CD712702-3FAC-4882-B25A-338A917FF8CF}" dt="2018-09-27T20:30:40.370" v="3578" actId="255"/>
          <ac:graphicFrameMkLst>
            <pc:docMk/>
            <pc:sldMk cId="410084912" sldId="644"/>
            <ac:graphicFrameMk id="2" creationId="{04356E7B-5FDA-458D-9177-582E180EAD97}"/>
          </ac:graphicFrameMkLst>
        </pc:graphicFrameChg>
        <pc:picChg chg="add del mod">
          <ac:chgData name="Sowmyan Soman Chullikkattil" userId="0f4ce0e5-4d88-440d-b86e-710da1d484e2" providerId="ADAL" clId="{CD712702-3FAC-4882-B25A-338A917FF8CF}" dt="2018-09-27T19:29:25.046" v="3143" actId="478"/>
          <ac:picMkLst>
            <pc:docMk/>
            <pc:sldMk cId="410084912" sldId="644"/>
            <ac:picMk id="4" creationId="{08E1151A-6741-43E6-BD20-0349654CFAF2}"/>
          </ac:picMkLst>
        </pc:picChg>
        <pc:picChg chg="del">
          <ac:chgData name="Sowmyan Soman Chullikkattil" userId="0f4ce0e5-4d88-440d-b86e-710da1d484e2" providerId="ADAL" clId="{CD712702-3FAC-4882-B25A-338A917FF8CF}" dt="2018-09-27T19:24:27.438" v="3062" actId="478"/>
          <ac:picMkLst>
            <pc:docMk/>
            <pc:sldMk cId="410084912" sldId="644"/>
            <ac:picMk id="7" creationId="{7E57B035-D0B2-4C5D-A5A4-3CF17B1CB7A5}"/>
          </ac:picMkLst>
        </pc:picChg>
        <pc:picChg chg="del">
          <ac:chgData name="Sowmyan Soman Chullikkattil" userId="0f4ce0e5-4d88-440d-b86e-710da1d484e2" providerId="ADAL" clId="{CD712702-3FAC-4882-B25A-338A917FF8CF}" dt="2018-09-27T19:24:25.251" v="3061" actId="478"/>
          <ac:picMkLst>
            <pc:docMk/>
            <pc:sldMk cId="410084912" sldId="644"/>
            <ac:picMk id="8" creationId="{A6C6BD7F-17D7-4170-B1CD-D6FCCF6E3DF8}"/>
          </ac:picMkLst>
        </pc:picChg>
        <pc:picChg chg="del">
          <ac:chgData name="Sowmyan Soman Chullikkattil" userId="0f4ce0e5-4d88-440d-b86e-710da1d484e2" providerId="ADAL" clId="{CD712702-3FAC-4882-B25A-338A917FF8CF}" dt="2018-09-27T19:24:27.438" v="3062" actId="478"/>
          <ac:picMkLst>
            <pc:docMk/>
            <pc:sldMk cId="410084912" sldId="644"/>
            <ac:picMk id="9" creationId="{49E2DC86-18B2-4257-A695-A402C0894C8B}"/>
          </ac:picMkLst>
        </pc:picChg>
        <pc:picChg chg="del">
          <ac:chgData name="Sowmyan Soman Chullikkattil" userId="0f4ce0e5-4d88-440d-b86e-710da1d484e2" providerId="ADAL" clId="{CD712702-3FAC-4882-B25A-338A917FF8CF}" dt="2018-09-27T19:24:27.438" v="3062" actId="478"/>
          <ac:picMkLst>
            <pc:docMk/>
            <pc:sldMk cId="410084912" sldId="644"/>
            <ac:picMk id="14" creationId="{5CA97F8D-2433-4A15-BCA8-56F275874094}"/>
          </ac:picMkLst>
        </pc:picChg>
        <pc:picChg chg="add mod">
          <ac:chgData name="Sowmyan Soman Chullikkattil" userId="0f4ce0e5-4d88-440d-b86e-710da1d484e2" providerId="ADAL" clId="{CD712702-3FAC-4882-B25A-338A917FF8CF}" dt="2018-09-27T19:36:11.622" v="3219" actId="1076"/>
          <ac:picMkLst>
            <pc:docMk/>
            <pc:sldMk cId="410084912" sldId="644"/>
            <ac:picMk id="19" creationId="{38EA57A0-CA1F-4082-904A-4935CDB77131}"/>
          </ac:picMkLst>
        </pc:picChg>
        <pc:picChg chg="add mod">
          <ac:chgData name="Sowmyan Soman Chullikkattil" userId="0f4ce0e5-4d88-440d-b86e-710da1d484e2" providerId="ADAL" clId="{CD712702-3FAC-4882-B25A-338A917FF8CF}" dt="2018-09-27T19:31:46.539" v="3193" actId="1076"/>
          <ac:picMkLst>
            <pc:docMk/>
            <pc:sldMk cId="410084912" sldId="644"/>
            <ac:picMk id="21" creationId="{7BE5A660-7740-47A8-875A-B6B83A07D88B}"/>
          </ac:picMkLst>
        </pc:picChg>
        <pc:cxnChg chg="del">
          <ac:chgData name="Sowmyan Soman Chullikkattil" userId="0f4ce0e5-4d88-440d-b86e-710da1d484e2" providerId="ADAL" clId="{CD712702-3FAC-4882-B25A-338A917FF8CF}" dt="2018-09-27T19:24:27.438" v="3062" actId="478"/>
          <ac:cxnSpMkLst>
            <pc:docMk/>
            <pc:sldMk cId="410084912" sldId="644"/>
            <ac:cxnSpMk id="18" creationId="{79623CFB-5F46-4EC2-9855-E52C29AFD0F8}"/>
          </ac:cxnSpMkLst>
        </pc:cxnChg>
        <pc:cxnChg chg="del">
          <ac:chgData name="Sowmyan Soman Chullikkattil" userId="0f4ce0e5-4d88-440d-b86e-710da1d484e2" providerId="ADAL" clId="{CD712702-3FAC-4882-B25A-338A917FF8CF}" dt="2018-09-27T19:24:27.438" v="3062" actId="478"/>
          <ac:cxnSpMkLst>
            <pc:docMk/>
            <pc:sldMk cId="410084912" sldId="644"/>
            <ac:cxnSpMk id="22" creationId="{3CBABE0D-ABB8-4171-93ED-FE8A8544EDC0}"/>
          </ac:cxnSpMkLst>
        </pc:cxnChg>
        <pc:cxnChg chg="add mod">
          <ac:chgData name="Sowmyan Soman Chullikkattil" userId="0f4ce0e5-4d88-440d-b86e-710da1d484e2" providerId="ADAL" clId="{CD712702-3FAC-4882-B25A-338A917FF8CF}" dt="2018-09-27T19:33:10.621" v="3203" actId="14100"/>
          <ac:cxnSpMkLst>
            <pc:docMk/>
            <pc:sldMk cId="410084912" sldId="644"/>
            <ac:cxnSpMk id="23" creationId="{D0EC13E4-B02D-4B2E-9D47-512D786C9AA4}"/>
          </ac:cxnSpMkLst>
        </pc:cxnChg>
        <pc:cxnChg chg="add mod">
          <ac:chgData name="Sowmyan Soman Chullikkattil" userId="0f4ce0e5-4d88-440d-b86e-710da1d484e2" providerId="ADAL" clId="{CD712702-3FAC-4882-B25A-338A917FF8CF}" dt="2018-09-27T19:33:03.535" v="3202" actId="14100"/>
          <ac:cxnSpMkLst>
            <pc:docMk/>
            <pc:sldMk cId="410084912" sldId="644"/>
            <ac:cxnSpMk id="25" creationId="{0AA6D0C5-6498-4CEC-A628-99265CA7453A}"/>
          </ac:cxnSpMkLst>
        </pc:cxnChg>
        <pc:cxnChg chg="add mod">
          <ac:chgData name="Sowmyan Soman Chullikkattil" userId="0f4ce0e5-4d88-440d-b86e-710da1d484e2" providerId="ADAL" clId="{CD712702-3FAC-4882-B25A-338A917FF8CF}" dt="2018-09-27T19:33:39.375" v="3208" actId="14100"/>
          <ac:cxnSpMkLst>
            <pc:docMk/>
            <pc:sldMk cId="410084912" sldId="644"/>
            <ac:cxnSpMk id="29" creationId="{71B2CE21-1DD9-4DF0-BA56-D6648B21336C}"/>
          </ac:cxnSpMkLst>
        </pc:cxnChg>
      </pc:sldChg>
      <pc:sldChg chg="addSp delSp modSp add modAnim modNotesTx">
        <pc:chgData name="Sowmyan Soman Chullikkattil" userId="0f4ce0e5-4d88-440d-b86e-710da1d484e2" providerId="ADAL" clId="{CD712702-3FAC-4882-B25A-338A917FF8CF}" dt="2018-09-28T19:04:06.342" v="3742" actId="17032"/>
        <pc:sldMkLst>
          <pc:docMk/>
          <pc:sldMk cId="3910956186" sldId="645"/>
        </pc:sldMkLst>
        <pc:spChg chg="del">
          <ac:chgData name="Sowmyan Soman Chullikkattil" userId="0f4ce0e5-4d88-440d-b86e-710da1d484e2" providerId="ADAL" clId="{CD712702-3FAC-4882-B25A-338A917FF8CF}" dt="2018-09-27T19:36:33.863" v="3223" actId="478"/>
          <ac:spMkLst>
            <pc:docMk/>
            <pc:sldMk cId="3910956186" sldId="645"/>
            <ac:spMk id="6" creationId="{C9249476-0C77-4559-92D9-A0E9FF245930}"/>
          </ac:spMkLst>
        </pc:spChg>
        <pc:spChg chg="mod">
          <ac:chgData name="Sowmyan Soman Chullikkattil" userId="0f4ce0e5-4d88-440d-b86e-710da1d484e2" providerId="ADAL" clId="{CD712702-3FAC-4882-B25A-338A917FF8CF}" dt="2018-09-27T20:30:09.748" v="3576" actId="20577"/>
          <ac:spMkLst>
            <pc:docMk/>
            <pc:sldMk cId="3910956186" sldId="645"/>
            <ac:spMk id="11" creationId="{F47C1FD8-AF3E-4F53-9E69-70B5977E0EA6}"/>
          </ac:spMkLst>
        </pc:spChg>
        <pc:spChg chg="del">
          <ac:chgData name="Sowmyan Soman Chullikkattil" userId="0f4ce0e5-4d88-440d-b86e-710da1d484e2" providerId="ADAL" clId="{CD712702-3FAC-4882-B25A-338A917FF8CF}" dt="2018-09-27T19:36:33.863" v="3223" actId="478"/>
          <ac:spMkLst>
            <pc:docMk/>
            <pc:sldMk cId="3910956186" sldId="645"/>
            <ac:spMk id="20" creationId="{F707210B-BB1F-4ACC-AF20-EF150883258A}"/>
          </ac:spMkLst>
        </pc:spChg>
        <pc:graphicFrameChg chg="mod">
          <ac:chgData name="Sowmyan Soman Chullikkattil" userId="0f4ce0e5-4d88-440d-b86e-710da1d484e2" providerId="ADAL" clId="{CD712702-3FAC-4882-B25A-338A917FF8CF}" dt="2018-09-27T20:30:48.037" v="3579" actId="255"/>
          <ac:graphicFrameMkLst>
            <pc:docMk/>
            <pc:sldMk cId="3910956186" sldId="645"/>
            <ac:graphicFrameMk id="2" creationId="{04356E7B-5FDA-458D-9177-582E180EAD97}"/>
          </ac:graphicFrameMkLst>
        </pc:graphicFrameChg>
        <pc:picChg chg="del">
          <ac:chgData name="Sowmyan Soman Chullikkattil" userId="0f4ce0e5-4d88-440d-b86e-710da1d484e2" providerId="ADAL" clId="{CD712702-3FAC-4882-B25A-338A917FF8CF}" dt="2018-09-27T19:36:31.543" v="3222" actId="478"/>
          <ac:picMkLst>
            <pc:docMk/>
            <pc:sldMk cId="3910956186" sldId="645"/>
            <ac:picMk id="19" creationId="{38EA57A0-CA1F-4082-904A-4935CDB77131}"/>
          </ac:picMkLst>
        </pc:picChg>
        <pc:picChg chg="add mod">
          <ac:chgData name="Sowmyan Soman Chullikkattil" userId="0f4ce0e5-4d88-440d-b86e-710da1d484e2" providerId="ADAL" clId="{CD712702-3FAC-4882-B25A-338A917FF8CF}" dt="2018-09-27T19:38:49.571" v="3246" actId="1076"/>
          <ac:picMkLst>
            <pc:docMk/>
            <pc:sldMk cId="3910956186" sldId="645"/>
            <ac:picMk id="1026" creationId="{F6BFB20E-3ED9-4994-A283-E0829B334D85}"/>
          </ac:picMkLst>
        </pc:picChg>
        <pc:picChg chg="add mod">
          <ac:chgData name="Sowmyan Soman Chullikkattil" userId="0f4ce0e5-4d88-440d-b86e-710da1d484e2" providerId="ADAL" clId="{CD712702-3FAC-4882-B25A-338A917FF8CF}" dt="2018-09-27T19:38:43.125" v="3245" actId="1076"/>
          <ac:picMkLst>
            <pc:docMk/>
            <pc:sldMk cId="3910956186" sldId="645"/>
            <ac:picMk id="1028" creationId="{94B9841F-26E4-4DD0-ABFB-93B21F74EA75}"/>
          </ac:picMkLst>
        </pc:picChg>
        <pc:picChg chg="add mod">
          <ac:chgData name="Sowmyan Soman Chullikkattil" userId="0f4ce0e5-4d88-440d-b86e-710da1d484e2" providerId="ADAL" clId="{CD712702-3FAC-4882-B25A-338A917FF8CF}" dt="2018-09-27T19:38:43.125" v="3245" actId="1076"/>
          <ac:picMkLst>
            <pc:docMk/>
            <pc:sldMk cId="3910956186" sldId="645"/>
            <ac:picMk id="1030" creationId="{4F44BAEE-2BA6-4A18-9CEF-1FF579BF641B}"/>
          </ac:picMkLst>
        </pc:picChg>
        <pc:cxnChg chg="add mod">
          <ac:chgData name="Sowmyan Soman Chullikkattil" userId="0f4ce0e5-4d88-440d-b86e-710da1d484e2" providerId="ADAL" clId="{CD712702-3FAC-4882-B25A-338A917FF8CF}" dt="2018-09-28T19:04:06.342" v="3742" actId="17032"/>
          <ac:cxnSpMkLst>
            <pc:docMk/>
            <pc:sldMk cId="3910956186" sldId="645"/>
            <ac:cxnSpMk id="12" creationId="{E4896C41-F118-4229-81F0-8BB62AEFAD5F}"/>
          </ac:cxnSpMkLst>
        </pc:cxnChg>
        <pc:cxnChg chg="del">
          <ac:chgData name="Sowmyan Soman Chullikkattil" userId="0f4ce0e5-4d88-440d-b86e-710da1d484e2" providerId="ADAL" clId="{CD712702-3FAC-4882-B25A-338A917FF8CF}" dt="2018-09-27T19:36:35.703" v="3224" actId="478"/>
          <ac:cxnSpMkLst>
            <pc:docMk/>
            <pc:sldMk cId="3910956186" sldId="645"/>
            <ac:cxnSpMk id="23" creationId="{D0EC13E4-B02D-4B2E-9D47-512D786C9AA4}"/>
          </ac:cxnSpMkLst>
        </pc:cxnChg>
        <pc:cxnChg chg="del">
          <ac:chgData name="Sowmyan Soman Chullikkattil" userId="0f4ce0e5-4d88-440d-b86e-710da1d484e2" providerId="ADAL" clId="{CD712702-3FAC-4882-B25A-338A917FF8CF}" dt="2018-09-27T19:36:36.445" v="3225" actId="478"/>
          <ac:cxnSpMkLst>
            <pc:docMk/>
            <pc:sldMk cId="3910956186" sldId="645"/>
            <ac:cxnSpMk id="25" creationId="{0AA6D0C5-6498-4CEC-A628-99265CA7453A}"/>
          </ac:cxnSpMkLst>
        </pc:cxnChg>
        <pc:cxnChg chg="del">
          <ac:chgData name="Sowmyan Soman Chullikkattil" userId="0f4ce0e5-4d88-440d-b86e-710da1d484e2" providerId="ADAL" clId="{CD712702-3FAC-4882-B25A-338A917FF8CF}" dt="2018-09-27T19:36:37.024" v="3226" actId="478"/>
          <ac:cxnSpMkLst>
            <pc:docMk/>
            <pc:sldMk cId="3910956186" sldId="645"/>
            <ac:cxnSpMk id="29" creationId="{71B2CE21-1DD9-4DF0-BA56-D6648B21336C}"/>
          </ac:cxnSpMkLst>
        </pc:cxnChg>
      </pc:sldChg>
      <pc:sldChg chg="addSp delSp modSp add delAnim modAnim">
        <pc:chgData name="Sowmyan Soman Chullikkattil" userId="0f4ce0e5-4d88-440d-b86e-710da1d484e2" providerId="ADAL" clId="{CD712702-3FAC-4882-B25A-338A917FF8CF}" dt="2018-09-28T19:05:39.930" v="3746" actId="17032"/>
        <pc:sldMkLst>
          <pc:docMk/>
          <pc:sldMk cId="3224991559" sldId="646"/>
        </pc:sldMkLst>
        <pc:spChg chg="mod">
          <ac:chgData name="Sowmyan Soman Chullikkattil" userId="0f4ce0e5-4d88-440d-b86e-710da1d484e2" providerId="ADAL" clId="{CD712702-3FAC-4882-B25A-338A917FF8CF}" dt="2018-09-27T20:30:01.102" v="3565" actId="20577"/>
          <ac:spMkLst>
            <pc:docMk/>
            <pc:sldMk cId="3224991559" sldId="646"/>
            <ac:spMk id="11" creationId="{F47C1FD8-AF3E-4F53-9E69-70B5977E0EA6}"/>
          </ac:spMkLst>
        </pc:spChg>
        <pc:spChg chg="add mod">
          <ac:chgData name="Sowmyan Soman Chullikkattil" userId="0f4ce0e5-4d88-440d-b86e-710da1d484e2" providerId="ADAL" clId="{CD712702-3FAC-4882-B25A-338A917FF8CF}" dt="2018-09-27T20:25:19.706" v="3517" actId="207"/>
          <ac:spMkLst>
            <pc:docMk/>
            <pc:sldMk cId="3224991559" sldId="646"/>
            <ac:spMk id="14" creationId="{8C1E6145-7A44-47A9-9E9F-B84A4228F372}"/>
          </ac:spMkLst>
        </pc:spChg>
        <pc:spChg chg="add">
          <ac:chgData name="Sowmyan Soman Chullikkattil" userId="0f4ce0e5-4d88-440d-b86e-710da1d484e2" providerId="ADAL" clId="{CD712702-3FAC-4882-B25A-338A917FF8CF}" dt="2018-09-27T20:20:30.627" v="3395"/>
          <ac:spMkLst>
            <pc:docMk/>
            <pc:sldMk cId="3224991559" sldId="646"/>
            <ac:spMk id="20" creationId="{6BFE8FDC-B70E-4096-AE6B-A4069F783444}"/>
          </ac:spMkLst>
        </pc:spChg>
        <pc:spChg chg="add">
          <ac:chgData name="Sowmyan Soman Chullikkattil" userId="0f4ce0e5-4d88-440d-b86e-710da1d484e2" providerId="ADAL" clId="{CD712702-3FAC-4882-B25A-338A917FF8CF}" dt="2018-09-27T20:20:30.627" v="3395"/>
          <ac:spMkLst>
            <pc:docMk/>
            <pc:sldMk cId="3224991559" sldId="646"/>
            <ac:spMk id="22" creationId="{1BF57333-8CE7-4FEE-AABF-28F45D491E0F}"/>
          </ac:spMkLst>
        </pc:spChg>
        <pc:spChg chg="add mod">
          <ac:chgData name="Sowmyan Soman Chullikkattil" userId="0f4ce0e5-4d88-440d-b86e-710da1d484e2" providerId="ADAL" clId="{CD712702-3FAC-4882-B25A-338A917FF8CF}" dt="2018-09-27T20:24:53.786" v="3515" actId="20577"/>
          <ac:spMkLst>
            <pc:docMk/>
            <pc:sldMk cId="3224991559" sldId="646"/>
            <ac:spMk id="24" creationId="{8A19FB77-9B90-4460-B394-0379B851492E}"/>
          </ac:spMkLst>
        </pc:spChg>
        <pc:spChg chg="add mod">
          <ac:chgData name="Sowmyan Soman Chullikkattil" userId="0f4ce0e5-4d88-440d-b86e-710da1d484e2" providerId="ADAL" clId="{CD712702-3FAC-4882-B25A-338A917FF8CF}" dt="2018-09-27T20:50:32.873" v="3615" actId="164"/>
          <ac:spMkLst>
            <pc:docMk/>
            <pc:sldMk cId="3224991559" sldId="646"/>
            <ac:spMk id="47" creationId="{1A60368A-51D1-4A06-BB2F-3EA38F3DDDE3}"/>
          </ac:spMkLst>
        </pc:spChg>
        <pc:spChg chg="add mod">
          <ac:chgData name="Sowmyan Soman Chullikkattil" userId="0f4ce0e5-4d88-440d-b86e-710da1d484e2" providerId="ADAL" clId="{CD712702-3FAC-4882-B25A-338A917FF8CF}" dt="2018-09-27T20:50:50.447" v="3627" actId="164"/>
          <ac:spMkLst>
            <pc:docMk/>
            <pc:sldMk cId="3224991559" sldId="646"/>
            <ac:spMk id="52" creationId="{F0169865-C133-4425-88D9-08337E19C75F}"/>
          </ac:spMkLst>
        </pc:spChg>
        <pc:grpChg chg="add mod">
          <ac:chgData name="Sowmyan Soman Chullikkattil" userId="0f4ce0e5-4d88-440d-b86e-710da1d484e2" providerId="ADAL" clId="{CD712702-3FAC-4882-B25A-338A917FF8CF}" dt="2018-09-27T20:20:31.709" v="3396"/>
          <ac:grpSpMkLst>
            <pc:docMk/>
            <pc:sldMk cId="3224991559" sldId="646"/>
            <ac:grpSpMk id="19" creationId="{9F1C3478-0BB6-41FE-912A-E16FDDEA55C4}"/>
          </ac:grpSpMkLst>
        </pc:grpChg>
        <pc:grpChg chg="add mod">
          <ac:chgData name="Sowmyan Soman Chullikkattil" userId="0f4ce0e5-4d88-440d-b86e-710da1d484e2" providerId="ADAL" clId="{CD712702-3FAC-4882-B25A-338A917FF8CF}" dt="2018-09-27T20:51:06.103" v="3629" actId="1076"/>
          <ac:grpSpMkLst>
            <pc:docMk/>
            <pc:sldMk cId="3224991559" sldId="646"/>
            <ac:grpSpMk id="48" creationId="{649F670A-3D41-4C08-8D21-0696EB21FA35}"/>
          </ac:grpSpMkLst>
        </pc:grpChg>
        <pc:grpChg chg="add mod">
          <ac:chgData name="Sowmyan Soman Chullikkattil" userId="0f4ce0e5-4d88-440d-b86e-710da1d484e2" providerId="ADAL" clId="{CD712702-3FAC-4882-B25A-338A917FF8CF}" dt="2018-09-27T20:51:01.423" v="3628" actId="1076"/>
          <ac:grpSpMkLst>
            <pc:docMk/>
            <pc:sldMk cId="3224991559" sldId="646"/>
            <ac:grpSpMk id="49" creationId="{A899B64F-1F6D-4078-962A-015483923521}"/>
          </ac:grpSpMkLst>
        </pc:grpChg>
        <pc:graphicFrameChg chg="mod">
          <ac:chgData name="Sowmyan Soman Chullikkattil" userId="0f4ce0e5-4d88-440d-b86e-710da1d484e2" providerId="ADAL" clId="{CD712702-3FAC-4882-B25A-338A917FF8CF}" dt="2018-09-27T20:30:32.151" v="3577" actId="255"/>
          <ac:graphicFrameMkLst>
            <pc:docMk/>
            <pc:sldMk cId="3224991559" sldId="646"/>
            <ac:graphicFrameMk id="2" creationId="{04356E7B-5FDA-458D-9177-582E180EAD97}"/>
          </ac:graphicFrameMkLst>
        </pc:graphicFrameChg>
        <pc:graphicFrameChg chg="add del mod">
          <ac:chgData name="Sowmyan Soman Chullikkattil" userId="0f4ce0e5-4d88-440d-b86e-710da1d484e2" providerId="ADAL" clId="{CD712702-3FAC-4882-B25A-338A917FF8CF}" dt="2018-09-27T20:22:21.458" v="3442" actId="478"/>
          <ac:graphicFrameMkLst>
            <pc:docMk/>
            <pc:sldMk cId="3224991559" sldId="646"/>
            <ac:graphicFrameMk id="9" creationId="{CB68FF5A-9974-4791-AC9D-E2281B78DE01}"/>
          </ac:graphicFrameMkLst>
        </pc:graphicFrameChg>
        <pc:graphicFrameChg chg="add del mod">
          <ac:chgData name="Sowmyan Soman Chullikkattil" userId="0f4ce0e5-4d88-440d-b86e-710da1d484e2" providerId="ADAL" clId="{CD712702-3FAC-4882-B25A-338A917FF8CF}" dt="2018-09-27T20:20:27.699" v="3394" actId="478"/>
          <ac:graphicFrameMkLst>
            <pc:docMk/>
            <pc:sldMk cId="3224991559" sldId="646"/>
            <ac:graphicFrameMk id="17" creationId="{385EEEE2-9CAD-449C-AECC-CF3683F67B78}"/>
          </ac:graphicFrameMkLst>
        </pc:graphicFrameChg>
        <pc:graphicFrameChg chg="add del mod">
          <ac:chgData name="Sowmyan Soman Chullikkattil" userId="0f4ce0e5-4d88-440d-b86e-710da1d484e2" providerId="ADAL" clId="{CD712702-3FAC-4882-B25A-338A917FF8CF}" dt="2018-09-27T20:22:20.292" v="3441" actId="478"/>
          <ac:graphicFrameMkLst>
            <pc:docMk/>
            <pc:sldMk cId="3224991559" sldId="646"/>
            <ac:graphicFrameMk id="23" creationId="{E8E26F4B-BA76-46C5-8263-AAFCDDDDA54F}"/>
          </ac:graphicFrameMkLst>
        </pc:graphicFrameChg>
        <pc:picChg chg="add mod">
          <ac:chgData name="Sowmyan Soman Chullikkattil" userId="0f4ce0e5-4d88-440d-b86e-710da1d484e2" providerId="ADAL" clId="{CD712702-3FAC-4882-B25A-338A917FF8CF}" dt="2018-09-27T20:26:38.704" v="3537" actId="1076"/>
          <ac:picMkLst>
            <pc:docMk/>
            <pc:sldMk cId="3224991559" sldId="646"/>
            <ac:picMk id="26" creationId="{DF73D943-621C-4F0B-A2EB-7563169C8A35}"/>
          </ac:picMkLst>
        </pc:picChg>
        <pc:picChg chg="add mod">
          <ac:chgData name="Sowmyan Soman Chullikkattil" userId="0f4ce0e5-4d88-440d-b86e-710da1d484e2" providerId="ADAL" clId="{CD712702-3FAC-4882-B25A-338A917FF8CF}" dt="2018-09-27T20:50:32.873" v="3615" actId="164"/>
          <ac:picMkLst>
            <pc:docMk/>
            <pc:sldMk cId="3224991559" sldId="646"/>
            <ac:picMk id="41" creationId="{F9543549-58E8-424B-984A-01B35C531C23}"/>
          </ac:picMkLst>
        </pc:picChg>
        <pc:picChg chg="add mod">
          <ac:chgData name="Sowmyan Soman Chullikkattil" userId="0f4ce0e5-4d88-440d-b86e-710da1d484e2" providerId="ADAL" clId="{CD712702-3FAC-4882-B25A-338A917FF8CF}" dt="2018-09-27T20:28:30.367" v="3551" actId="1076"/>
          <ac:picMkLst>
            <pc:docMk/>
            <pc:sldMk cId="3224991559" sldId="646"/>
            <ac:picMk id="43" creationId="{3BBA6DF6-E32A-413C-AF2C-38BA9DAA488F}"/>
          </ac:picMkLst>
        </pc:picChg>
        <pc:picChg chg="add mod">
          <ac:chgData name="Sowmyan Soman Chullikkattil" userId="0f4ce0e5-4d88-440d-b86e-710da1d484e2" providerId="ADAL" clId="{CD712702-3FAC-4882-B25A-338A917FF8CF}" dt="2018-09-27T20:28:38.525" v="3554" actId="1076"/>
          <ac:picMkLst>
            <pc:docMk/>
            <pc:sldMk cId="3224991559" sldId="646"/>
            <ac:picMk id="44" creationId="{69EBA384-5A25-43BD-8600-EF641804C28D}"/>
          </ac:picMkLst>
        </pc:picChg>
        <pc:picChg chg="add mod">
          <ac:chgData name="Sowmyan Soman Chullikkattil" userId="0f4ce0e5-4d88-440d-b86e-710da1d484e2" providerId="ADAL" clId="{CD712702-3FAC-4882-B25A-338A917FF8CF}" dt="2018-09-27T20:28:40.831" v="3555" actId="1076"/>
          <ac:picMkLst>
            <pc:docMk/>
            <pc:sldMk cId="3224991559" sldId="646"/>
            <ac:picMk id="45" creationId="{4C93D934-C7FD-424A-9419-D03007B478B9}"/>
          </ac:picMkLst>
        </pc:picChg>
        <pc:picChg chg="add mod">
          <ac:chgData name="Sowmyan Soman Chullikkattil" userId="0f4ce0e5-4d88-440d-b86e-710da1d484e2" providerId="ADAL" clId="{CD712702-3FAC-4882-B25A-338A917FF8CF}" dt="2018-09-27T20:50:50.447" v="3627" actId="164"/>
          <ac:picMkLst>
            <pc:docMk/>
            <pc:sldMk cId="3224991559" sldId="646"/>
            <ac:picMk id="46" creationId="{C1C1F763-AC21-445D-900C-E48F51EFDA10}"/>
          </ac:picMkLst>
        </pc:picChg>
        <pc:picChg chg="del">
          <ac:chgData name="Sowmyan Soman Chullikkattil" userId="0f4ce0e5-4d88-440d-b86e-710da1d484e2" providerId="ADAL" clId="{CD712702-3FAC-4882-B25A-338A917FF8CF}" dt="2018-09-27T20:13:44.668" v="3285" actId="478"/>
          <ac:picMkLst>
            <pc:docMk/>
            <pc:sldMk cId="3224991559" sldId="646"/>
            <ac:picMk id="1026" creationId="{F6BFB20E-3ED9-4994-A283-E0829B334D85}"/>
          </ac:picMkLst>
        </pc:picChg>
        <pc:picChg chg="del">
          <ac:chgData name="Sowmyan Soman Chullikkattil" userId="0f4ce0e5-4d88-440d-b86e-710da1d484e2" providerId="ADAL" clId="{CD712702-3FAC-4882-B25A-338A917FF8CF}" dt="2018-09-27T20:13:45.409" v="3286" actId="478"/>
          <ac:picMkLst>
            <pc:docMk/>
            <pc:sldMk cId="3224991559" sldId="646"/>
            <ac:picMk id="1028" creationId="{94B9841F-26E4-4DD0-ABFB-93B21F74EA75}"/>
          </ac:picMkLst>
        </pc:picChg>
        <pc:picChg chg="del">
          <ac:chgData name="Sowmyan Soman Chullikkattil" userId="0f4ce0e5-4d88-440d-b86e-710da1d484e2" providerId="ADAL" clId="{CD712702-3FAC-4882-B25A-338A917FF8CF}" dt="2018-09-27T20:13:46.039" v="3287" actId="478"/>
          <ac:picMkLst>
            <pc:docMk/>
            <pc:sldMk cId="3224991559" sldId="646"/>
            <ac:picMk id="1030" creationId="{4F44BAEE-2BA6-4A18-9CEF-1FF579BF641B}"/>
          </ac:picMkLst>
        </pc:picChg>
        <pc:cxnChg chg="mod">
          <ac:chgData name="Sowmyan Soman Chullikkattil" userId="0f4ce0e5-4d88-440d-b86e-710da1d484e2" providerId="ADAL" clId="{CD712702-3FAC-4882-B25A-338A917FF8CF}" dt="2018-09-28T19:04:20.186" v="3743" actId="17032"/>
          <ac:cxnSpMkLst>
            <pc:docMk/>
            <pc:sldMk cId="3224991559" sldId="646"/>
            <ac:cxnSpMk id="12" creationId="{E4896C41-F118-4229-81F0-8BB62AEFAD5F}"/>
          </ac:cxnSpMkLst>
        </pc:cxnChg>
        <pc:cxnChg chg="add mod">
          <ac:chgData name="Sowmyan Soman Chullikkattil" userId="0f4ce0e5-4d88-440d-b86e-710da1d484e2" providerId="ADAL" clId="{CD712702-3FAC-4882-B25A-338A917FF8CF}" dt="2018-09-28T19:05:26.480" v="3744" actId="17032"/>
          <ac:cxnSpMkLst>
            <pc:docMk/>
            <pc:sldMk cId="3224991559" sldId="646"/>
            <ac:cxnSpMk id="13" creationId="{AB6457BC-E306-4200-8C8D-37FF6AED35DE}"/>
          </ac:cxnSpMkLst>
        </pc:cxnChg>
        <pc:cxnChg chg="add del mod">
          <ac:chgData name="Sowmyan Soman Chullikkattil" userId="0f4ce0e5-4d88-440d-b86e-710da1d484e2" providerId="ADAL" clId="{CD712702-3FAC-4882-B25A-338A917FF8CF}" dt="2018-09-27T20:26:40.294" v="3538" actId="478"/>
          <ac:cxnSpMkLst>
            <pc:docMk/>
            <pc:sldMk cId="3224991559" sldId="646"/>
            <ac:cxnSpMk id="30" creationId="{9A519D91-7DBA-46FC-B935-43BEE10AA252}"/>
          </ac:cxnSpMkLst>
        </pc:cxnChg>
        <pc:cxnChg chg="add mod">
          <ac:chgData name="Sowmyan Soman Chullikkattil" userId="0f4ce0e5-4d88-440d-b86e-710da1d484e2" providerId="ADAL" clId="{CD712702-3FAC-4882-B25A-338A917FF8CF}" dt="2018-09-28T19:05:39.930" v="3746" actId="17032"/>
          <ac:cxnSpMkLst>
            <pc:docMk/>
            <pc:sldMk cId="3224991559" sldId="646"/>
            <ac:cxnSpMk id="32" creationId="{A0D12E7B-0924-4073-AD10-6CA4D92A3E22}"/>
          </ac:cxnSpMkLst>
        </pc:cxnChg>
        <pc:cxnChg chg="add mod">
          <ac:chgData name="Sowmyan Soman Chullikkattil" userId="0f4ce0e5-4d88-440d-b86e-710da1d484e2" providerId="ADAL" clId="{CD712702-3FAC-4882-B25A-338A917FF8CF}" dt="2018-09-28T19:05:31.961" v="3745" actId="17032"/>
          <ac:cxnSpMkLst>
            <pc:docMk/>
            <pc:sldMk cId="3224991559" sldId="646"/>
            <ac:cxnSpMk id="39" creationId="{0CD917D0-4DDB-4113-9247-A92D0972E82C}"/>
          </ac:cxnSpMkLst>
        </pc:cxnChg>
      </pc:sldChg>
      <pc:sldChg chg="addSp delSp modSp add modAnim">
        <pc:chgData name="Sowmyan Soman Chullikkattil" userId="0f4ce0e5-4d88-440d-b86e-710da1d484e2" providerId="ADAL" clId="{CD712702-3FAC-4882-B25A-338A917FF8CF}" dt="2018-09-28T19:20:42.420" v="3776" actId="20577"/>
        <pc:sldMkLst>
          <pc:docMk/>
          <pc:sldMk cId="1027012199" sldId="647"/>
        </pc:sldMkLst>
        <pc:spChg chg="mod">
          <ac:chgData name="Sowmyan Soman Chullikkattil" userId="0f4ce0e5-4d88-440d-b86e-710da1d484e2" providerId="ADAL" clId="{CD712702-3FAC-4882-B25A-338A917FF8CF}" dt="2018-09-28T19:20:42.420" v="3776" actId="20577"/>
          <ac:spMkLst>
            <pc:docMk/>
            <pc:sldMk cId="1027012199" sldId="647"/>
            <ac:spMk id="11" creationId="{F47C1FD8-AF3E-4F53-9E69-70B5977E0EA6}"/>
          </ac:spMkLst>
        </pc:spChg>
        <pc:spChg chg="del">
          <ac:chgData name="Sowmyan Soman Chullikkattil" userId="0f4ce0e5-4d88-440d-b86e-710da1d484e2" providerId="ADAL" clId="{CD712702-3FAC-4882-B25A-338A917FF8CF}" dt="2018-09-27T20:52:25.081" v="3695" actId="478"/>
          <ac:spMkLst>
            <pc:docMk/>
            <pc:sldMk cId="1027012199" sldId="647"/>
            <ac:spMk id="14" creationId="{8C1E6145-7A44-47A9-9E9F-B84A4228F372}"/>
          </ac:spMkLst>
        </pc:spChg>
        <pc:spChg chg="del">
          <ac:chgData name="Sowmyan Soman Chullikkattil" userId="0f4ce0e5-4d88-440d-b86e-710da1d484e2" providerId="ADAL" clId="{CD712702-3FAC-4882-B25A-338A917FF8CF}" dt="2018-09-27T20:52:25.081" v="3695" actId="478"/>
          <ac:spMkLst>
            <pc:docMk/>
            <pc:sldMk cId="1027012199" sldId="647"/>
            <ac:spMk id="24" creationId="{8A19FB77-9B90-4460-B394-0379B851492E}"/>
          </ac:spMkLst>
        </pc:spChg>
        <pc:grpChg chg="del">
          <ac:chgData name="Sowmyan Soman Chullikkattil" userId="0f4ce0e5-4d88-440d-b86e-710da1d484e2" providerId="ADAL" clId="{CD712702-3FAC-4882-B25A-338A917FF8CF}" dt="2018-09-27T20:52:26.933" v="3696" actId="478"/>
          <ac:grpSpMkLst>
            <pc:docMk/>
            <pc:sldMk cId="1027012199" sldId="647"/>
            <ac:grpSpMk id="48" creationId="{649F670A-3D41-4C08-8D21-0696EB21FA35}"/>
          </ac:grpSpMkLst>
        </pc:grpChg>
        <pc:grpChg chg="del">
          <ac:chgData name="Sowmyan Soman Chullikkattil" userId="0f4ce0e5-4d88-440d-b86e-710da1d484e2" providerId="ADAL" clId="{CD712702-3FAC-4882-B25A-338A917FF8CF}" dt="2018-09-27T20:52:25.081" v="3695" actId="478"/>
          <ac:grpSpMkLst>
            <pc:docMk/>
            <pc:sldMk cId="1027012199" sldId="647"/>
            <ac:grpSpMk id="49" creationId="{A899B64F-1F6D-4078-962A-015483923521}"/>
          </ac:grpSpMkLst>
        </pc:grpChg>
        <pc:graphicFrameChg chg="del">
          <ac:chgData name="Sowmyan Soman Chullikkattil" userId="0f4ce0e5-4d88-440d-b86e-710da1d484e2" providerId="ADAL" clId="{CD712702-3FAC-4882-B25A-338A917FF8CF}" dt="2018-09-27T20:52:20.661" v="3693" actId="478"/>
          <ac:graphicFrameMkLst>
            <pc:docMk/>
            <pc:sldMk cId="1027012199" sldId="647"/>
            <ac:graphicFrameMk id="2" creationId="{04356E7B-5FDA-458D-9177-582E180EAD97}"/>
          </ac:graphicFrameMkLst>
        </pc:graphicFrameChg>
        <pc:picChg chg="add del mod">
          <ac:chgData name="Sowmyan Soman Chullikkattil" userId="0f4ce0e5-4d88-440d-b86e-710da1d484e2" providerId="ADAL" clId="{CD712702-3FAC-4882-B25A-338A917FF8CF}" dt="2018-09-28T18:59:11.780" v="3718" actId="478"/>
          <ac:picMkLst>
            <pc:docMk/>
            <pc:sldMk cId="1027012199" sldId="647"/>
            <ac:picMk id="3" creationId="{B6FDFF1F-E30A-4AD5-B694-09380EE1EB3B}"/>
          </ac:picMkLst>
        </pc:picChg>
        <pc:picChg chg="add del mod">
          <ac:chgData name="Sowmyan Soman Chullikkattil" userId="0f4ce0e5-4d88-440d-b86e-710da1d484e2" providerId="ADAL" clId="{CD712702-3FAC-4882-B25A-338A917FF8CF}" dt="2018-09-28T18:59:13.005" v="3719" actId="478"/>
          <ac:picMkLst>
            <pc:docMk/>
            <pc:sldMk cId="1027012199" sldId="647"/>
            <ac:picMk id="4" creationId="{D2E0894F-8E77-4011-9809-0B35A6B66E59}"/>
          </ac:picMkLst>
        </pc:picChg>
        <pc:picChg chg="add mod">
          <ac:chgData name="Sowmyan Soman Chullikkattil" userId="0f4ce0e5-4d88-440d-b86e-710da1d484e2" providerId="ADAL" clId="{CD712702-3FAC-4882-B25A-338A917FF8CF}" dt="2018-09-28T19:01:04.349" v="3726" actId="1076"/>
          <ac:picMkLst>
            <pc:docMk/>
            <pc:sldMk cId="1027012199" sldId="647"/>
            <ac:picMk id="6" creationId="{36D81027-FE0F-406B-B484-ABC28FBF2EFE}"/>
          </ac:picMkLst>
        </pc:picChg>
        <pc:picChg chg="add mod">
          <ac:chgData name="Sowmyan Soman Chullikkattil" userId="0f4ce0e5-4d88-440d-b86e-710da1d484e2" providerId="ADAL" clId="{CD712702-3FAC-4882-B25A-338A917FF8CF}" dt="2018-09-28T19:01:09.761" v="3728" actId="1076"/>
          <ac:picMkLst>
            <pc:docMk/>
            <pc:sldMk cId="1027012199" sldId="647"/>
            <ac:picMk id="7" creationId="{358CA9B3-32EC-417F-9DC4-8E6DE8FD005C}"/>
          </ac:picMkLst>
        </pc:picChg>
        <pc:picChg chg="add mod">
          <ac:chgData name="Sowmyan Soman Chullikkattil" userId="0f4ce0e5-4d88-440d-b86e-710da1d484e2" providerId="ADAL" clId="{CD712702-3FAC-4882-B25A-338A917FF8CF}" dt="2018-09-28T19:01:36.729" v="3730" actId="1076"/>
          <ac:picMkLst>
            <pc:docMk/>
            <pc:sldMk cId="1027012199" sldId="647"/>
            <ac:picMk id="8" creationId="{F61B09CB-5C42-4A18-803F-111460BEB1A6}"/>
          </ac:picMkLst>
        </pc:picChg>
        <pc:picChg chg="del">
          <ac:chgData name="Sowmyan Soman Chullikkattil" userId="0f4ce0e5-4d88-440d-b86e-710da1d484e2" providerId="ADAL" clId="{CD712702-3FAC-4882-B25A-338A917FF8CF}" dt="2018-09-27T20:52:22.671" v="3694" actId="478"/>
          <ac:picMkLst>
            <pc:docMk/>
            <pc:sldMk cId="1027012199" sldId="647"/>
            <ac:picMk id="21" creationId="{7BE5A660-7740-47A8-875A-B6B83A07D88B}"/>
          </ac:picMkLst>
        </pc:picChg>
        <pc:picChg chg="del">
          <ac:chgData name="Sowmyan Soman Chullikkattil" userId="0f4ce0e5-4d88-440d-b86e-710da1d484e2" providerId="ADAL" clId="{CD712702-3FAC-4882-B25A-338A917FF8CF}" dt="2018-09-27T20:52:25.081" v="3695" actId="478"/>
          <ac:picMkLst>
            <pc:docMk/>
            <pc:sldMk cId="1027012199" sldId="647"/>
            <ac:picMk id="26" creationId="{DF73D943-621C-4F0B-A2EB-7563169C8A35}"/>
          </ac:picMkLst>
        </pc:picChg>
        <pc:picChg chg="del">
          <ac:chgData name="Sowmyan Soman Chullikkattil" userId="0f4ce0e5-4d88-440d-b86e-710da1d484e2" providerId="ADAL" clId="{CD712702-3FAC-4882-B25A-338A917FF8CF}" dt="2018-09-27T20:52:25.081" v="3695" actId="478"/>
          <ac:picMkLst>
            <pc:docMk/>
            <pc:sldMk cId="1027012199" sldId="647"/>
            <ac:picMk id="43" creationId="{3BBA6DF6-E32A-413C-AF2C-38BA9DAA488F}"/>
          </ac:picMkLst>
        </pc:picChg>
        <pc:picChg chg="del">
          <ac:chgData name="Sowmyan Soman Chullikkattil" userId="0f4ce0e5-4d88-440d-b86e-710da1d484e2" providerId="ADAL" clId="{CD712702-3FAC-4882-B25A-338A917FF8CF}" dt="2018-09-27T20:52:25.081" v="3695" actId="478"/>
          <ac:picMkLst>
            <pc:docMk/>
            <pc:sldMk cId="1027012199" sldId="647"/>
            <ac:picMk id="44" creationId="{69EBA384-5A25-43BD-8600-EF641804C28D}"/>
          </ac:picMkLst>
        </pc:picChg>
        <pc:picChg chg="del">
          <ac:chgData name="Sowmyan Soman Chullikkattil" userId="0f4ce0e5-4d88-440d-b86e-710da1d484e2" providerId="ADAL" clId="{CD712702-3FAC-4882-B25A-338A917FF8CF}" dt="2018-09-27T20:52:25.081" v="3695" actId="478"/>
          <ac:picMkLst>
            <pc:docMk/>
            <pc:sldMk cId="1027012199" sldId="647"/>
            <ac:picMk id="45" creationId="{4C93D934-C7FD-424A-9419-D03007B478B9}"/>
          </ac:picMkLst>
        </pc:picChg>
        <pc:cxnChg chg="del">
          <ac:chgData name="Sowmyan Soman Chullikkattil" userId="0f4ce0e5-4d88-440d-b86e-710da1d484e2" providerId="ADAL" clId="{CD712702-3FAC-4882-B25A-338A917FF8CF}" dt="2018-09-27T20:52:25.081" v="3695" actId="478"/>
          <ac:cxnSpMkLst>
            <pc:docMk/>
            <pc:sldMk cId="1027012199" sldId="647"/>
            <ac:cxnSpMk id="12" creationId="{E4896C41-F118-4229-81F0-8BB62AEFAD5F}"/>
          </ac:cxnSpMkLst>
        </pc:cxnChg>
        <pc:cxnChg chg="del">
          <ac:chgData name="Sowmyan Soman Chullikkattil" userId="0f4ce0e5-4d88-440d-b86e-710da1d484e2" providerId="ADAL" clId="{CD712702-3FAC-4882-B25A-338A917FF8CF}" dt="2018-09-27T20:52:25.081" v="3695" actId="478"/>
          <ac:cxnSpMkLst>
            <pc:docMk/>
            <pc:sldMk cId="1027012199" sldId="647"/>
            <ac:cxnSpMk id="13" creationId="{AB6457BC-E306-4200-8C8D-37FF6AED35DE}"/>
          </ac:cxnSpMkLst>
        </pc:cxnChg>
        <pc:cxnChg chg="add mod">
          <ac:chgData name="Sowmyan Soman Chullikkattil" userId="0f4ce0e5-4d88-440d-b86e-710da1d484e2" providerId="ADAL" clId="{CD712702-3FAC-4882-B25A-338A917FF8CF}" dt="2018-09-28T19:02:14.966" v="3733" actId="14100"/>
          <ac:cxnSpMkLst>
            <pc:docMk/>
            <pc:sldMk cId="1027012199" sldId="647"/>
            <ac:cxnSpMk id="27" creationId="{0BAC1734-6B17-401D-A6CE-88DFD3EFF74B}"/>
          </ac:cxnSpMkLst>
        </pc:cxnChg>
        <pc:cxnChg chg="del">
          <ac:chgData name="Sowmyan Soman Chullikkattil" userId="0f4ce0e5-4d88-440d-b86e-710da1d484e2" providerId="ADAL" clId="{CD712702-3FAC-4882-B25A-338A917FF8CF}" dt="2018-09-27T20:52:25.081" v="3695" actId="478"/>
          <ac:cxnSpMkLst>
            <pc:docMk/>
            <pc:sldMk cId="1027012199" sldId="647"/>
            <ac:cxnSpMk id="32" creationId="{A0D12E7B-0924-4073-AD10-6CA4D92A3E22}"/>
          </ac:cxnSpMkLst>
        </pc:cxnChg>
        <pc:cxnChg chg="del">
          <ac:chgData name="Sowmyan Soman Chullikkattil" userId="0f4ce0e5-4d88-440d-b86e-710da1d484e2" providerId="ADAL" clId="{CD712702-3FAC-4882-B25A-338A917FF8CF}" dt="2018-09-27T20:52:25.081" v="3695" actId="478"/>
          <ac:cxnSpMkLst>
            <pc:docMk/>
            <pc:sldMk cId="1027012199" sldId="647"/>
            <ac:cxnSpMk id="39" creationId="{0CD917D0-4DDB-4113-9247-A92D0972E82C}"/>
          </ac:cxnSpMkLst>
        </pc:cxnChg>
      </pc:sldChg>
      <pc:sldChg chg="addSp delSp modSp add modAnim">
        <pc:chgData name="Sowmyan Soman Chullikkattil" userId="0f4ce0e5-4d88-440d-b86e-710da1d484e2" providerId="ADAL" clId="{CD712702-3FAC-4882-B25A-338A917FF8CF}" dt="2018-09-28T19:20:46.662" v="3777" actId="20577"/>
        <pc:sldMkLst>
          <pc:docMk/>
          <pc:sldMk cId="3321953064" sldId="648"/>
        </pc:sldMkLst>
        <pc:spChg chg="add mod">
          <ac:chgData name="Sowmyan Soman Chullikkattil" userId="0f4ce0e5-4d88-440d-b86e-710da1d484e2" providerId="ADAL" clId="{CD712702-3FAC-4882-B25A-338A917FF8CF}" dt="2018-09-28T19:15:10.798" v="3748" actId="1076"/>
          <ac:spMkLst>
            <pc:docMk/>
            <pc:sldMk cId="3321953064" sldId="648"/>
            <ac:spMk id="2" creationId="{A94E1423-2725-4EC9-9D38-25BE5B8BB6F9}"/>
          </ac:spMkLst>
        </pc:spChg>
        <pc:spChg chg="add del">
          <ac:chgData name="Sowmyan Soman Chullikkattil" userId="0f4ce0e5-4d88-440d-b86e-710da1d484e2" providerId="ADAL" clId="{CD712702-3FAC-4882-B25A-338A917FF8CF}" dt="2018-09-28T19:15:21.911" v="3750"/>
          <ac:spMkLst>
            <pc:docMk/>
            <pc:sldMk cId="3321953064" sldId="648"/>
            <ac:spMk id="3" creationId="{F8823873-5979-431F-984D-DE1F2C6F7922}"/>
          </ac:spMkLst>
        </pc:spChg>
        <pc:spChg chg="add mod">
          <ac:chgData name="Sowmyan Soman Chullikkattil" userId="0f4ce0e5-4d88-440d-b86e-710da1d484e2" providerId="ADAL" clId="{CD712702-3FAC-4882-B25A-338A917FF8CF}" dt="2018-09-28T19:15:35.380" v="3752" actId="1076"/>
          <ac:spMkLst>
            <pc:docMk/>
            <pc:sldMk cId="3321953064" sldId="648"/>
            <ac:spMk id="6" creationId="{AE540E16-FA0F-49DD-B61D-862A6198CAB1}"/>
          </ac:spMkLst>
        </pc:spChg>
        <pc:spChg chg="mod">
          <ac:chgData name="Sowmyan Soman Chullikkattil" userId="0f4ce0e5-4d88-440d-b86e-710da1d484e2" providerId="ADAL" clId="{CD712702-3FAC-4882-B25A-338A917FF8CF}" dt="2018-09-28T19:20:46.662" v="3777" actId="20577"/>
          <ac:spMkLst>
            <pc:docMk/>
            <pc:sldMk cId="3321953064" sldId="648"/>
            <ac:spMk id="11" creationId="{F47C1FD8-AF3E-4F53-9E69-70B5977E0EA6}"/>
          </ac:spMkLst>
        </pc:spChg>
        <pc:picChg chg="add mod">
          <ac:chgData name="Sowmyan Soman Chullikkattil" userId="0f4ce0e5-4d88-440d-b86e-710da1d484e2" providerId="ADAL" clId="{CD712702-3FAC-4882-B25A-338A917FF8CF}" dt="2018-09-27T20:53:05.814" v="3705" actId="1076"/>
          <ac:picMkLst>
            <pc:docMk/>
            <pc:sldMk cId="3321953064" sldId="648"/>
            <ac:picMk id="4" creationId="{54B6F997-B871-45CC-A9E2-8B09F8A2FFDC}"/>
          </ac:picMkLst>
        </pc:picChg>
        <pc:picChg chg="add del mod">
          <ac:chgData name="Sowmyan Soman Chullikkattil" userId="0f4ce0e5-4d88-440d-b86e-710da1d484e2" providerId="ADAL" clId="{CD712702-3FAC-4882-B25A-338A917FF8CF}" dt="2018-09-28T19:16:31.365" v="3756"/>
          <ac:picMkLst>
            <pc:docMk/>
            <pc:sldMk cId="3321953064" sldId="648"/>
            <ac:picMk id="7" creationId="{4073EFB3-3579-48DF-ACB7-A1779AB7AE29}"/>
          </ac:picMkLst>
        </pc:picChg>
        <pc:picChg chg="add mod">
          <ac:chgData name="Sowmyan Soman Chullikkattil" userId="0f4ce0e5-4d88-440d-b86e-710da1d484e2" providerId="ADAL" clId="{CD712702-3FAC-4882-B25A-338A917FF8CF}" dt="2018-09-28T19:17:41.860" v="3763" actId="1076"/>
          <ac:picMkLst>
            <pc:docMk/>
            <pc:sldMk cId="3321953064" sldId="648"/>
            <ac:picMk id="8" creationId="{D617425C-CE6E-45CD-B16F-C40024B7AB7A}"/>
          </ac:picMkLst>
        </pc:picChg>
        <pc:cxnChg chg="add mod">
          <ac:chgData name="Sowmyan Soman Chullikkattil" userId="0f4ce0e5-4d88-440d-b86e-710da1d484e2" providerId="ADAL" clId="{CD712702-3FAC-4882-B25A-338A917FF8CF}" dt="2018-09-28T19:18:53.600" v="3767" actId="14100"/>
          <ac:cxnSpMkLst>
            <pc:docMk/>
            <pc:sldMk cId="3321953064" sldId="648"/>
            <ac:cxnSpMk id="10" creationId="{C41DB285-9CAF-4623-AD6D-5B63B1693E40}"/>
          </ac:cxnSpMkLst>
        </pc:cxnChg>
      </pc:sldChg>
      <pc:sldChg chg="modSp">
        <pc:chgData name="Sowmyan Soman Chullikkattil" userId="0f4ce0e5-4d88-440d-b86e-710da1d484e2" providerId="ADAL" clId="{CD712702-3FAC-4882-B25A-338A917FF8CF}" dt="2018-10-03T14:09:02.236" v="4043" actId="20577"/>
        <pc:sldMkLst>
          <pc:docMk/>
          <pc:sldMk cId="1578438017" sldId="665"/>
        </pc:sldMkLst>
        <pc:spChg chg="mod">
          <ac:chgData name="Sowmyan Soman Chullikkattil" userId="0f4ce0e5-4d88-440d-b86e-710da1d484e2" providerId="ADAL" clId="{CD712702-3FAC-4882-B25A-338A917FF8CF}" dt="2018-10-03T14:09:02.236" v="4043" actId="20577"/>
          <ac:spMkLst>
            <pc:docMk/>
            <pc:sldMk cId="1578438017" sldId="665"/>
            <ac:spMk id="2" creationId="{F5F9A0B9-16EA-674C-9F51-93BF10956EE7}"/>
          </ac:spMkLst>
        </pc:spChg>
      </pc:sldChg>
      <pc:sldChg chg="modSp">
        <pc:chgData name="Sowmyan Soman Chullikkattil" userId="0f4ce0e5-4d88-440d-b86e-710da1d484e2" providerId="ADAL" clId="{CD712702-3FAC-4882-B25A-338A917FF8CF}" dt="2018-10-03T14:12:59.410" v="4438" actId="20577"/>
        <pc:sldMkLst>
          <pc:docMk/>
          <pc:sldMk cId="3541181324" sldId="667"/>
        </pc:sldMkLst>
        <pc:spChg chg="mod">
          <ac:chgData name="Sowmyan Soman Chullikkattil" userId="0f4ce0e5-4d88-440d-b86e-710da1d484e2" providerId="ADAL" clId="{CD712702-3FAC-4882-B25A-338A917FF8CF}" dt="2018-10-03T14:12:59.410" v="4438" actId="20577"/>
          <ac:spMkLst>
            <pc:docMk/>
            <pc:sldMk cId="3541181324" sldId="667"/>
            <ac:spMk id="2" creationId="{F5F9A0B9-16EA-674C-9F51-93BF10956EE7}"/>
          </ac:spMkLst>
        </pc:spChg>
      </pc:sldChg>
    </pc:docChg>
  </pc:docChgLst>
  <pc:docChgLst>
    <pc:chgData name="Israel Ekpo" userId="be04a61a-9280-49df-b743-98bd37291ac6" providerId="ADAL" clId="{E9E3D1FE-0444-470C-B072-B48094E6F4EF}"/>
    <pc:docChg chg="custSel addSld delSld modSld sldOrd">
      <pc:chgData name="Israel Ekpo" userId="be04a61a-9280-49df-b743-98bd37291ac6" providerId="ADAL" clId="{E9E3D1FE-0444-470C-B072-B48094E6F4EF}" dt="2018-10-03T13:11:28.922" v="311" actId="2696"/>
      <pc:docMkLst>
        <pc:docMk/>
      </pc:docMkLst>
      <pc:sldChg chg="modSp">
        <pc:chgData name="Israel Ekpo" userId="be04a61a-9280-49df-b743-98bd37291ac6" providerId="ADAL" clId="{E9E3D1FE-0444-470C-B072-B48094E6F4EF}" dt="2018-10-03T13:10:14.860" v="293" actId="20577"/>
        <pc:sldMkLst>
          <pc:docMk/>
          <pc:sldMk cId="2092831754" sldId="666"/>
        </pc:sldMkLst>
        <pc:spChg chg="mod">
          <ac:chgData name="Israel Ekpo" userId="be04a61a-9280-49df-b743-98bd37291ac6" providerId="ADAL" clId="{E9E3D1FE-0444-470C-B072-B48094E6F4EF}" dt="2018-10-03T13:10:14.860" v="293" actId="20577"/>
          <ac:spMkLst>
            <pc:docMk/>
            <pc:sldMk cId="2092831754" sldId="666"/>
            <ac:spMk id="2" creationId="{F5F9A0B9-16EA-674C-9F51-93BF10956EE7}"/>
          </ac:spMkLst>
        </pc:spChg>
        <pc:spChg chg="mod">
          <ac:chgData name="Israel Ekpo" userId="be04a61a-9280-49df-b743-98bd37291ac6" providerId="ADAL" clId="{E9E3D1FE-0444-470C-B072-B48094E6F4EF}" dt="2018-10-03T13:08:23.859" v="219" actId="14100"/>
          <ac:spMkLst>
            <pc:docMk/>
            <pc:sldMk cId="2092831754" sldId="666"/>
            <ac:spMk id="5" creationId="{0DADFA8C-24AF-3540-80D8-FFEAB44EB08A}"/>
          </ac:spMkLst>
        </pc:spChg>
      </pc:sldChg>
      <pc:sldChg chg="addSp modSp add ord">
        <pc:chgData name="Israel Ekpo" userId="be04a61a-9280-49df-b743-98bd37291ac6" providerId="ADAL" clId="{E9E3D1FE-0444-470C-B072-B48094E6F4EF}" dt="2018-10-03T12:57:28.206" v="58" actId="27614"/>
        <pc:sldMkLst>
          <pc:docMk/>
          <pc:sldMk cId="3267418822" sldId="668"/>
        </pc:sldMkLst>
        <pc:spChg chg="mod">
          <ac:chgData name="Israel Ekpo" userId="be04a61a-9280-49df-b743-98bd37291ac6" providerId="ADAL" clId="{E9E3D1FE-0444-470C-B072-B48094E6F4EF}" dt="2018-10-03T12:57:05.407" v="56" actId="113"/>
          <ac:spMkLst>
            <pc:docMk/>
            <pc:sldMk cId="3267418822" sldId="668"/>
            <ac:spMk id="2" creationId="{D4BC5D9A-EA2E-4F63-89B2-7030A7AE7B6A}"/>
          </ac:spMkLst>
        </pc:spChg>
        <pc:picChg chg="add mod">
          <ac:chgData name="Israel Ekpo" userId="be04a61a-9280-49df-b743-98bd37291ac6" providerId="ADAL" clId="{E9E3D1FE-0444-470C-B072-B48094E6F4EF}" dt="2018-10-03T12:57:28.206" v="58" actId="27614"/>
          <ac:picMkLst>
            <pc:docMk/>
            <pc:sldMk cId="3267418822" sldId="668"/>
            <ac:picMk id="4" creationId="{16081780-ABB2-4B61-BD96-D87B67C4D382}"/>
          </ac:picMkLst>
        </pc:picChg>
      </pc:sldChg>
      <pc:sldChg chg="addSp modSp add">
        <pc:chgData name="Israel Ekpo" userId="be04a61a-9280-49df-b743-98bd37291ac6" providerId="ADAL" clId="{E9E3D1FE-0444-470C-B072-B48094E6F4EF}" dt="2018-10-03T13:05:44.163" v="182" actId="1076"/>
        <pc:sldMkLst>
          <pc:docMk/>
          <pc:sldMk cId="4022735017" sldId="669"/>
        </pc:sldMkLst>
        <pc:spChg chg="mod">
          <ac:chgData name="Israel Ekpo" userId="be04a61a-9280-49df-b743-98bd37291ac6" providerId="ADAL" clId="{E9E3D1FE-0444-470C-B072-B48094E6F4EF}" dt="2018-10-03T12:58:18.442" v="119" actId="113"/>
          <ac:spMkLst>
            <pc:docMk/>
            <pc:sldMk cId="4022735017" sldId="669"/>
            <ac:spMk id="2" creationId="{2C47673D-4C89-439A-8BEF-7E614E87BD42}"/>
          </ac:spMkLst>
        </pc:spChg>
        <pc:picChg chg="add mod">
          <ac:chgData name="Israel Ekpo" userId="be04a61a-9280-49df-b743-98bd37291ac6" providerId="ADAL" clId="{E9E3D1FE-0444-470C-B072-B48094E6F4EF}" dt="2018-10-03T13:05:38.075" v="180" actId="1076"/>
          <ac:picMkLst>
            <pc:docMk/>
            <pc:sldMk cId="4022735017" sldId="669"/>
            <ac:picMk id="4" creationId="{A10BA5FA-2345-45FD-BC23-BB1664C5D0F7}"/>
          </ac:picMkLst>
        </pc:picChg>
        <pc:picChg chg="add mod">
          <ac:chgData name="Israel Ekpo" userId="be04a61a-9280-49df-b743-98bd37291ac6" providerId="ADAL" clId="{E9E3D1FE-0444-470C-B072-B48094E6F4EF}" dt="2018-10-03T13:05:40.407" v="181" actId="1076"/>
          <ac:picMkLst>
            <pc:docMk/>
            <pc:sldMk cId="4022735017" sldId="669"/>
            <ac:picMk id="6" creationId="{B04FA658-DAC1-49B9-AE2C-67980B8C2F03}"/>
          </ac:picMkLst>
        </pc:picChg>
        <pc:picChg chg="add mod">
          <ac:chgData name="Israel Ekpo" userId="be04a61a-9280-49df-b743-98bd37291ac6" providerId="ADAL" clId="{E9E3D1FE-0444-470C-B072-B48094E6F4EF}" dt="2018-10-03T13:05:44.163" v="182" actId="1076"/>
          <ac:picMkLst>
            <pc:docMk/>
            <pc:sldMk cId="4022735017" sldId="669"/>
            <ac:picMk id="8" creationId="{088A3E9E-39F8-4899-BAF6-940046C6E1E2}"/>
          </ac:picMkLst>
        </pc:picChg>
      </pc:sldChg>
      <pc:sldChg chg="addSp modSp add">
        <pc:chgData name="Israel Ekpo" userId="be04a61a-9280-49df-b743-98bd37291ac6" providerId="ADAL" clId="{E9E3D1FE-0444-470C-B072-B48094E6F4EF}" dt="2018-10-03T13:03:53.862" v="171" actId="113"/>
        <pc:sldMkLst>
          <pc:docMk/>
          <pc:sldMk cId="3350121935" sldId="670"/>
        </pc:sldMkLst>
        <pc:spChg chg="mod">
          <ac:chgData name="Israel Ekpo" userId="be04a61a-9280-49df-b743-98bd37291ac6" providerId="ADAL" clId="{E9E3D1FE-0444-470C-B072-B48094E6F4EF}" dt="2018-10-03T13:03:53.862" v="171" actId="113"/>
          <ac:spMkLst>
            <pc:docMk/>
            <pc:sldMk cId="3350121935" sldId="670"/>
            <ac:spMk id="2" creationId="{F551CE81-6F19-48CC-AB42-6D801776F7FC}"/>
          </ac:spMkLst>
        </pc:spChg>
        <pc:picChg chg="add mod">
          <ac:chgData name="Israel Ekpo" userId="be04a61a-9280-49df-b743-98bd37291ac6" providerId="ADAL" clId="{E9E3D1FE-0444-470C-B072-B48094E6F4EF}" dt="2018-10-03T12:59:52.832" v="165" actId="1076"/>
          <ac:picMkLst>
            <pc:docMk/>
            <pc:sldMk cId="3350121935" sldId="670"/>
            <ac:picMk id="4" creationId="{C815EDC1-DC53-4B60-9634-93BEB83BAD5D}"/>
          </ac:picMkLst>
        </pc:picChg>
        <pc:picChg chg="add mod">
          <ac:chgData name="Israel Ekpo" userId="be04a61a-9280-49df-b743-98bd37291ac6" providerId="ADAL" clId="{E9E3D1FE-0444-470C-B072-B48094E6F4EF}" dt="2018-10-03T13:03:45.311" v="169" actId="1076"/>
          <ac:picMkLst>
            <pc:docMk/>
            <pc:sldMk cId="3350121935" sldId="670"/>
            <ac:picMk id="6" creationId="{16F0A891-7222-4C46-A989-214B3E255E08}"/>
          </ac:picMkLst>
        </pc:picChg>
      </pc:sldChg>
      <pc:sldChg chg="modSp add">
        <pc:chgData name="Israel Ekpo" userId="be04a61a-9280-49df-b743-98bd37291ac6" providerId="ADAL" clId="{E9E3D1FE-0444-470C-B072-B48094E6F4EF}" dt="2018-10-03T13:10:49.171" v="306" actId="20577"/>
        <pc:sldMkLst>
          <pc:docMk/>
          <pc:sldMk cId="1220459903" sldId="672"/>
        </pc:sldMkLst>
        <pc:spChg chg="mod">
          <ac:chgData name="Israel Ekpo" userId="be04a61a-9280-49df-b743-98bd37291ac6" providerId="ADAL" clId="{E9E3D1FE-0444-470C-B072-B48094E6F4EF}" dt="2018-10-03T13:10:49.171" v="306" actId="20577"/>
          <ac:spMkLst>
            <pc:docMk/>
            <pc:sldMk cId="1220459903" sldId="672"/>
            <ac:spMk id="2" creationId="{F5F9A0B9-16EA-674C-9F51-93BF10956EE7}"/>
          </ac:spMkLst>
        </pc:spChg>
        <pc:spChg chg="mod">
          <ac:chgData name="Israel Ekpo" userId="be04a61a-9280-49df-b743-98bd37291ac6" providerId="ADAL" clId="{E9E3D1FE-0444-470C-B072-B48094E6F4EF}" dt="2018-10-03T13:10:26.260" v="297" actId="20577"/>
          <ac:spMkLst>
            <pc:docMk/>
            <pc:sldMk cId="1220459903" sldId="672"/>
            <ac:spMk id="5" creationId="{0DADFA8C-24AF-3540-80D8-FFEAB44EB08A}"/>
          </ac:spMkLst>
        </pc:spChg>
      </pc:sldChg>
      <pc:sldChg chg="modSp add">
        <pc:chgData name="Israel Ekpo" userId="be04a61a-9280-49df-b743-98bd37291ac6" providerId="ADAL" clId="{E9E3D1FE-0444-470C-B072-B48094E6F4EF}" dt="2018-10-03T13:11:21.406" v="310" actId="255"/>
        <pc:sldMkLst>
          <pc:docMk/>
          <pc:sldMk cId="3872615506" sldId="673"/>
        </pc:sldMkLst>
        <pc:spChg chg="mod">
          <ac:chgData name="Israel Ekpo" userId="be04a61a-9280-49df-b743-98bd37291ac6" providerId="ADAL" clId="{E9E3D1FE-0444-470C-B072-B48094E6F4EF}" dt="2018-10-03T13:11:21.406" v="310" actId="255"/>
          <ac:spMkLst>
            <pc:docMk/>
            <pc:sldMk cId="3872615506" sldId="673"/>
            <ac:spMk id="2" creationId="{F5F9A0B9-16EA-674C-9F51-93BF10956EE7}"/>
          </ac:spMkLst>
        </pc:spChg>
      </pc:sldChg>
    </pc:docChg>
  </pc:docChgLst>
  <pc:docChgLst>
    <pc:chgData name="Peter Laudati" userId="fc1173ac-280e-4cfe-aafb-65006f84bb93" providerId="ADAL" clId="{093908D6-8E55-4D57-B64A-4FF4616EE816}"/>
    <pc:docChg chg="undo redo custSel mod addSld delSld modSld sldOrd">
      <pc:chgData name="Peter Laudati" userId="fc1173ac-280e-4cfe-aafb-65006f84bb93" providerId="ADAL" clId="{093908D6-8E55-4D57-B64A-4FF4616EE816}" dt="2018-09-14T15:52:09.483" v="3178" actId="207"/>
      <pc:docMkLst>
        <pc:docMk/>
      </pc:docMkLst>
      <pc:sldChg chg="modSp">
        <pc:chgData name="Peter Laudati" userId="fc1173ac-280e-4cfe-aafb-65006f84bb93" providerId="ADAL" clId="{093908D6-8E55-4D57-B64A-4FF4616EE816}" dt="2018-09-14T01:30:46.281" v="3125" actId="20577"/>
        <pc:sldMkLst>
          <pc:docMk/>
          <pc:sldMk cId="896756298" sldId="409"/>
        </pc:sldMkLst>
        <pc:spChg chg="mod">
          <ac:chgData name="Peter Laudati" userId="fc1173ac-280e-4cfe-aafb-65006f84bb93" providerId="ADAL" clId="{093908D6-8E55-4D57-B64A-4FF4616EE816}" dt="2018-09-14T01:10:56.312" v="2929" actId="20577"/>
          <ac:spMkLst>
            <pc:docMk/>
            <pc:sldMk cId="896756298" sldId="409"/>
            <ac:spMk id="26" creationId="{F208AEAF-187C-4AE6-A94C-6E0A093A9FAE}"/>
          </ac:spMkLst>
        </pc:spChg>
        <pc:spChg chg="mod">
          <ac:chgData name="Peter Laudati" userId="fc1173ac-280e-4cfe-aafb-65006f84bb93" providerId="ADAL" clId="{093908D6-8E55-4D57-B64A-4FF4616EE816}" dt="2018-09-14T01:30:42.801" v="3123" actId="20577"/>
          <ac:spMkLst>
            <pc:docMk/>
            <pc:sldMk cId="896756298" sldId="409"/>
            <ac:spMk id="44" creationId="{3B74023C-C415-F042-9DD1-7F38C0453AC2}"/>
          </ac:spMkLst>
        </pc:spChg>
        <pc:spChg chg="mod">
          <ac:chgData name="Peter Laudati" userId="fc1173ac-280e-4cfe-aafb-65006f84bb93" providerId="ADAL" clId="{093908D6-8E55-4D57-B64A-4FF4616EE816}" dt="2018-09-14T01:30:44.643" v="3124" actId="20577"/>
          <ac:spMkLst>
            <pc:docMk/>
            <pc:sldMk cId="896756298" sldId="409"/>
            <ac:spMk id="55" creationId="{0B8E7ACF-AD71-D94E-8E49-6A045C39A07B}"/>
          </ac:spMkLst>
        </pc:spChg>
        <pc:spChg chg="mod">
          <ac:chgData name="Peter Laudati" userId="fc1173ac-280e-4cfe-aafb-65006f84bb93" providerId="ADAL" clId="{093908D6-8E55-4D57-B64A-4FF4616EE816}" dt="2018-09-14T01:30:46.281" v="3125" actId="20577"/>
          <ac:spMkLst>
            <pc:docMk/>
            <pc:sldMk cId="896756298" sldId="409"/>
            <ac:spMk id="63" creationId="{CE58D501-927A-B947-8197-93F3A1C7DB0C}"/>
          </ac:spMkLst>
        </pc:spChg>
      </pc:sldChg>
      <pc:sldChg chg="modSp">
        <pc:chgData name="Peter Laudati" userId="fc1173ac-280e-4cfe-aafb-65006f84bb93" providerId="ADAL" clId="{093908D6-8E55-4D57-B64A-4FF4616EE816}" dt="2018-09-14T01:23:19.587" v="2991" actId="14100"/>
        <pc:sldMkLst>
          <pc:docMk/>
          <pc:sldMk cId="561358088" sldId="413"/>
        </pc:sldMkLst>
        <pc:spChg chg="mod">
          <ac:chgData name="Peter Laudati" userId="fc1173ac-280e-4cfe-aafb-65006f84bb93" providerId="ADAL" clId="{093908D6-8E55-4D57-B64A-4FF4616EE816}" dt="2018-09-14T01:23:19.587" v="2991" actId="14100"/>
          <ac:spMkLst>
            <pc:docMk/>
            <pc:sldMk cId="561358088" sldId="413"/>
            <ac:spMk id="5" creationId="{8D66DFB6-9227-8441-A01C-13ECB11DE3D1}"/>
          </ac:spMkLst>
        </pc:spChg>
        <pc:spChg chg="mod">
          <ac:chgData name="Peter Laudati" userId="fc1173ac-280e-4cfe-aafb-65006f84bb93" providerId="ADAL" clId="{093908D6-8E55-4D57-B64A-4FF4616EE816}" dt="2018-09-14T01:23:19.587" v="2991" actId="14100"/>
          <ac:spMkLst>
            <pc:docMk/>
            <pc:sldMk cId="561358088" sldId="413"/>
            <ac:spMk id="6" creationId="{111016B0-1BD1-1144-975A-F87039B6F219}"/>
          </ac:spMkLst>
        </pc:spChg>
        <pc:spChg chg="mod">
          <ac:chgData name="Peter Laudati" userId="fc1173ac-280e-4cfe-aafb-65006f84bb93" providerId="ADAL" clId="{093908D6-8E55-4D57-B64A-4FF4616EE816}" dt="2018-09-14T01:23:19.587" v="2991" actId="14100"/>
          <ac:spMkLst>
            <pc:docMk/>
            <pc:sldMk cId="561358088" sldId="413"/>
            <ac:spMk id="8" creationId="{440FAB95-FD7A-1E46-A270-82273FA3496A}"/>
          </ac:spMkLst>
        </pc:spChg>
        <pc:spChg chg="mod">
          <ac:chgData name="Peter Laudati" userId="fc1173ac-280e-4cfe-aafb-65006f84bb93" providerId="ADAL" clId="{093908D6-8E55-4D57-B64A-4FF4616EE816}" dt="2018-09-14T01:23:19.587" v="2991" actId="14100"/>
          <ac:spMkLst>
            <pc:docMk/>
            <pc:sldMk cId="561358088" sldId="413"/>
            <ac:spMk id="11" creationId="{65014D18-914F-8A4E-87A5-67C99149F080}"/>
          </ac:spMkLst>
        </pc:spChg>
        <pc:spChg chg="mod">
          <ac:chgData name="Peter Laudati" userId="fc1173ac-280e-4cfe-aafb-65006f84bb93" providerId="ADAL" clId="{093908D6-8E55-4D57-B64A-4FF4616EE816}" dt="2018-09-14T01:23:19.587" v="2991" actId="14100"/>
          <ac:spMkLst>
            <pc:docMk/>
            <pc:sldMk cId="561358088" sldId="413"/>
            <ac:spMk id="12" creationId="{490D7D50-9996-AC46-BF7A-DE1BF626E90D}"/>
          </ac:spMkLst>
        </pc:spChg>
        <pc:spChg chg="mod">
          <ac:chgData name="Peter Laudati" userId="fc1173ac-280e-4cfe-aafb-65006f84bb93" providerId="ADAL" clId="{093908D6-8E55-4D57-B64A-4FF4616EE816}" dt="2018-09-14T01:23:19.587" v="2991" actId="14100"/>
          <ac:spMkLst>
            <pc:docMk/>
            <pc:sldMk cId="561358088" sldId="413"/>
            <ac:spMk id="16" creationId="{955685F8-157A-9F4A-9AA7-64C951F38A4D}"/>
          </ac:spMkLst>
        </pc:spChg>
        <pc:spChg chg="mod">
          <ac:chgData name="Peter Laudati" userId="fc1173ac-280e-4cfe-aafb-65006f84bb93" providerId="ADAL" clId="{093908D6-8E55-4D57-B64A-4FF4616EE816}" dt="2018-09-14T01:23:19.587" v="2991" actId="14100"/>
          <ac:spMkLst>
            <pc:docMk/>
            <pc:sldMk cId="561358088" sldId="413"/>
            <ac:spMk id="17" creationId="{60A45545-23DC-0942-AFF1-EB450C92870B}"/>
          </ac:spMkLst>
        </pc:spChg>
        <pc:spChg chg="mod">
          <ac:chgData name="Peter Laudati" userId="fc1173ac-280e-4cfe-aafb-65006f84bb93" providerId="ADAL" clId="{093908D6-8E55-4D57-B64A-4FF4616EE816}" dt="2018-09-14T01:23:19.587" v="2991" actId="14100"/>
          <ac:spMkLst>
            <pc:docMk/>
            <pc:sldMk cId="561358088" sldId="413"/>
            <ac:spMk id="18" creationId="{A41B508A-0FB2-E149-8B6A-EB0D013F5344}"/>
          </ac:spMkLst>
        </pc:spChg>
        <pc:spChg chg="mod">
          <ac:chgData name="Peter Laudati" userId="fc1173ac-280e-4cfe-aafb-65006f84bb93" providerId="ADAL" clId="{093908D6-8E55-4D57-B64A-4FF4616EE816}" dt="2018-09-14T01:23:19.587" v="2991" actId="14100"/>
          <ac:spMkLst>
            <pc:docMk/>
            <pc:sldMk cId="561358088" sldId="413"/>
            <ac:spMk id="19" creationId="{E820DDE3-679A-B94F-8F7D-2B9CAAE7D560}"/>
          </ac:spMkLst>
        </pc:spChg>
        <pc:spChg chg="mod">
          <ac:chgData name="Peter Laudati" userId="fc1173ac-280e-4cfe-aafb-65006f84bb93" providerId="ADAL" clId="{093908D6-8E55-4D57-B64A-4FF4616EE816}" dt="2018-09-14T00:33:02.062" v="2774" actId="20577"/>
          <ac:spMkLst>
            <pc:docMk/>
            <pc:sldMk cId="561358088" sldId="413"/>
            <ac:spMk id="24" creationId="{1A73410A-2294-D145-8484-687E1E09DB25}"/>
          </ac:spMkLst>
        </pc:spChg>
        <pc:spChg chg="mod">
          <ac:chgData name="Peter Laudati" userId="fc1173ac-280e-4cfe-aafb-65006f84bb93" providerId="ADAL" clId="{093908D6-8E55-4D57-B64A-4FF4616EE816}" dt="2018-09-14T00:33:06.859" v="2785" actId="20577"/>
          <ac:spMkLst>
            <pc:docMk/>
            <pc:sldMk cId="561358088" sldId="413"/>
            <ac:spMk id="40" creationId="{28316A91-B107-6F49-B939-BACEC114FAE2}"/>
          </ac:spMkLst>
        </pc:spChg>
        <pc:grpChg chg="mod">
          <ac:chgData name="Peter Laudati" userId="fc1173ac-280e-4cfe-aafb-65006f84bb93" providerId="ADAL" clId="{093908D6-8E55-4D57-B64A-4FF4616EE816}" dt="2018-09-14T01:23:19.587" v="2991" actId="14100"/>
          <ac:grpSpMkLst>
            <pc:docMk/>
            <pc:sldMk cId="561358088" sldId="413"/>
            <ac:grpSpMk id="20" creationId="{E1EE59D2-9DA7-444D-89A9-A9D7B263AD9E}"/>
          </ac:grpSpMkLst>
        </pc:grpChg>
        <pc:grpChg chg="mod">
          <ac:chgData name="Peter Laudati" userId="fc1173ac-280e-4cfe-aafb-65006f84bb93" providerId="ADAL" clId="{093908D6-8E55-4D57-B64A-4FF4616EE816}" dt="2018-09-14T01:23:19.587" v="2991" actId="14100"/>
          <ac:grpSpMkLst>
            <pc:docMk/>
            <pc:sldMk cId="561358088" sldId="413"/>
            <ac:grpSpMk id="36" creationId="{04E131C8-8060-BA42-9BC1-F788FB0B187C}"/>
          </ac:grpSpMkLst>
        </pc:grpChg>
        <pc:cxnChg chg="mod">
          <ac:chgData name="Peter Laudati" userId="fc1173ac-280e-4cfe-aafb-65006f84bb93" providerId="ADAL" clId="{093908D6-8E55-4D57-B64A-4FF4616EE816}" dt="2018-09-14T01:23:19.587" v="2991" actId="14100"/>
          <ac:cxnSpMkLst>
            <pc:docMk/>
            <pc:sldMk cId="561358088" sldId="413"/>
            <ac:cxnSpMk id="7" creationId="{D92AA50F-9118-0E45-8B25-29F8A71ABBCA}"/>
          </ac:cxnSpMkLst>
        </pc:cxnChg>
        <pc:cxnChg chg="mod">
          <ac:chgData name="Peter Laudati" userId="fc1173ac-280e-4cfe-aafb-65006f84bb93" providerId="ADAL" clId="{093908D6-8E55-4D57-B64A-4FF4616EE816}" dt="2018-09-14T01:23:19.587" v="2991" actId="14100"/>
          <ac:cxnSpMkLst>
            <pc:docMk/>
            <pc:sldMk cId="561358088" sldId="413"/>
            <ac:cxnSpMk id="9" creationId="{28C7D532-00CB-0841-BBE0-3D261A435141}"/>
          </ac:cxnSpMkLst>
        </pc:cxnChg>
        <pc:cxnChg chg="mod">
          <ac:chgData name="Peter Laudati" userId="fc1173ac-280e-4cfe-aafb-65006f84bb93" providerId="ADAL" clId="{093908D6-8E55-4D57-B64A-4FF4616EE816}" dt="2018-09-14T01:23:19.587" v="2991" actId="14100"/>
          <ac:cxnSpMkLst>
            <pc:docMk/>
            <pc:sldMk cId="561358088" sldId="413"/>
            <ac:cxnSpMk id="15" creationId="{E187972E-E9BD-8E47-9AF5-C0DDABA0D8DA}"/>
          </ac:cxnSpMkLst>
        </pc:cxnChg>
      </pc:sldChg>
      <pc:sldChg chg="modSp modAnim">
        <pc:chgData name="Peter Laudati" userId="fc1173ac-280e-4cfe-aafb-65006f84bb93" providerId="ADAL" clId="{093908D6-8E55-4D57-B64A-4FF4616EE816}" dt="2018-09-14T00:33:59.174" v="2868" actId="20577"/>
        <pc:sldMkLst>
          <pc:docMk/>
          <pc:sldMk cId="1898653372" sldId="429"/>
        </pc:sldMkLst>
        <pc:spChg chg="mod">
          <ac:chgData name="Peter Laudati" userId="fc1173ac-280e-4cfe-aafb-65006f84bb93" providerId="ADAL" clId="{093908D6-8E55-4D57-B64A-4FF4616EE816}" dt="2018-09-14T00:33:24.546" v="2809" actId="20577"/>
          <ac:spMkLst>
            <pc:docMk/>
            <pc:sldMk cId="1898653372" sldId="429"/>
            <ac:spMk id="8" creationId="{440FAB95-FD7A-1E46-A270-82273FA3496A}"/>
          </ac:spMkLst>
        </pc:spChg>
        <pc:spChg chg="mod">
          <ac:chgData name="Peter Laudati" userId="fc1173ac-280e-4cfe-aafb-65006f84bb93" providerId="ADAL" clId="{093908D6-8E55-4D57-B64A-4FF4616EE816}" dt="2018-09-14T00:33:29.508" v="2812" actId="20577"/>
          <ac:spMkLst>
            <pc:docMk/>
            <pc:sldMk cId="1898653372" sldId="429"/>
            <ac:spMk id="17" creationId="{60A45545-23DC-0942-AFF1-EB450C92870B}"/>
          </ac:spMkLst>
        </pc:spChg>
        <pc:spChg chg="mod">
          <ac:chgData name="Peter Laudati" userId="fc1173ac-280e-4cfe-aafb-65006f84bb93" providerId="ADAL" clId="{093908D6-8E55-4D57-B64A-4FF4616EE816}" dt="2018-09-14T00:33:50.687" v="2851" actId="20577"/>
          <ac:spMkLst>
            <pc:docMk/>
            <pc:sldMk cId="1898653372" sldId="429"/>
            <ac:spMk id="19" creationId="{E820DDE3-679A-B94F-8F7D-2B9CAAE7D560}"/>
          </ac:spMkLst>
        </pc:spChg>
        <pc:spChg chg="mod">
          <ac:chgData name="Peter Laudati" userId="fc1173ac-280e-4cfe-aafb-65006f84bb93" providerId="ADAL" clId="{093908D6-8E55-4D57-B64A-4FF4616EE816}" dt="2018-09-14T00:33:37.890" v="2829" actId="20577"/>
          <ac:spMkLst>
            <pc:docMk/>
            <pc:sldMk cId="1898653372" sldId="429"/>
            <ac:spMk id="24" creationId="{1A73410A-2294-D145-8484-687E1E09DB25}"/>
          </ac:spMkLst>
        </pc:spChg>
        <pc:spChg chg="mod">
          <ac:chgData name="Peter Laudati" userId="fc1173ac-280e-4cfe-aafb-65006f84bb93" providerId="ADAL" clId="{093908D6-8E55-4D57-B64A-4FF4616EE816}" dt="2018-09-14T00:33:45.545" v="2840" actId="20577"/>
          <ac:spMkLst>
            <pc:docMk/>
            <pc:sldMk cId="1898653372" sldId="429"/>
            <ac:spMk id="40" creationId="{28316A91-B107-6F49-B939-BACEC114FAE2}"/>
          </ac:spMkLst>
        </pc:spChg>
        <pc:spChg chg="mod">
          <ac:chgData name="Peter Laudati" userId="fc1173ac-280e-4cfe-aafb-65006f84bb93" providerId="ADAL" clId="{093908D6-8E55-4D57-B64A-4FF4616EE816}" dt="2018-09-14T00:33:59.174" v="2868" actId="20577"/>
          <ac:spMkLst>
            <pc:docMk/>
            <pc:sldMk cId="1898653372" sldId="429"/>
            <ac:spMk id="44" creationId="{7671A70C-3D94-0244-8587-CE379D6D5F66}"/>
          </ac:spMkLst>
        </pc:spChg>
        <pc:spChg chg="mod">
          <ac:chgData name="Peter Laudati" userId="fc1173ac-280e-4cfe-aafb-65006f84bb93" providerId="ADAL" clId="{093908D6-8E55-4D57-B64A-4FF4616EE816}" dt="2018-09-14T00:33:15.590" v="2796" actId="20577"/>
          <ac:spMkLst>
            <pc:docMk/>
            <pc:sldMk cId="1898653372" sldId="429"/>
            <ac:spMk id="47" creationId="{5BE0121B-93DE-954D-9B1B-078C1421E086}"/>
          </ac:spMkLst>
        </pc:spChg>
      </pc:sldChg>
      <pc:sldChg chg="modSp setBg">
        <pc:chgData name="Peter Laudati" userId="fc1173ac-280e-4cfe-aafb-65006f84bb93" providerId="ADAL" clId="{093908D6-8E55-4D57-B64A-4FF4616EE816}" dt="2018-09-13T23:33:18.072" v="1190" actId="14100"/>
        <pc:sldMkLst>
          <pc:docMk/>
          <pc:sldMk cId="3373838860" sldId="435"/>
        </pc:sldMkLst>
        <pc:spChg chg="mod">
          <ac:chgData name="Peter Laudati" userId="fc1173ac-280e-4cfe-aafb-65006f84bb93" providerId="ADAL" clId="{093908D6-8E55-4D57-B64A-4FF4616EE816}" dt="2018-09-13T23:31:30.846" v="1174" actId="207"/>
          <ac:spMkLst>
            <pc:docMk/>
            <pc:sldMk cId="3373838860" sldId="435"/>
            <ac:spMk id="2" creationId="{150B7B95-89B9-774F-B7C4-C8FDE990725C}"/>
          </ac:spMkLst>
        </pc:spChg>
        <pc:spChg chg="mod">
          <ac:chgData name="Peter Laudati" userId="fc1173ac-280e-4cfe-aafb-65006f84bb93" providerId="ADAL" clId="{093908D6-8E55-4D57-B64A-4FF4616EE816}" dt="2018-09-13T23:32:42.788" v="1182" actId="14100"/>
          <ac:spMkLst>
            <pc:docMk/>
            <pc:sldMk cId="3373838860" sldId="435"/>
            <ac:spMk id="10" creationId="{817F7BFC-D4C7-AD48-9221-B2C3BDCBC244}"/>
          </ac:spMkLst>
        </pc:spChg>
        <pc:spChg chg="mod">
          <ac:chgData name="Peter Laudati" userId="fc1173ac-280e-4cfe-aafb-65006f84bb93" providerId="ADAL" clId="{093908D6-8E55-4D57-B64A-4FF4616EE816}" dt="2018-09-13T23:33:13.047" v="1189" actId="14100"/>
          <ac:spMkLst>
            <pc:docMk/>
            <pc:sldMk cId="3373838860" sldId="435"/>
            <ac:spMk id="11" creationId="{60A0F679-4946-5649-8E57-1CA994E35851}"/>
          </ac:spMkLst>
        </pc:spChg>
        <pc:spChg chg="mod">
          <ac:chgData name="Peter Laudati" userId="fc1173ac-280e-4cfe-aafb-65006f84bb93" providerId="ADAL" clId="{093908D6-8E55-4D57-B64A-4FF4616EE816}" dt="2018-09-13T23:33:04.343" v="1185" actId="14100"/>
          <ac:spMkLst>
            <pc:docMk/>
            <pc:sldMk cId="3373838860" sldId="435"/>
            <ac:spMk id="12" creationId="{56341795-96DB-AF4A-A12B-1265300C0C15}"/>
          </ac:spMkLst>
        </pc:spChg>
        <pc:spChg chg="mod">
          <ac:chgData name="Peter Laudati" userId="fc1173ac-280e-4cfe-aafb-65006f84bb93" providerId="ADAL" clId="{093908D6-8E55-4D57-B64A-4FF4616EE816}" dt="2018-09-13T23:33:02.263" v="1184" actId="14100"/>
          <ac:spMkLst>
            <pc:docMk/>
            <pc:sldMk cId="3373838860" sldId="435"/>
            <ac:spMk id="13" creationId="{4C2C2CB7-B863-5342-85B1-569360429CBD}"/>
          </ac:spMkLst>
        </pc:spChg>
        <pc:spChg chg="mod">
          <ac:chgData name="Peter Laudati" userId="fc1173ac-280e-4cfe-aafb-65006f84bb93" providerId="ADAL" clId="{093908D6-8E55-4D57-B64A-4FF4616EE816}" dt="2018-09-13T23:32:59.166" v="1183" actId="14100"/>
          <ac:spMkLst>
            <pc:docMk/>
            <pc:sldMk cId="3373838860" sldId="435"/>
            <ac:spMk id="14" creationId="{59A7D286-C6C7-5543-A8AA-EF35F6530EEB}"/>
          </ac:spMkLst>
        </pc:spChg>
        <pc:spChg chg="mod">
          <ac:chgData name="Peter Laudati" userId="fc1173ac-280e-4cfe-aafb-65006f84bb93" providerId="ADAL" clId="{093908D6-8E55-4D57-B64A-4FF4616EE816}" dt="2018-09-13T23:33:18.072" v="1190" actId="14100"/>
          <ac:spMkLst>
            <pc:docMk/>
            <pc:sldMk cId="3373838860" sldId="435"/>
            <ac:spMk id="15" creationId="{399E1E9C-C068-5D47-9E32-7E443BD8BCD4}"/>
          </ac:spMkLst>
        </pc:spChg>
      </pc:sldChg>
      <pc:sldChg chg="modSp setBg">
        <pc:chgData name="Peter Laudati" userId="fc1173ac-280e-4cfe-aafb-65006f84bb93" providerId="ADAL" clId="{093908D6-8E55-4D57-B64A-4FF4616EE816}" dt="2018-09-13T23:34:06.870" v="1200" actId="14100"/>
        <pc:sldMkLst>
          <pc:docMk/>
          <pc:sldMk cId="1267577253" sldId="436"/>
        </pc:sldMkLst>
        <pc:spChg chg="mod">
          <ac:chgData name="Peter Laudati" userId="fc1173ac-280e-4cfe-aafb-65006f84bb93" providerId="ADAL" clId="{093908D6-8E55-4D57-B64A-4FF4616EE816}" dt="2018-09-13T23:33:35.083" v="1192" actId="207"/>
          <ac:spMkLst>
            <pc:docMk/>
            <pc:sldMk cId="1267577253" sldId="436"/>
            <ac:spMk id="2" creationId="{150B7B95-89B9-774F-B7C4-C8FDE990725C}"/>
          </ac:spMkLst>
        </pc:spChg>
        <pc:spChg chg="mod">
          <ac:chgData name="Peter Laudati" userId="fc1173ac-280e-4cfe-aafb-65006f84bb93" providerId="ADAL" clId="{093908D6-8E55-4D57-B64A-4FF4616EE816}" dt="2018-09-13T23:33:42.123" v="1193" actId="14100"/>
          <ac:spMkLst>
            <pc:docMk/>
            <pc:sldMk cId="1267577253" sldId="436"/>
            <ac:spMk id="7" creationId="{B4905EC1-8C20-7542-A21C-D4CEC19CA26A}"/>
          </ac:spMkLst>
        </pc:spChg>
        <pc:spChg chg="mod">
          <ac:chgData name="Peter Laudati" userId="fc1173ac-280e-4cfe-aafb-65006f84bb93" providerId="ADAL" clId="{093908D6-8E55-4D57-B64A-4FF4616EE816}" dt="2018-09-13T23:33:48.022" v="1194" actId="14100"/>
          <ac:spMkLst>
            <pc:docMk/>
            <pc:sldMk cId="1267577253" sldId="436"/>
            <ac:spMk id="8" creationId="{C88A80B1-8716-5040-89ED-257891ED7543}"/>
          </ac:spMkLst>
        </pc:spChg>
        <pc:spChg chg="mod">
          <ac:chgData name="Peter Laudati" userId="fc1173ac-280e-4cfe-aafb-65006f84bb93" providerId="ADAL" clId="{093908D6-8E55-4D57-B64A-4FF4616EE816}" dt="2018-09-13T23:33:53.382" v="1195" actId="14100"/>
          <ac:spMkLst>
            <pc:docMk/>
            <pc:sldMk cId="1267577253" sldId="436"/>
            <ac:spMk id="9" creationId="{4A2762C8-6213-8D4E-B1B4-D02165B29ACB}"/>
          </ac:spMkLst>
        </pc:spChg>
        <pc:spChg chg="mod">
          <ac:chgData name="Peter Laudati" userId="fc1173ac-280e-4cfe-aafb-65006f84bb93" providerId="ADAL" clId="{093908D6-8E55-4D57-B64A-4FF4616EE816}" dt="2018-09-13T23:33:55.931" v="1196" actId="14100"/>
          <ac:spMkLst>
            <pc:docMk/>
            <pc:sldMk cId="1267577253" sldId="436"/>
            <ac:spMk id="10" creationId="{401D51D4-2157-7B49-B297-BDCF57A2C65A}"/>
          </ac:spMkLst>
        </pc:spChg>
        <pc:spChg chg="mod">
          <ac:chgData name="Peter Laudati" userId="fc1173ac-280e-4cfe-aafb-65006f84bb93" providerId="ADAL" clId="{093908D6-8E55-4D57-B64A-4FF4616EE816}" dt="2018-09-13T23:33:58.604" v="1197" actId="14100"/>
          <ac:spMkLst>
            <pc:docMk/>
            <pc:sldMk cId="1267577253" sldId="436"/>
            <ac:spMk id="11" creationId="{6CC5E3AC-076C-2D47-852D-F2474AAED773}"/>
          </ac:spMkLst>
        </pc:spChg>
        <pc:spChg chg="mod">
          <ac:chgData name="Peter Laudati" userId="fc1173ac-280e-4cfe-aafb-65006f84bb93" providerId="ADAL" clId="{093908D6-8E55-4D57-B64A-4FF4616EE816}" dt="2018-09-13T23:34:01.604" v="1198" actId="14100"/>
          <ac:spMkLst>
            <pc:docMk/>
            <pc:sldMk cId="1267577253" sldId="436"/>
            <ac:spMk id="12" creationId="{DD8C75C1-7914-4046-8A01-78DA67B521B1}"/>
          </ac:spMkLst>
        </pc:spChg>
        <pc:spChg chg="mod">
          <ac:chgData name="Peter Laudati" userId="fc1173ac-280e-4cfe-aafb-65006f84bb93" providerId="ADAL" clId="{093908D6-8E55-4D57-B64A-4FF4616EE816}" dt="2018-09-13T23:34:04.620" v="1199" actId="14100"/>
          <ac:spMkLst>
            <pc:docMk/>
            <pc:sldMk cId="1267577253" sldId="436"/>
            <ac:spMk id="13" creationId="{66D90848-828F-B845-8685-1B2EBB28DABF}"/>
          </ac:spMkLst>
        </pc:spChg>
        <pc:spChg chg="mod">
          <ac:chgData name="Peter Laudati" userId="fc1173ac-280e-4cfe-aafb-65006f84bb93" providerId="ADAL" clId="{093908D6-8E55-4D57-B64A-4FF4616EE816}" dt="2018-09-13T23:34:06.870" v="1200" actId="14100"/>
          <ac:spMkLst>
            <pc:docMk/>
            <pc:sldMk cId="1267577253" sldId="436"/>
            <ac:spMk id="14" creationId="{2913A5AC-6841-FB45-89D1-1B1BFF54EE79}"/>
          </ac:spMkLst>
        </pc:spChg>
      </pc:sldChg>
      <pc:sldChg chg="modSp setBg">
        <pc:chgData name="Peter Laudati" userId="fc1173ac-280e-4cfe-aafb-65006f84bb93" providerId="ADAL" clId="{093908D6-8E55-4D57-B64A-4FF4616EE816}" dt="2018-09-13T23:31:15.593" v="1172" actId="207"/>
        <pc:sldMkLst>
          <pc:docMk/>
          <pc:sldMk cId="551628096" sldId="465"/>
        </pc:sldMkLst>
        <pc:spChg chg="mod">
          <ac:chgData name="Peter Laudati" userId="fc1173ac-280e-4cfe-aafb-65006f84bb93" providerId="ADAL" clId="{093908D6-8E55-4D57-B64A-4FF4616EE816}" dt="2018-09-13T23:31:12.319" v="1171" actId="207"/>
          <ac:spMkLst>
            <pc:docMk/>
            <pc:sldMk cId="551628096" sldId="465"/>
            <ac:spMk id="2" creationId="{00000000-0000-0000-0000-000000000000}"/>
          </ac:spMkLst>
        </pc:spChg>
        <pc:spChg chg="mod">
          <ac:chgData name="Peter Laudati" userId="fc1173ac-280e-4cfe-aafb-65006f84bb93" providerId="ADAL" clId="{093908D6-8E55-4D57-B64A-4FF4616EE816}" dt="2018-09-13T23:31:15.593" v="1172" actId="207"/>
          <ac:spMkLst>
            <pc:docMk/>
            <pc:sldMk cId="551628096" sldId="465"/>
            <ac:spMk id="6" creationId="{00000000-0000-0000-0000-000000000000}"/>
          </ac:spMkLst>
        </pc:spChg>
      </pc:sldChg>
      <pc:sldChg chg="addSp modSp setBg">
        <pc:chgData name="Peter Laudati" userId="fc1173ac-280e-4cfe-aafb-65006f84bb93" providerId="ADAL" clId="{093908D6-8E55-4D57-B64A-4FF4616EE816}" dt="2018-09-13T23:34:56.551" v="1207" actId="167"/>
        <pc:sldMkLst>
          <pc:docMk/>
          <pc:sldMk cId="2727459740" sldId="466"/>
        </pc:sldMkLst>
        <pc:spChg chg="mod">
          <ac:chgData name="Peter Laudati" userId="fc1173ac-280e-4cfe-aafb-65006f84bb93" providerId="ADAL" clId="{093908D6-8E55-4D57-B64A-4FF4616EE816}" dt="2018-09-13T23:34:18.394" v="1201" actId="207"/>
          <ac:spMkLst>
            <pc:docMk/>
            <pc:sldMk cId="2727459740" sldId="466"/>
            <ac:spMk id="2" creationId="{00000000-0000-0000-0000-000000000000}"/>
          </ac:spMkLst>
        </pc:spChg>
        <pc:spChg chg="add mod ord">
          <ac:chgData name="Peter Laudati" userId="fc1173ac-280e-4cfe-aafb-65006f84bb93" providerId="ADAL" clId="{093908D6-8E55-4D57-B64A-4FF4616EE816}" dt="2018-09-13T23:34:56.551" v="1207" actId="167"/>
          <ac:spMkLst>
            <pc:docMk/>
            <pc:sldMk cId="2727459740" sldId="466"/>
            <ac:spMk id="3" creationId="{73406962-38C6-4A5F-82D4-64E7CC11B7D4}"/>
          </ac:spMkLst>
        </pc:spChg>
        <pc:picChg chg="mod">
          <ac:chgData name="Peter Laudati" userId="fc1173ac-280e-4cfe-aafb-65006f84bb93" providerId="ADAL" clId="{093908D6-8E55-4D57-B64A-4FF4616EE816}" dt="2018-09-13T23:34:40.072" v="1204" actId="1076"/>
          <ac:picMkLst>
            <pc:docMk/>
            <pc:sldMk cId="2727459740" sldId="466"/>
            <ac:picMk id="7" creationId="{DDE0EDBA-5818-934C-9372-00D9C86727F8}"/>
          </ac:picMkLst>
        </pc:picChg>
      </pc:sldChg>
      <pc:sldChg chg="modTransition">
        <pc:chgData name="Peter Laudati" userId="fc1173ac-280e-4cfe-aafb-65006f84bb93" providerId="ADAL" clId="{093908D6-8E55-4D57-B64A-4FF4616EE816}" dt="2018-09-13T23:00:43.541" v="898" actId="207"/>
        <pc:sldMkLst>
          <pc:docMk/>
          <pc:sldMk cId="151091931" sldId="511"/>
        </pc:sldMkLst>
      </pc:sldChg>
      <pc:sldChg chg="delSp modSp">
        <pc:chgData name="Peter Laudati" userId="fc1173ac-280e-4cfe-aafb-65006f84bb93" providerId="ADAL" clId="{093908D6-8E55-4D57-B64A-4FF4616EE816}" dt="2018-09-13T22:48:44.583" v="853" actId="478"/>
        <pc:sldMkLst>
          <pc:docMk/>
          <pc:sldMk cId="3253077596" sldId="523"/>
        </pc:sldMkLst>
        <pc:spChg chg="del">
          <ac:chgData name="Peter Laudati" userId="fc1173ac-280e-4cfe-aafb-65006f84bb93" providerId="ADAL" clId="{093908D6-8E55-4D57-B64A-4FF4616EE816}" dt="2018-09-13T22:48:35.596" v="849" actId="478"/>
          <ac:spMkLst>
            <pc:docMk/>
            <pc:sldMk cId="3253077596" sldId="523"/>
            <ac:spMk id="22" creationId="{2A00EE8A-2E40-4EB9-959C-D5600592F10D}"/>
          </ac:spMkLst>
        </pc:spChg>
        <pc:spChg chg="del mod">
          <ac:chgData name="Peter Laudati" userId="fc1173ac-280e-4cfe-aafb-65006f84bb93" providerId="ADAL" clId="{093908D6-8E55-4D57-B64A-4FF4616EE816}" dt="2018-09-13T22:48:21.675" v="843" actId="478"/>
          <ac:spMkLst>
            <pc:docMk/>
            <pc:sldMk cId="3253077596" sldId="523"/>
            <ac:spMk id="27" creationId="{13B38A0A-D150-4426-B7F8-F59AA8097A26}"/>
          </ac:spMkLst>
        </pc:spChg>
        <pc:spChg chg="del">
          <ac:chgData name="Peter Laudati" userId="fc1173ac-280e-4cfe-aafb-65006f84bb93" providerId="ADAL" clId="{093908D6-8E55-4D57-B64A-4FF4616EE816}" dt="2018-09-13T22:48:27.982" v="846" actId="478"/>
          <ac:spMkLst>
            <pc:docMk/>
            <pc:sldMk cId="3253077596" sldId="523"/>
            <ac:spMk id="40" creationId="{09844605-5E74-410E-91B0-9ECDD6A36377}"/>
          </ac:spMkLst>
        </pc:spChg>
        <pc:spChg chg="del">
          <ac:chgData name="Peter Laudati" userId="fc1173ac-280e-4cfe-aafb-65006f84bb93" providerId="ADAL" clId="{093908D6-8E55-4D57-B64A-4FF4616EE816}" dt="2018-09-13T22:48:35.596" v="849" actId="478"/>
          <ac:spMkLst>
            <pc:docMk/>
            <pc:sldMk cId="3253077596" sldId="523"/>
            <ac:spMk id="41" creationId="{CB24296F-C308-47B0-8E3F-9719C6881AA4}"/>
          </ac:spMkLst>
        </pc:spChg>
        <pc:spChg chg="del">
          <ac:chgData name="Peter Laudati" userId="fc1173ac-280e-4cfe-aafb-65006f84bb93" providerId="ADAL" clId="{093908D6-8E55-4D57-B64A-4FF4616EE816}" dt="2018-09-13T22:48:43.105" v="852" actId="478"/>
          <ac:spMkLst>
            <pc:docMk/>
            <pc:sldMk cId="3253077596" sldId="523"/>
            <ac:spMk id="42" creationId="{0CE26F48-0734-4F45-AA15-DC8D287C6E8C}"/>
          </ac:spMkLst>
        </pc:spChg>
        <pc:spChg chg="del">
          <ac:chgData name="Peter Laudati" userId="fc1173ac-280e-4cfe-aafb-65006f84bb93" providerId="ADAL" clId="{093908D6-8E55-4D57-B64A-4FF4616EE816}" dt="2018-09-13T22:48:18.844" v="841" actId="478"/>
          <ac:spMkLst>
            <pc:docMk/>
            <pc:sldMk cId="3253077596" sldId="523"/>
            <ac:spMk id="100" creationId="{21D123BD-419A-4B03-9EA5-E71AB35D60B8}"/>
          </ac:spMkLst>
        </pc:spChg>
        <pc:spChg chg="del">
          <ac:chgData name="Peter Laudati" userId="fc1173ac-280e-4cfe-aafb-65006f84bb93" providerId="ADAL" clId="{093908D6-8E55-4D57-B64A-4FF4616EE816}" dt="2018-09-13T22:48:22.894" v="844" actId="478"/>
          <ac:spMkLst>
            <pc:docMk/>
            <pc:sldMk cId="3253077596" sldId="523"/>
            <ac:spMk id="101" creationId="{B9160EBC-61A9-4197-8843-FF0187C62CAE}"/>
          </ac:spMkLst>
        </pc:spChg>
        <pc:spChg chg="del">
          <ac:chgData name="Peter Laudati" userId="fc1173ac-280e-4cfe-aafb-65006f84bb93" providerId="ADAL" clId="{093908D6-8E55-4D57-B64A-4FF4616EE816}" dt="2018-09-13T22:48:29.903" v="847" actId="478"/>
          <ac:spMkLst>
            <pc:docMk/>
            <pc:sldMk cId="3253077596" sldId="523"/>
            <ac:spMk id="102" creationId="{DD345175-7C30-422B-BEBD-01FB47963166}"/>
          </ac:spMkLst>
        </pc:spChg>
        <pc:spChg chg="del">
          <ac:chgData name="Peter Laudati" userId="fc1173ac-280e-4cfe-aafb-65006f84bb93" providerId="ADAL" clId="{093908D6-8E55-4D57-B64A-4FF4616EE816}" dt="2018-09-13T22:48:37.890" v="850" actId="478"/>
          <ac:spMkLst>
            <pc:docMk/>
            <pc:sldMk cId="3253077596" sldId="523"/>
            <ac:spMk id="103" creationId="{04E0740E-B6FC-4234-B35C-AE23A6F74D5C}"/>
          </ac:spMkLst>
        </pc:spChg>
        <pc:grpChg chg="del">
          <ac:chgData name="Peter Laudati" userId="fc1173ac-280e-4cfe-aafb-65006f84bb93" providerId="ADAL" clId="{093908D6-8E55-4D57-B64A-4FF4616EE816}" dt="2018-09-13T22:48:44.583" v="853" actId="478"/>
          <ac:grpSpMkLst>
            <pc:docMk/>
            <pc:sldMk cId="3253077596" sldId="523"/>
            <ac:grpSpMk id="69" creationId="{A8C1BC9A-B3AF-4612-974A-97215A8E9A9C}"/>
          </ac:grpSpMkLst>
        </pc:grpChg>
        <pc:grpChg chg="del">
          <ac:chgData name="Peter Laudati" userId="fc1173ac-280e-4cfe-aafb-65006f84bb93" providerId="ADAL" clId="{093908D6-8E55-4D57-B64A-4FF4616EE816}" dt="2018-09-13T22:48:39.471" v="851" actId="478"/>
          <ac:grpSpMkLst>
            <pc:docMk/>
            <pc:sldMk cId="3253077596" sldId="523"/>
            <ac:grpSpMk id="77" creationId="{D2EA0E03-0406-4823-9BC4-CE325EF77D8F}"/>
          </ac:grpSpMkLst>
        </pc:grpChg>
        <pc:grpChg chg="del">
          <ac:chgData name="Peter Laudati" userId="fc1173ac-280e-4cfe-aafb-65006f84bb93" providerId="ADAL" clId="{093908D6-8E55-4D57-B64A-4FF4616EE816}" dt="2018-09-13T22:48:25.775" v="845" actId="478"/>
          <ac:grpSpMkLst>
            <pc:docMk/>
            <pc:sldMk cId="3253077596" sldId="523"/>
            <ac:grpSpMk id="84" creationId="{F970084A-B71C-405E-8438-070BD15880C2}"/>
          </ac:grpSpMkLst>
        </pc:grpChg>
        <pc:picChg chg="del">
          <ac:chgData name="Peter Laudati" userId="fc1173ac-280e-4cfe-aafb-65006f84bb93" providerId="ADAL" clId="{093908D6-8E55-4D57-B64A-4FF4616EE816}" dt="2018-09-13T22:48:32.653" v="848" actId="478"/>
          <ac:picMkLst>
            <pc:docMk/>
            <pc:sldMk cId="3253077596" sldId="523"/>
            <ac:picMk id="98" creationId="{8154416C-0B0A-4123-A974-104A2F7A2E60}"/>
          </ac:picMkLst>
        </pc:picChg>
      </pc:sldChg>
      <pc:sldChg chg="addSp delSp">
        <pc:chgData name="Peter Laudati" userId="fc1173ac-280e-4cfe-aafb-65006f84bb93" providerId="ADAL" clId="{093908D6-8E55-4D57-B64A-4FF4616EE816}" dt="2018-09-13T22:49:27.038" v="867" actId="478"/>
        <pc:sldMkLst>
          <pc:docMk/>
          <pc:sldMk cId="3829957259" sldId="524"/>
        </pc:sldMkLst>
        <pc:spChg chg="add del">
          <ac:chgData name="Peter Laudati" userId="fc1173ac-280e-4cfe-aafb-65006f84bb93" providerId="ADAL" clId="{093908D6-8E55-4D57-B64A-4FF4616EE816}" dt="2018-09-13T22:49:14.528" v="863" actId="478"/>
          <ac:spMkLst>
            <pc:docMk/>
            <pc:sldMk cId="3829957259" sldId="524"/>
            <ac:spMk id="22" creationId="{2BBF2904-B0FB-4810-904F-4C1C324EFC4A}"/>
          </ac:spMkLst>
        </pc:spChg>
        <pc:spChg chg="del">
          <ac:chgData name="Peter Laudati" userId="fc1173ac-280e-4cfe-aafb-65006f84bb93" providerId="ADAL" clId="{093908D6-8E55-4D57-B64A-4FF4616EE816}" dt="2018-09-13T22:48:55.422" v="855" actId="478"/>
          <ac:spMkLst>
            <pc:docMk/>
            <pc:sldMk cId="3829957259" sldId="524"/>
            <ac:spMk id="27" creationId="{C031A766-257F-4357-93FD-8D83D403865E}"/>
          </ac:spMkLst>
        </pc:spChg>
        <pc:spChg chg="del">
          <ac:chgData name="Peter Laudati" userId="fc1173ac-280e-4cfe-aafb-65006f84bb93" providerId="ADAL" clId="{093908D6-8E55-4D57-B64A-4FF4616EE816}" dt="2018-09-13T22:49:04.061" v="859" actId="478"/>
          <ac:spMkLst>
            <pc:docMk/>
            <pc:sldMk cId="3829957259" sldId="524"/>
            <ac:spMk id="40" creationId="{DDE9AE89-10B6-40E9-A880-0D5BD189A027}"/>
          </ac:spMkLst>
        </pc:spChg>
        <pc:spChg chg="del">
          <ac:chgData name="Peter Laudati" userId="fc1173ac-280e-4cfe-aafb-65006f84bb93" providerId="ADAL" clId="{093908D6-8E55-4D57-B64A-4FF4616EE816}" dt="2018-09-13T22:49:19.958" v="864" actId="478"/>
          <ac:spMkLst>
            <pc:docMk/>
            <pc:sldMk cId="3829957259" sldId="524"/>
            <ac:spMk id="41" creationId="{F3459CB5-7027-4196-8F10-DC4F443E04A5}"/>
          </ac:spMkLst>
        </pc:spChg>
        <pc:spChg chg="del">
          <ac:chgData name="Peter Laudati" userId="fc1173ac-280e-4cfe-aafb-65006f84bb93" providerId="ADAL" clId="{093908D6-8E55-4D57-B64A-4FF4616EE816}" dt="2018-09-13T22:49:27.038" v="867" actId="478"/>
          <ac:spMkLst>
            <pc:docMk/>
            <pc:sldMk cId="3829957259" sldId="524"/>
            <ac:spMk id="42" creationId="{E9311EB3-3221-4927-801D-A5F0DD1F7CBF}"/>
          </ac:spMkLst>
        </pc:spChg>
        <pc:spChg chg="del">
          <ac:chgData name="Peter Laudati" userId="fc1173ac-280e-4cfe-aafb-65006f84bb93" providerId="ADAL" clId="{093908D6-8E55-4D57-B64A-4FF4616EE816}" dt="2018-09-13T22:48:51.224" v="854" actId="478"/>
          <ac:spMkLst>
            <pc:docMk/>
            <pc:sldMk cId="3829957259" sldId="524"/>
            <ac:spMk id="100" creationId="{E303C60C-583F-4F0D-9A40-447CE53CC8AD}"/>
          </ac:spMkLst>
        </pc:spChg>
        <pc:spChg chg="del">
          <ac:chgData name="Peter Laudati" userId="fc1173ac-280e-4cfe-aafb-65006f84bb93" providerId="ADAL" clId="{093908D6-8E55-4D57-B64A-4FF4616EE816}" dt="2018-09-13T22:48:59.100" v="857" actId="478"/>
          <ac:spMkLst>
            <pc:docMk/>
            <pc:sldMk cId="3829957259" sldId="524"/>
            <ac:spMk id="101" creationId="{F16E784F-E7CB-4123-98FA-DDF5D0BB72EF}"/>
          </ac:spMkLst>
        </pc:spChg>
        <pc:spChg chg="del">
          <ac:chgData name="Peter Laudati" userId="fc1173ac-280e-4cfe-aafb-65006f84bb93" providerId="ADAL" clId="{093908D6-8E55-4D57-B64A-4FF4616EE816}" dt="2018-09-13T22:49:06.015" v="860" actId="478"/>
          <ac:spMkLst>
            <pc:docMk/>
            <pc:sldMk cId="3829957259" sldId="524"/>
            <ac:spMk id="102" creationId="{1B2107DA-8C21-4BA7-991D-95B1F7F0AD9D}"/>
          </ac:spMkLst>
        </pc:spChg>
        <pc:spChg chg="del">
          <ac:chgData name="Peter Laudati" userId="fc1173ac-280e-4cfe-aafb-65006f84bb93" providerId="ADAL" clId="{093908D6-8E55-4D57-B64A-4FF4616EE816}" dt="2018-09-13T22:49:21.849" v="865" actId="478"/>
          <ac:spMkLst>
            <pc:docMk/>
            <pc:sldMk cId="3829957259" sldId="524"/>
            <ac:spMk id="103" creationId="{DA38C9D8-D2A6-406C-AEC3-2285F555C035}"/>
          </ac:spMkLst>
        </pc:spChg>
        <pc:grpChg chg="del">
          <ac:chgData name="Peter Laudati" userId="fc1173ac-280e-4cfe-aafb-65006f84bb93" providerId="ADAL" clId="{093908D6-8E55-4D57-B64A-4FF4616EE816}" dt="2018-09-13T22:48:57.353" v="856" actId="478"/>
          <ac:grpSpMkLst>
            <pc:docMk/>
            <pc:sldMk cId="3829957259" sldId="524"/>
            <ac:grpSpMk id="69" creationId="{288862BD-B465-41CB-93F9-0AA39A2FF2DE}"/>
          </ac:grpSpMkLst>
        </pc:grpChg>
        <pc:grpChg chg="del">
          <ac:chgData name="Peter Laudati" userId="fc1173ac-280e-4cfe-aafb-65006f84bb93" providerId="ADAL" clId="{093908D6-8E55-4D57-B64A-4FF4616EE816}" dt="2018-09-13T22:49:24.503" v="866" actId="478"/>
          <ac:grpSpMkLst>
            <pc:docMk/>
            <pc:sldMk cId="3829957259" sldId="524"/>
            <ac:grpSpMk id="77" creationId="{60A3AF97-98F1-4A84-B1CF-C95E139FE522}"/>
          </ac:grpSpMkLst>
        </pc:grpChg>
        <pc:grpChg chg="del">
          <ac:chgData name="Peter Laudati" userId="fc1173ac-280e-4cfe-aafb-65006f84bb93" providerId="ADAL" clId="{093908D6-8E55-4D57-B64A-4FF4616EE816}" dt="2018-09-13T22:49:02.120" v="858" actId="478"/>
          <ac:grpSpMkLst>
            <pc:docMk/>
            <pc:sldMk cId="3829957259" sldId="524"/>
            <ac:grpSpMk id="84" creationId="{353751C4-8729-449C-9E1C-C9DFF1F79510}"/>
          </ac:grpSpMkLst>
        </pc:grpChg>
        <pc:picChg chg="del">
          <ac:chgData name="Peter Laudati" userId="fc1173ac-280e-4cfe-aafb-65006f84bb93" providerId="ADAL" clId="{093908D6-8E55-4D57-B64A-4FF4616EE816}" dt="2018-09-13T22:49:08.031" v="861" actId="478"/>
          <ac:picMkLst>
            <pc:docMk/>
            <pc:sldMk cId="3829957259" sldId="524"/>
            <ac:picMk id="98" creationId="{E4028159-B25E-4BC9-8985-B02E5C50C4D3}"/>
          </ac:picMkLst>
        </pc:picChg>
      </pc:sldChg>
      <pc:sldChg chg="delSp">
        <pc:chgData name="Peter Laudati" userId="fc1173ac-280e-4cfe-aafb-65006f84bb93" providerId="ADAL" clId="{093908D6-8E55-4D57-B64A-4FF4616EE816}" dt="2018-09-13T22:49:36.096" v="868" actId="478"/>
        <pc:sldMkLst>
          <pc:docMk/>
          <pc:sldMk cId="3162591600" sldId="525"/>
        </pc:sldMkLst>
        <pc:spChg chg="del">
          <ac:chgData name="Peter Laudati" userId="fc1173ac-280e-4cfe-aafb-65006f84bb93" providerId="ADAL" clId="{093908D6-8E55-4D57-B64A-4FF4616EE816}" dt="2018-09-13T22:49:36.096" v="868" actId="478"/>
          <ac:spMkLst>
            <pc:docMk/>
            <pc:sldMk cId="3162591600" sldId="525"/>
            <ac:spMk id="40" creationId="{91E7F33C-A753-4498-83CD-AD7683AC1539}"/>
          </ac:spMkLst>
        </pc:spChg>
        <pc:spChg chg="del">
          <ac:chgData name="Peter Laudati" userId="fc1173ac-280e-4cfe-aafb-65006f84bb93" providerId="ADAL" clId="{093908D6-8E55-4D57-B64A-4FF4616EE816}" dt="2018-09-13T22:49:36.096" v="868" actId="478"/>
          <ac:spMkLst>
            <pc:docMk/>
            <pc:sldMk cId="3162591600" sldId="525"/>
            <ac:spMk id="41" creationId="{825C36BE-F6ED-4145-9FD6-1DB19F56EB35}"/>
          </ac:spMkLst>
        </pc:spChg>
        <pc:spChg chg="del">
          <ac:chgData name="Peter Laudati" userId="fc1173ac-280e-4cfe-aafb-65006f84bb93" providerId="ADAL" clId="{093908D6-8E55-4D57-B64A-4FF4616EE816}" dt="2018-09-13T22:49:36.096" v="868" actId="478"/>
          <ac:spMkLst>
            <pc:docMk/>
            <pc:sldMk cId="3162591600" sldId="525"/>
            <ac:spMk id="42" creationId="{7FA32AFE-8E31-485A-B863-454DFD3B751C}"/>
          </ac:spMkLst>
        </pc:spChg>
        <pc:spChg chg="del">
          <ac:chgData name="Peter Laudati" userId="fc1173ac-280e-4cfe-aafb-65006f84bb93" providerId="ADAL" clId="{093908D6-8E55-4D57-B64A-4FF4616EE816}" dt="2018-09-13T22:49:36.096" v="868" actId="478"/>
          <ac:spMkLst>
            <pc:docMk/>
            <pc:sldMk cId="3162591600" sldId="525"/>
            <ac:spMk id="43" creationId="{674E38B0-CA86-49F3-BE82-5EB96581583F}"/>
          </ac:spMkLst>
        </pc:spChg>
        <pc:spChg chg="del">
          <ac:chgData name="Peter Laudati" userId="fc1173ac-280e-4cfe-aafb-65006f84bb93" providerId="ADAL" clId="{093908D6-8E55-4D57-B64A-4FF4616EE816}" dt="2018-09-13T22:49:36.096" v="868" actId="478"/>
          <ac:spMkLst>
            <pc:docMk/>
            <pc:sldMk cId="3162591600" sldId="525"/>
            <ac:spMk id="103" creationId="{CE75A6E9-7E4E-4F22-B09A-5D62CE9A3F6E}"/>
          </ac:spMkLst>
        </pc:spChg>
        <pc:spChg chg="del">
          <ac:chgData name="Peter Laudati" userId="fc1173ac-280e-4cfe-aafb-65006f84bb93" providerId="ADAL" clId="{093908D6-8E55-4D57-B64A-4FF4616EE816}" dt="2018-09-13T22:49:36.096" v="868" actId="478"/>
          <ac:spMkLst>
            <pc:docMk/>
            <pc:sldMk cId="3162591600" sldId="525"/>
            <ac:spMk id="104" creationId="{6F175E69-53BB-4AF6-A5C9-E619271576D4}"/>
          </ac:spMkLst>
        </pc:spChg>
        <pc:spChg chg="del">
          <ac:chgData name="Peter Laudati" userId="fc1173ac-280e-4cfe-aafb-65006f84bb93" providerId="ADAL" clId="{093908D6-8E55-4D57-B64A-4FF4616EE816}" dt="2018-09-13T22:49:36.096" v="868" actId="478"/>
          <ac:spMkLst>
            <pc:docMk/>
            <pc:sldMk cId="3162591600" sldId="525"/>
            <ac:spMk id="105" creationId="{4A40590E-DF88-4407-A0D8-FA1219DEB64C}"/>
          </ac:spMkLst>
        </pc:spChg>
        <pc:spChg chg="del">
          <ac:chgData name="Peter Laudati" userId="fc1173ac-280e-4cfe-aafb-65006f84bb93" providerId="ADAL" clId="{093908D6-8E55-4D57-B64A-4FF4616EE816}" dt="2018-09-13T22:49:36.096" v="868" actId="478"/>
          <ac:spMkLst>
            <pc:docMk/>
            <pc:sldMk cId="3162591600" sldId="525"/>
            <ac:spMk id="106" creationId="{D49DD7BA-AA60-4685-A0CD-85D607C9131E}"/>
          </ac:spMkLst>
        </pc:spChg>
        <pc:grpChg chg="del">
          <ac:chgData name="Peter Laudati" userId="fc1173ac-280e-4cfe-aafb-65006f84bb93" providerId="ADAL" clId="{093908D6-8E55-4D57-B64A-4FF4616EE816}" dt="2018-09-13T22:49:36.096" v="868" actId="478"/>
          <ac:grpSpMkLst>
            <pc:docMk/>
            <pc:sldMk cId="3162591600" sldId="525"/>
            <ac:grpSpMk id="70" creationId="{D0A360D5-7995-4372-93DB-08D8BA1BB247}"/>
          </ac:grpSpMkLst>
        </pc:grpChg>
        <pc:grpChg chg="del">
          <ac:chgData name="Peter Laudati" userId="fc1173ac-280e-4cfe-aafb-65006f84bb93" providerId="ADAL" clId="{093908D6-8E55-4D57-B64A-4FF4616EE816}" dt="2018-09-13T22:49:36.096" v="868" actId="478"/>
          <ac:grpSpMkLst>
            <pc:docMk/>
            <pc:sldMk cId="3162591600" sldId="525"/>
            <ac:grpSpMk id="78" creationId="{0BCDB7DD-30AC-4E74-B66A-1AE385793AC9}"/>
          </ac:grpSpMkLst>
        </pc:grpChg>
        <pc:grpChg chg="del">
          <ac:chgData name="Peter Laudati" userId="fc1173ac-280e-4cfe-aafb-65006f84bb93" providerId="ADAL" clId="{093908D6-8E55-4D57-B64A-4FF4616EE816}" dt="2018-09-13T22:49:36.096" v="868" actId="478"/>
          <ac:grpSpMkLst>
            <pc:docMk/>
            <pc:sldMk cId="3162591600" sldId="525"/>
            <ac:grpSpMk id="85" creationId="{E7344CC4-77F3-4597-8F52-BBC80D97B72B}"/>
          </ac:grpSpMkLst>
        </pc:grpChg>
        <pc:picChg chg="del">
          <ac:chgData name="Peter Laudati" userId="fc1173ac-280e-4cfe-aafb-65006f84bb93" providerId="ADAL" clId="{093908D6-8E55-4D57-B64A-4FF4616EE816}" dt="2018-09-13T22:49:36.096" v="868" actId="478"/>
          <ac:picMkLst>
            <pc:docMk/>
            <pc:sldMk cId="3162591600" sldId="525"/>
            <ac:picMk id="99" creationId="{302A527F-6A4E-4BCB-89B9-52E9CC0E5112}"/>
          </ac:picMkLst>
        </pc:picChg>
      </pc:sldChg>
      <pc:sldChg chg="modSp">
        <pc:chgData name="Peter Laudati" userId="fc1173ac-280e-4cfe-aafb-65006f84bb93" providerId="ADAL" clId="{093908D6-8E55-4D57-B64A-4FF4616EE816}" dt="2018-09-13T22:55:54.752" v="897" actId="403"/>
        <pc:sldMkLst>
          <pc:docMk/>
          <pc:sldMk cId="296669791" sldId="543"/>
        </pc:sldMkLst>
        <pc:spChg chg="mod">
          <ac:chgData name="Peter Laudati" userId="fc1173ac-280e-4cfe-aafb-65006f84bb93" providerId="ADAL" clId="{093908D6-8E55-4D57-B64A-4FF4616EE816}" dt="2018-09-13T22:55:54.752" v="897" actId="403"/>
          <ac:spMkLst>
            <pc:docMk/>
            <pc:sldMk cId="296669791" sldId="543"/>
            <ac:spMk id="2" creationId="{E03EFE58-7D08-7E4D-AB1D-448C8CE89F7C}"/>
          </ac:spMkLst>
        </pc:spChg>
      </pc:sldChg>
      <pc:sldChg chg="modSp">
        <pc:chgData name="Peter Laudati" userId="fc1173ac-280e-4cfe-aafb-65006f84bb93" providerId="ADAL" clId="{093908D6-8E55-4D57-B64A-4FF4616EE816}" dt="2018-09-13T21:41:04.413" v="430" actId="20577"/>
        <pc:sldMkLst>
          <pc:docMk/>
          <pc:sldMk cId="2250512809" sldId="557"/>
        </pc:sldMkLst>
        <pc:spChg chg="mod">
          <ac:chgData name="Peter Laudati" userId="fc1173ac-280e-4cfe-aafb-65006f84bb93" providerId="ADAL" clId="{093908D6-8E55-4D57-B64A-4FF4616EE816}" dt="2018-09-13T21:41:04.413" v="430" actId="20577"/>
          <ac:spMkLst>
            <pc:docMk/>
            <pc:sldMk cId="2250512809" sldId="557"/>
            <ac:spMk id="2" creationId="{F5F9A0B9-16EA-674C-9F51-93BF10956EE7}"/>
          </ac:spMkLst>
        </pc:spChg>
      </pc:sldChg>
      <pc:sldChg chg="modSp modAnim">
        <pc:chgData name="Peter Laudati" userId="fc1173ac-280e-4cfe-aafb-65006f84bb93" providerId="ADAL" clId="{093908D6-8E55-4D57-B64A-4FF4616EE816}" dt="2018-09-13T22:44:46.007" v="817" actId="207"/>
        <pc:sldMkLst>
          <pc:docMk/>
          <pc:sldMk cId="96773298" sldId="566"/>
        </pc:sldMkLst>
        <pc:spChg chg="mod">
          <ac:chgData name="Peter Laudati" userId="fc1173ac-280e-4cfe-aafb-65006f84bb93" providerId="ADAL" clId="{093908D6-8E55-4D57-B64A-4FF4616EE816}" dt="2018-09-13T22:42:37.454" v="810" actId="20577"/>
          <ac:spMkLst>
            <pc:docMk/>
            <pc:sldMk cId="96773298" sldId="566"/>
            <ac:spMk id="2" creationId="{F5F9A0B9-16EA-674C-9F51-93BF10956EE7}"/>
          </ac:spMkLst>
        </pc:spChg>
        <pc:spChg chg="mod">
          <ac:chgData name="Peter Laudati" userId="fc1173ac-280e-4cfe-aafb-65006f84bb93" providerId="ADAL" clId="{093908D6-8E55-4D57-B64A-4FF4616EE816}" dt="2018-09-13T22:42:29.466" v="806" actId="20577"/>
          <ac:spMkLst>
            <pc:docMk/>
            <pc:sldMk cId="96773298" sldId="566"/>
            <ac:spMk id="5" creationId="{0DADFA8C-24AF-3540-80D8-FFEAB44EB08A}"/>
          </ac:spMkLst>
        </pc:spChg>
      </pc:sldChg>
      <pc:sldChg chg="modSp">
        <pc:chgData name="Peter Laudati" userId="fc1173ac-280e-4cfe-aafb-65006f84bb93" providerId="ADAL" clId="{093908D6-8E55-4D57-B64A-4FF4616EE816}" dt="2018-09-13T21:42:26.374" v="509" actId="20577"/>
        <pc:sldMkLst>
          <pc:docMk/>
          <pc:sldMk cId="1910139192" sldId="577"/>
        </pc:sldMkLst>
        <pc:spChg chg="mod">
          <ac:chgData name="Peter Laudati" userId="fc1173ac-280e-4cfe-aafb-65006f84bb93" providerId="ADAL" clId="{093908D6-8E55-4D57-B64A-4FF4616EE816}" dt="2018-09-13T21:42:26.374" v="509" actId="20577"/>
          <ac:spMkLst>
            <pc:docMk/>
            <pc:sldMk cId="1910139192" sldId="577"/>
            <ac:spMk id="2" creationId="{235EC268-7483-4008-912A-E3D618CA532F}"/>
          </ac:spMkLst>
        </pc:spChg>
      </pc:sldChg>
      <pc:sldChg chg="modSp">
        <pc:chgData name="Peter Laudati" userId="fc1173ac-280e-4cfe-aafb-65006f84bb93" providerId="ADAL" clId="{093908D6-8E55-4D57-B64A-4FF4616EE816}" dt="2018-09-14T15:52:09.483" v="3178" actId="207"/>
        <pc:sldMkLst>
          <pc:docMk/>
          <pc:sldMk cId="4208591788" sldId="579"/>
        </pc:sldMkLst>
        <pc:spChg chg="mod">
          <ac:chgData name="Peter Laudati" userId="fc1173ac-280e-4cfe-aafb-65006f84bb93" providerId="ADAL" clId="{093908D6-8E55-4D57-B64A-4FF4616EE816}" dt="2018-09-14T15:52:09.483" v="3178" actId="207"/>
          <ac:spMkLst>
            <pc:docMk/>
            <pc:sldMk cId="4208591788" sldId="579"/>
            <ac:spMk id="30" creationId="{6622A505-16E0-4067-A4B6-2A5F2CD0BFA8}"/>
          </ac:spMkLst>
        </pc:spChg>
      </pc:sldChg>
      <pc:sldChg chg="modAnim">
        <pc:chgData name="Peter Laudati" userId="fc1173ac-280e-4cfe-aafb-65006f84bb93" providerId="ADAL" clId="{093908D6-8E55-4D57-B64A-4FF4616EE816}" dt="2018-09-13T06:07:48.578" v="3" actId="207"/>
        <pc:sldMkLst>
          <pc:docMk/>
          <pc:sldMk cId="2586417567" sldId="580"/>
        </pc:sldMkLst>
      </pc:sldChg>
      <pc:sldChg chg="modSp">
        <pc:chgData name="Peter Laudati" userId="fc1173ac-280e-4cfe-aafb-65006f84bb93" providerId="ADAL" clId="{093908D6-8E55-4D57-B64A-4FF4616EE816}" dt="2018-09-13T23:03:55.596" v="925" actId="20577"/>
        <pc:sldMkLst>
          <pc:docMk/>
          <pc:sldMk cId="2212567070" sldId="592"/>
        </pc:sldMkLst>
        <pc:spChg chg="mod">
          <ac:chgData name="Peter Laudati" userId="fc1173ac-280e-4cfe-aafb-65006f84bb93" providerId="ADAL" clId="{093908D6-8E55-4D57-B64A-4FF4616EE816}" dt="2018-09-13T22:47:09.455" v="830" actId="6549"/>
          <ac:spMkLst>
            <pc:docMk/>
            <pc:sldMk cId="2212567070" sldId="592"/>
            <ac:spMk id="3" creationId="{8316A03C-B294-4EB7-A0AA-33EF1605A771}"/>
          </ac:spMkLst>
        </pc:spChg>
        <pc:spChg chg="mod">
          <ac:chgData name="Peter Laudati" userId="fc1173ac-280e-4cfe-aafb-65006f84bb93" providerId="ADAL" clId="{093908D6-8E55-4D57-B64A-4FF4616EE816}" dt="2018-09-13T23:03:55.596" v="925" actId="20577"/>
          <ac:spMkLst>
            <pc:docMk/>
            <pc:sldMk cId="2212567070" sldId="592"/>
            <ac:spMk id="31" creationId="{00000000-0000-0000-0000-000000000000}"/>
          </ac:spMkLst>
        </pc:spChg>
        <pc:spChg chg="mod">
          <ac:chgData name="Peter Laudati" userId="fc1173ac-280e-4cfe-aafb-65006f84bb93" providerId="ADAL" clId="{093908D6-8E55-4D57-B64A-4FF4616EE816}" dt="2018-09-13T22:47:11.890" v="831" actId="6549"/>
          <ac:spMkLst>
            <pc:docMk/>
            <pc:sldMk cId="2212567070" sldId="592"/>
            <ac:spMk id="32" creationId="{1955DBD4-F7AC-4016-BFCE-A1319CF8C8A1}"/>
          </ac:spMkLst>
        </pc:spChg>
        <pc:spChg chg="mod">
          <ac:chgData name="Peter Laudati" userId="fc1173ac-280e-4cfe-aafb-65006f84bb93" providerId="ADAL" clId="{093908D6-8E55-4D57-B64A-4FF4616EE816}" dt="2018-09-13T22:47:13.541" v="832" actId="6549"/>
          <ac:spMkLst>
            <pc:docMk/>
            <pc:sldMk cId="2212567070" sldId="592"/>
            <ac:spMk id="33" creationId="{253794BF-91B6-4F6F-91C2-60B5CA6C0C17}"/>
          </ac:spMkLst>
        </pc:spChg>
        <pc:spChg chg="mod">
          <ac:chgData name="Peter Laudati" userId="fc1173ac-280e-4cfe-aafb-65006f84bb93" providerId="ADAL" clId="{093908D6-8E55-4D57-B64A-4FF4616EE816}" dt="2018-09-13T22:47:17.471" v="833" actId="6549"/>
          <ac:spMkLst>
            <pc:docMk/>
            <pc:sldMk cId="2212567070" sldId="592"/>
            <ac:spMk id="35" creationId="{F4BCF839-0D5B-4960-A9DB-1EA86ED22998}"/>
          </ac:spMkLst>
        </pc:spChg>
        <pc:spChg chg="mod">
          <ac:chgData name="Peter Laudati" userId="fc1173ac-280e-4cfe-aafb-65006f84bb93" providerId="ADAL" clId="{093908D6-8E55-4D57-B64A-4FF4616EE816}" dt="2018-09-13T22:47:19.354" v="834" actId="6549"/>
          <ac:spMkLst>
            <pc:docMk/>
            <pc:sldMk cId="2212567070" sldId="592"/>
            <ac:spMk id="36" creationId="{5DDA9923-4FB4-4F8E-B7DA-9C82949372FE}"/>
          </ac:spMkLst>
        </pc:spChg>
      </pc:sldChg>
      <pc:sldChg chg="modSp modAnim">
        <pc:chgData name="Peter Laudati" userId="fc1173ac-280e-4cfe-aafb-65006f84bb93" providerId="ADAL" clId="{093908D6-8E55-4D57-B64A-4FF4616EE816}" dt="2018-09-14T15:51:02.296" v="3177" actId="207"/>
        <pc:sldMkLst>
          <pc:docMk/>
          <pc:sldMk cId="489688679" sldId="593"/>
        </pc:sldMkLst>
        <pc:spChg chg="mod">
          <ac:chgData name="Peter Laudati" userId="fc1173ac-280e-4cfe-aafb-65006f84bb93" providerId="ADAL" clId="{093908D6-8E55-4D57-B64A-4FF4616EE816}" dt="2018-09-13T23:04:10.333" v="927" actId="20577"/>
          <ac:spMkLst>
            <pc:docMk/>
            <pc:sldMk cId="489688679" sldId="593"/>
            <ac:spMk id="31" creationId="{00000000-0000-0000-0000-000000000000}"/>
          </ac:spMkLst>
        </pc:spChg>
        <pc:spChg chg="mod">
          <ac:chgData name="Peter Laudati" userId="fc1173ac-280e-4cfe-aafb-65006f84bb93" providerId="ADAL" clId="{093908D6-8E55-4D57-B64A-4FF4616EE816}" dt="2018-09-13T22:47:34.016" v="835" actId="6549"/>
          <ac:spMkLst>
            <pc:docMk/>
            <pc:sldMk cId="489688679" sldId="593"/>
            <ac:spMk id="35" creationId="{22AC4C01-6FDD-46BA-896D-6FC50052F74A}"/>
          </ac:spMkLst>
        </pc:spChg>
        <pc:spChg chg="mod">
          <ac:chgData name="Peter Laudati" userId="fc1173ac-280e-4cfe-aafb-65006f84bb93" providerId="ADAL" clId="{093908D6-8E55-4D57-B64A-4FF4616EE816}" dt="2018-09-13T22:47:35.849" v="836" actId="6549"/>
          <ac:spMkLst>
            <pc:docMk/>
            <pc:sldMk cId="489688679" sldId="593"/>
            <ac:spMk id="36" creationId="{9D9A6866-2D85-41FD-B696-BB1A9366F125}"/>
          </ac:spMkLst>
        </pc:spChg>
        <pc:spChg chg="mod">
          <ac:chgData name="Peter Laudati" userId="fc1173ac-280e-4cfe-aafb-65006f84bb93" providerId="ADAL" clId="{093908D6-8E55-4D57-B64A-4FF4616EE816}" dt="2018-09-13T22:47:37.293" v="837" actId="6549"/>
          <ac:spMkLst>
            <pc:docMk/>
            <pc:sldMk cId="489688679" sldId="593"/>
            <ac:spMk id="37" creationId="{33C47757-75AD-49DB-9CE9-1DA1C53E89A0}"/>
          </ac:spMkLst>
        </pc:spChg>
        <pc:spChg chg="mod">
          <ac:chgData name="Peter Laudati" userId="fc1173ac-280e-4cfe-aafb-65006f84bb93" providerId="ADAL" clId="{093908D6-8E55-4D57-B64A-4FF4616EE816}" dt="2018-09-13T22:47:39.216" v="838" actId="6549"/>
          <ac:spMkLst>
            <pc:docMk/>
            <pc:sldMk cId="489688679" sldId="593"/>
            <ac:spMk id="38" creationId="{7DD56DE0-2B55-4700-9DFB-9B3F61DC5ECD}"/>
          </ac:spMkLst>
        </pc:spChg>
        <pc:spChg chg="mod">
          <ac:chgData name="Peter Laudati" userId="fc1173ac-280e-4cfe-aafb-65006f84bb93" providerId="ADAL" clId="{093908D6-8E55-4D57-B64A-4FF4616EE816}" dt="2018-09-13T22:47:41.600" v="839" actId="6549"/>
          <ac:spMkLst>
            <pc:docMk/>
            <pc:sldMk cId="489688679" sldId="593"/>
            <ac:spMk id="40" creationId="{1475AD03-842A-49AD-8691-DB8DA0B0D787}"/>
          </ac:spMkLst>
        </pc:spChg>
        <pc:spChg chg="mod">
          <ac:chgData name="Peter Laudati" userId="fc1173ac-280e-4cfe-aafb-65006f84bb93" providerId="ADAL" clId="{093908D6-8E55-4D57-B64A-4FF4616EE816}" dt="2018-09-13T22:47:44.478" v="840" actId="6549"/>
          <ac:spMkLst>
            <pc:docMk/>
            <pc:sldMk cId="489688679" sldId="593"/>
            <ac:spMk id="42" creationId="{DFEB7BDD-C81D-42F5-8923-43F00EE79214}"/>
          </ac:spMkLst>
        </pc:spChg>
        <pc:picChg chg="mod">
          <ac:chgData name="Peter Laudati" userId="fc1173ac-280e-4cfe-aafb-65006f84bb93" providerId="ADAL" clId="{093908D6-8E55-4D57-B64A-4FF4616EE816}" dt="2018-09-14T15:51:02.296" v="3177" actId="207"/>
          <ac:picMkLst>
            <pc:docMk/>
            <pc:sldMk cId="489688679" sldId="593"/>
            <ac:picMk id="28" creationId="{7B85E582-CA7D-476F-8CDA-0E3C017F2E09}"/>
          </ac:picMkLst>
        </pc:picChg>
      </pc:sldChg>
      <pc:sldChg chg="modSp modAnim">
        <pc:chgData name="Peter Laudati" userId="fc1173ac-280e-4cfe-aafb-65006f84bb93" providerId="ADAL" clId="{093908D6-8E55-4D57-B64A-4FF4616EE816}" dt="2018-09-13T22:49:54.325" v="874" actId="6549"/>
        <pc:sldMkLst>
          <pc:docMk/>
          <pc:sldMk cId="661136708" sldId="595"/>
        </pc:sldMkLst>
        <pc:spChg chg="mod">
          <ac:chgData name="Peter Laudati" userId="fc1173ac-280e-4cfe-aafb-65006f84bb93" providerId="ADAL" clId="{093908D6-8E55-4D57-B64A-4FF4616EE816}" dt="2018-09-13T22:49:45.207" v="869" actId="6549"/>
          <ac:spMkLst>
            <pc:docMk/>
            <pc:sldMk cId="661136708" sldId="595"/>
            <ac:spMk id="35" creationId="{22AC4C01-6FDD-46BA-896D-6FC50052F74A}"/>
          </ac:spMkLst>
        </pc:spChg>
        <pc:spChg chg="mod">
          <ac:chgData name="Peter Laudati" userId="fc1173ac-280e-4cfe-aafb-65006f84bb93" providerId="ADAL" clId="{093908D6-8E55-4D57-B64A-4FF4616EE816}" dt="2018-09-13T22:49:46.856" v="870" actId="6549"/>
          <ac:spMkLst>
            <pc:docMk/>
            <pc:sldMk cId="661136708" sldId="595"/>
            <ac:spMk id="36" creationId="{9D9A6866-2D85-41FD-B696-BB1A9366F125}"/>
          </ac:spMkLst>
        </pc:spChg>
        <pc:spChg chg="mod">
          <ac:chgData name="Peter Laudati" userId="fc1173ac-280e-4cfe-aafb-65006f84bb93" providerId="ADAL" clId="{093908D6-8E55-4D57-B64A-4FF4616EE816}" dt="2018-09-13T22:49:49.050" v="871" actId="6549"/>
          <ac:spMkLst>
            <pc:docMk/>
            <pc:sldMk cId="661136708" sldId="595"/>
            <ac:spMk id="37" creationId="{33C47757-75AD-49DB-9CE9-1DA1C53E89A0}"/>
          </ac:spMkLst>
        </pc:spChg>
        <pc:spChg chg="mod">
          <ac:chgData name="Peter Laudati" userId="fc1173ac-280e-4cfe-aafb-65006f84bb93" providerId="ADAL" clId="{093908D6-8E55-4D57-B64A-4FF4616EE816}" dt="2018-09-13T22:49:54.325" v="874" actId="6549"/>
          <ac:spMkLst>
            <pc:docMk/>
            <pc:sldMk cId="661136708" sldId="595"/>
            <ac:spMk id="38" creationId="{7DD56DE0-2B55-4700-9DFB-9B3F61DC5ECD}"/>
          </ac:spMkLst>
        </pc:spChg>
        <pc:spChg chg="mod">
          <ac:chgData name="Peter Laudati" userId="fc1173ac-280e-4cfe-aafb-65006f84bb93" providerId="ADAL" clId="{093908D6-8E55-4D57-B64A-4FF4616EE816}" dt="2018-09-13T22:49:52.546" v="873" actId="6549"/>
          <ac:spMkLst>
            <pc:docMk/>
            <pc:sldMk cId="661136708" sldId="595"/>
            <ac:spMk id="40" creationId="{1475AD03-842A-49AD-8691-DB8DA0B0D787}"/>
          </ac:spMkLst>
        </pc:spChg>
        <pc:spChg chg="mod">
          <ac:chgData name="Peter Laudati" userId="fc1173ac-280e-4cfe-aafb-65006f84bb93" providerId="ADAL" clId="{093908D6-8E55-4D57-B64A-4FF4616EE816}" dt="2018-09-13T22:49:51.251" v="872" actId="6549"/>
          <ac:spMkLst>
            <pc:docMk/>
            <pc:sldMk cId="661136708" sldId="595"/>
            <ac:spMk id="42" creationId="{DFEB7BDD-C81D-42F5-8923-43F00EE79214}"/>
          </ac:spMkLst>
        </pc:spChg>
      </pc:sldChg>
      <pc:sldChg chg="addSp delSp modSp modAnim modNotesTx">
        <pc:chgData name="Peter Laudati" userId="fc1173ac-280e-4cfe-aafb-65006f84bb93" providerId="ADAL" clId="{093908D6-8E55-4D57-B64A-4FF4616EE816}" dt="2018-09-14T00:05:19.384" v="2065" actId="20577"/>
        <pc:sldMkLst>
          <pc:docMk/>
          <pc:sldMk cId="2083066585" sldId="597"/>
        </pc:sldMkLst>
        <pc:spChg chg="mod">
          <ac:chgData name="Peter Laudati" userId="fc1173ac-280e-4cfe-aafb-65006f84bb93" providerId="ADAL" clId="{093908D6-8E55-4D57-B64A-4FF4616EE816}" dt="2018-09-13T22:50:00.553" v="875" actId="6549"/>
          <ac:spMkLst>
            <pc:docMk/>
            <pc:sldMk cId="2083066585" sldId="597"/>
            <ac:spMk id="2" creationId="{3D4D45CE-586D-4E31-A843-24C6F625225F}"/>
          </ac:spMkLst>
        </pc:spChg>
        <pc:spChg chg="mod">
          <ac:chgData name="Peter Laudati" userId="fc1173ac-280e-4cfe-aafb-65006f84bb93" providerId="ADAL" clId="{093908D6-8E55-4D57-B64A-4FF4616EE816}" dt="2018-09-13T23:52:49.593" v="1645" actId="6549"/>
          <ac:spMkLst>
            <pc:docMk/>
            <pc:sldMk cId="2083066585" sldId="597"/>
            <ac:spMk id="24" creationId="{62D5884F-942B-4BB5-B15B-957DAE527E67}"/>
          </ac:spMkLst>
        </pc:spChg>
        <pc:picChg chg="add mod">
          <ac:chgData name="Peter Laudati" userId="fc1173ac-280e-4cfe-aafb-65006f84bb93" providerId="ADAL" clId="{093908D6-8E55-4D57-B64A-4FF4616EE816}" dt="2018-09-14T00:04:21.442" v="1901" actId="1076"/>
          <ac:picMkLst>
            <pc:docMk/>
            <pc:sldMk cId="2083066585" sldId="597"/>
            <ac:picMk id="6" creationId="{B554EB0D-702A-4456-9E6B-B3A36F0E7002}"/>
          </ac:picMkLst>
        </pc:picChg>
        <pc:picChg chg="del">
          <ac:chgData name="Peter Laudati" userId="fc1173ac-280e-4cfe-aafb-65006f84bb93" providerId="ADAL" clId="{093908D6-8E55-4D57-B64A-4FF4616EE816}" dt="2018-09-14T00:04:13.063" v="1898" actId="478"/>
          <ac:picMkLst>
            <pc:docMk/>
            <pc:sldMk cId="2083066585" sldId="597"/>
            <ac:picMk id="7" creationId="{2BE4698E-05E0-427B-AE16-C412F79E6B0E}"/>
          </ac:picMkLst>
        </pc:picChg>
        <pc:picChg chg="add mod">
          <ac:chgData name="Peter Laudati" userId="fc1173ac-280e-4cfe-aafb-65006f84bb93" providerId="ADAL" clId="{093908D6-8E55-4D57-B64A-4FF4616EE816}" dt="2018-09-14T00:03:58.672" v="1891" actId="1076"/>
          <ac:picMkLst>
            <pc:docMk/>
            <pc:sldMk cId="2083066585" sldId="597"/>
            <ac:picMk id="29" creationId="{53D89344-FF07-42B5-8462-0BAD8E7FDE9F}"/>
          </ac:picMkLst>
        </pc:picChg>
        <pc:picChg chg="add mod">
          <ac:chgData name="Peter Laudati" userId="fc1173ac-280e-4cfe-aafb-65006f84bb93" providerId="ADAL" clId="{093908D6-8E55-4D57-B64A-4FF4616EE816}" dt="2018-09-14T00:04:03.680" v="1893" actId="1076"/>
          <ac:picMkLst>
            <pc:docMk/>
            <pc:sldMk cId="2083066585" sldId="597"/>
            <ac:picMk id="30" creationId="{7F32A5C6-0661-446A-A651-0A551B6A6E0D}"/>
          </ac:picMkLst>
        </pc:picChg>
        <pc:picChg chg="add mod">
          <ac:chgData name="Peter Laudati" userId="fc1173ac-280e-4cfe-aafb-65006f84bb93" providerId="ADAL" clId="{093908D6-8E55-4D57-B64A-4FF4616EE816}" dt="2018-09-14T00:04:09.799" v="1895" actId="1076"/>
          <ac:picMkLst>
            <pc:docMk/>
            <pc:sldMk cId="2083066585" sldId="597"/>
            <ac:picMk id="32" creationId="{97087629-2F39-4DA0-A7FB-ABBA435B978C}"/>
          </ac:picMkLst>
        </pc:picChg>
        <pc:picChg chg="del">
          <ac:chgData name="Peter Laudati" userId="fc1173ac-280e-4cfe-aafb-65006f84bb93" providerId="ADAL" clId="{093908D6-8E55-4D57-B64A-4FF4616EE816}" dt="2018-09-14T00:03:49.745" v="1887" actId="478"/>
          <ac:picMkLst>
            <pc:docMk/>
            <pc:sldMk cId="2083066585" sldId="597"/>
            <ac:picMk id="88" creationId="{E3978206-9BAE-4146-9474-93E294E3C069}"/>
          </ac:picMkLst>
        </pc:picChg>
        <pc:picChg chg="del">
          <ac:chgData name="Peter Laudati" userId="fc1173ac-280e-4cfe-aafb-65006f84bb93" providerId="ADAL" clId="{093908D6-8E55-4D57-B64A-4FF4616EE816}" dt="2018-09-14T00:03:51.490" v="1888" actId="478"/>
          <ac:picMkLst>
            <pc:docMk/>
            <pc:sldMk cId="2083066585" sldId="597"/>
            <ac:picMk id="89" creationId="{34A7C09D-DDDD-4E63-A95F-643A5702D97F}"/>
          </ac:picMkLst>
        </pc:picChg>
        <pc:picChg chg="del">
          <ac:chgData name="Peter Laudati" userId="fc1173ac-280e-4cfe-aafb-65006f84bb93" providerId="ADAL" clId="{093908D6-8E55-4D57-B64A-4FF4616EE816}" dt="2018-09-14T00:03:53.314" v="1889" actId="478"/>
          <ac:picMkLst>
            <pc:docMk/>
            <pc:sldMk cId="2083066585" sldId="597"/>
            <ac:picMk id="90" creationId="{F637658D-B902-420B-9C5C-71DCCFD0C02D}"/>
          </ac:picMkLst>
        </pc:picChg>
      </pc:sldChg>
      <pc:sldChg chg="modSp">
        <pc:chgData name="Peter Laudati" userId="fc1173ac-280e-4cfe-aafb-65006f84bb93" providerId="ADAL" clId="{093908D6-8E55-4D57-B64A-4FF4616EE816}" dt="2018-09-13T23:13:11.892" v="951" actId="20577"/>
        <pc:sldMkLst>
          <pc:docMk/>
          <pc:sldMk cId="2795698928" sldId="599"/>
        </pc:sldMkLst>
        <pc:spChg chg="mod">
          <ac:chgData name="Peter Laudati" userId="fc1173ac-280e-4cfe-aafb-65006f84bb93" providerId="ADAL" clId="{093908D6-8E55-4D57-B64A-4FF4616EE816}" dt="2018-09-13T23:13:11.892" v="951" actId="20577"/>
          <ac:spMkLst>
            <pc:docMk/>
            <pc:sldMk cId="2795698928" sldId="599"/>
            <ac:spMk id="25" creationId="{0F550A1E-B7C5-4177-AC79-4BBAD42C7127}"/>
          </ac:spMkLst>
        </pc:spChg>
      </pc:sldChg>
      <pc:sldChg chg="addSp delSp modSp add modAnim">
        <pc:chgData name="Peter Laudati" userId="fc1173ac-280e-4cfe-aafb-65006f84bb93" providerId="ADAL" clId="{093908D6-8E55-4D57-B64A-4FF4616EE816}" dt="2018-09-13T22:46:12.239" v="829" actId="207"/>
        <pc:sldMkLst>
          <pc:docMk/>
          <pc:sldMk cId="1179171241" sldId="606"/>
        </pc:sldMkLst>
        <pc:spChg chg="mod">
          <ac:chgData name="Peter Laudati" userId="fc1173ac-280e-4cfe-aafb-65006f84bb93" providerId="ADAL" clId="{093908D6-8E55-4D57-B64A-4FF4616EE816}" dt="2018-09-13T22:40:16.101" v="790" actId="20577"/>
          <ac:spMkLst>
            <pc:docMk/>
            <pc:sldMk cId="1179171241" sldId="606"/>
            <ac:spMk id="2" creationId="{AFA58865-E52C-446B-B5AD-2CF941E1EF6C}"/>
          </ac:spMkLst>
        </pc:spChg>
        <pc:spChg chg="mod">
          <ac:chgData name="Peter Laudati" userId="fc1173ac-280e-4cfe-aafb-65006f84bb93" providerId="ADAL" clId="{093908D6-8E55-4D57-B64A-4FF4616EE816}" dt="2018-09-13T22:20:48.002" v="534" actId="20577"/>
          <ac:spMkLst>
            <pc:docMk/>
            <pc:sldMk cId="1179171241" sldId="606"/>
            <ac:spMk id="3" creationId="{F2B272BB-F783-469B-841D-6567A60E41E7}"/>
          </ac:spMkLst>
        </pc:spChg>
        <pc:picChg chg="add mod">
          <ac:chgData name="Peter Laudati" userId="fc1173ac-280e-4cfe-aafb-65006f84bb93" providerId="ADAL" clId="{093908D6-8E55-4D57-B64A-4FF4616EE816}" dt="2018-09-13T22:41:34.692" v="801" actId="1076"/>
          <ac:picMkLst>
            <pc:docMk/>
            <pc:sldMk cId="1179171241" sldId="606"/>
            <ac:picMk id="5" creationId="{21ACA441-EFD2-4F23-875B-0F09430FD015}"/>
          </ac:picMkLst>
        </pc:picChg>
        <pc:picChg chg="add mod">
          <ac:chgData name="Peter Laudati" userId="fc1173ac-280e-4cfe-aafb-65006f84bb93" providerId="ADAL" clId="{093908D6-8E55-4D57-B64A-4FF4616EE816}" dt="2018-09-13T22:41:38.580" v="802" actId="1076"/>
          <ac:picMkLst>
            <pc:docMk/>
            <pc:sldMk cId="1179171241" sldId="606"/>
            <ac:picMk id="7" creationId="{68D4189A-2360-48CB-B9D1-56938E19607C}"/>
          </ac:picMkLst>
        </pc:picChg>
        <pc:picChg chg="add mod">
          <ac:chgData name="Peter Laudati" userId="fc1173ac-280e-4cfe-aafb-65006f84bb93" providerId="ADAL" clId="{093908D6-8E55-4D57-B64A-4FF4616EE816}" dt="2018-09-13T22:41:58.644" v="804" actId="1076"/>
          <ac:picMkLst>
            <pc:docMk/>
            <pc:sldMk cId="1179171241" sldId="606"/>
            <ac:picMk id="9" creationId="{E76405A0-BA40-4210-ABB2-FDB227A599C8}"/>
          </ac:picMkLst>
        </pc:picChg>
        <pc:picChg chg="add del mod">
          <ac:chgData name="Peter Laudati" userId="fc1173ac-280e-4cfe-aafb-65006f84bb93" providerId="ADAL" clId="{093908D6-8E55-4D57-B64A-4FF4616EE816}" dt="2018-09-13T22:25:42.314" v="564" actId="478"/>
          <ac:picMkLst>
            <pc:docMk/>
            <pc:sldMk cId="1179171241" sldId="606"/>
            <ac:picMk id="11" creationId="{743C0CEB-75B9-4A41-8854-8F5D561B9492}"/>
          </ac:picMkLst>
        </pc:picChg>
        <pc:picChg chg="add mod">
          <ac:chgData name="Peter Laudati" userId="fc1173ac-280e-4cfe-aafb-65006f84bb93" providerId="ADAL" clId="{093908D6-8E55-4D57-B64A-4FF4616EE816}" dt="2018-09-13T22:42:05.174" v="805" actId="1076"/>
          <ac:picMkLst>
            <pc:docMk/>
            <pc:sldMk cId="1179171241" sldId="606"/>
            <ac:picMk id="13" creationId="{22C54ECF-0EED-4D0D-9D72-7C3083E56584}"/>
          </ac:picMkLst>
        </pc:picChg>
      </pc:sldChg>
      <pc:sldChg chg="modTransition">
        <pc:chgData name="Peter Laudati" userId="fc1173ac-280e-4cfe-aafb-65006f84bb93" providerId="ADAL" clId="{093908D6-8E55-4D57-B64A-4FF4616EE816}" dt="2018-09-14T01:40:11.615" v="3176" actId="207"/>
        <pc:sldMkLst>
          <pc:docMk/>
          <pc:sldMk cId="3511279910" sldId="611"/>
        </pc:sldMkLst>
      </pc:sldChg>
      <pc:sldChg chg="modAnim">
        <pc:chgData name="Peter Laudati" userId="fc1173ac-280e-4cfe-aafb-65006f84bb93" providerId="ADAL" clId="{093908D6-8E55-4D57-B64A-4FF4616EE816}" dt="2018-09-13T23:37:20.902" v="1211" actId="207"/>
        <pc:sldMkLst>
          <pc:docMk/>
          <pc:sldMk cId="221900836" sldId="613"/>
        </pc:sldMkLst>
      </pc:sldChg>
      <pc:sldChg chg="addSp delSp modSp mod ord setBg setClrOvrMap">
        <pc:chgData name="Peter Laudati" userId="fc1173ac-280e-4cfe-aafb-65006f84bb93" providerId="ADAL" clId="{093908D6-8E55-4D57-B64A-4FF4616EE816}" dt="2018-09-14T01:33:56.440" v="3175" actId="207"/>
        <pc:sldMkLst>
          <pc:docMk/>
          <pc:sldMk cId="96786648" sldId="615"/>
        </pc:sldMkLst>
        <pc:spChg chg="del">
          <ac:chgData name="Peter Laudati" userId="fc1173ac-280e-4cfe-aafb-65006f84bb93" providerId="ADAL" clId="{093908D6-8E55-4D57-B64A-4FF4616EE816}" dt="2018-09-13T23:14:47.780" v="1016" actId="478"/>
          <ac:spMkLst>
            <pc:docMk/>
            <pc:sldMk cId="96786648" sldId="615"/>
            <ac:spMk id="2" creationId="{F5F9A0B9-16EA-674C-9F51-93BF10956EE7}"/>
          </ac:spMkLst>
        </pc:spChg>
        <pc:spChg chg="add del mod">
          <ac:chgData name="Peter Laudati" userId="fc1173ac-280e-4cfe-aafb-65006f84bb93" providerId="ADAL" clId="{093908D6-8E55-4D57-B64A-4FF4616EE816}" dt="2018-09-13T23:20:57.030" v="1090" actId="478"/>
          <ac:spMkLst>
            <pc:docMk/>
            <pc:sldMk cId="96786648" sldId="615"/>
            <ac:spMk id="4" creationId="{B91FD959-986C-4EF7-83DF-01FCCCE1D186}"/>
          </ac:spMkLst>
        </pc:spChg>
        <pc:spChg chg="mod">
          <ac:chgData name="Peter Laudati" userId="fc1173ac-280e-4cfe-aafb-65006f84bb93" providerId="ADAL" clId="{093908D6-8E55-4D57-B64A-4FF4616EE816}" dt="2018-09-13T23:20:39.230" v="1088" actId="26606"/>
          <ac:spMkLst>
            <pc:docMk/>
            <pc:sldMk cId="96786648" sldId="615"/>
            <ac:spMk id="5" creationId="{0DADFA8C-24AF-3540-80D8-FFEAB44EB08A}"/>
          </ac:spMkLst>
        </pc:spChg>
        <pc:spChg chg="add del">
          <ac:chgData name="Peter Laudati" userId="fc1173ac-280e-4cfe-aafb-65006f84bb93" providerId="ADAL" clId="{093908D6-8E55-4D57-B64A-4FF4616EE816}" dt="2018-09-13T23:16:07.437" v="1051" actId="207"/>
          <ac:spMkLst>
            <pc:docMk/>
            <pc:sldMk cId="96786648" sldId="615"/>
            <ac:spMk id="7" creationId="{30E76A87-36B6-426A-BDBD-249A9D8D0DCE}"/>
          </ac:spMkLst>
        </pc:spChg>
        <pc:spChg chg="add del mod">
          <ac:chgData name="Peter Laudati" userId="fc1173ac-280e-4cfe-aafb-65006f84bb93" providerId="ADAL" clId="{093908D6-8E55-4D57-B64A-4FF4616EE816}" dt="2018-09-13T23:20:59.712" v="1091" actId="478"/>
          <ac:spMkLst>
            <pc:docMk/>
            <pc:sldMk cId="96786648" sldId="615"/>
            <ac:spMk id="13" creationId="{BFAA2744-3A0C-417A-98D7-13A08BD214A9}"/>
          </ac:spMkLst>
        </pc:spChg>
        <pc:spChg chg="add mod">
          <ac:chgData name="Peter Laudati" userId="fc1173ac-280e-4cfe-aafb-65006f84bb93" providerId="ADAL" clId="{093908D6-8E55-4D57-B64A-4FF4616EE816}" dt="2018-09-13T23:22:40.196" v="1163" actId="207"/>
          <ac:spMkLst>
            <pc:docMk/>
            <pc:sldMk cId="96786648" sldId="615"/>
            <ac:spMk id="14" creationId="{89403B06-1AB6-4395-AE64-8060475EB6D7}"/>
          </ac:spMkLst>
        </pc:spChg>
        <pc:spChg chg="add mod">
          <ac:chgData name="Peter Laudati" userId="fc1173ac-280e-4cfe-aafb-65006f84bb93" providerId="ADAL" clId="{093908D6-8E55-4D57-B64A-4FF4616EE816}" dt="2018-09-13T23:22:44.731" v="1165" actId="207"/>
          <ac:spMkLst>
            <pc:docMk/>
            <pc:sldMk cId="96786648" sldId="615"/>
            <ac:spMk id="15" creationId="{314BDBED-F4AB-4DD5-9408-FB3FC7E681B8}"/>
          </ac:spMkLst>
        </pc:spChg>
        <pc:spChg chg="add del">
          <ac:chgData name="Peter Laudati" userId="fc1173ac-280e-4cfe-aafb-65006f84bb93" providerId="ADAL" clId="{093908D6-8E55-4D57-B64A-4FF4616EE816}" dt="2018-09-13T23:20:39.230" v="1088" actId="26606"/>
          <ac:spMkLst>
            <pc:docMk/>
            <pc:sldMk cId="96786648" sldId="615"/>
            <ac:spMk id="17" creationId="{EF9B8DF2-C3F5-49A2-94D2-F7B65A0F1F15}"/>
          </ac:spMkLst>
        </pc:spChg>
        <pc:graphicFrameChg chg="add del">
          <ac:chgData name="Peter Laudati" userId="fc1173ac-280e-4cfe-aafb-65006f84bb93" providerId="ADAL" clId="{093908D6-8E55-4D57-B64A-4FF4616EE816}" dt="2018-09-13T23:20:39.230" v="1088" actId="26606"/>
          <ac:graphicFrameMkLst>
            <pc:docMk/>
            <pc:sldMk cId="96786648" sldId="615"/>
            <ac:graphicFrameMk id="12" creationId="{DA20E4BF-0D6A-4C04-BCB7-ACEFB6041601}"/>
          </ac:graphicFrameMkLst>
        </pc:graphicFrameChg>
        <pc:picChg chg="add del">
          <ac:chgData name="Peter Laudati" userId="fc1173ac-280e-4cfe-aafb-65006f84bb93" providerId="ADAL" clId="{093908D6-8E55-4D57-B64A-4FF4616EE816}" dt="2018-09-13T23:15:46.245" v="1048" actId="207"/>
          <ac:picMkLst>
            <pc:docMk/>
            <pc:sldMk cId="96786648" sldId="615"/>
            <ac:picMk id="6" creationId="{B53E1DBC-3C10-4B2F-B7D1-43754F4A6A27}"/>
          </ac:picMkLst>
        </pc:picChg>
        <pc:picChg chg="add mod">
          <ac:chgData name="Peter Laudati" userId="fc1173ac-280e-4cfe-aafb-65006f84bb93" providerId="ADAL" clId="{093908D6-8E55-4D57-B64A-4FF4616EE816}" dt="2018-09-13T23:21:18.084" v="1097" actId="1076"/>
          <ac:picMkLst>
            <pc:docMk/>
            <pc:sldMk cId="96786648" sldId="615"/>
            <ac:picMk id="9" creationId="{4E5F30C1-90BA-44B8-B7C0-180F60D895EF}"/>
          </ac:picMkLst>
        </pc:picChg>
        <pc:picChg chg="add mod ord">
          <ac:chgData name="Peter Laudati" userId="fc1173ac-280e-4cfe-aafb-65006f84bb93" providerId="ADAL" clId="{093908D6-8E55-4D57-B64A-4FF4616EE816}" dt="2018-09-13T23:21:21.067" v="1098" actId="1076"/>
          <ac:picMkLst>
            <pc:docMk/>
            <pc:sldMk cId="96786648" sldId="615"/>
            <ac:picMk id="10" creationId="{59586417-8595-47B9-ABFA-9B95BBFFB3B5}"/>
          </ac:picMkLst>
        </pc:picChg>
      </pc:sldChg>
      <pc:sldChg chg="addSp delSp modSp modNotesTx">
        <pc:chgData name="Peter Laudati" userId="fc1173ac-280e-4cfe-aafb-65006f84bb93" providerId="ADAL" clId="{093908D6-8E55-4D57-B64A-4FF4616EE816}" dt="2018-09-14T00:20:28.669" v="2732" actId="20577"/>
        <pc:sldMkLst>
          <pc:docMk/>
          <pc:sldMk cId="1592378072" sldId="617"/>
        </pc:sldMkLst>
        <pc:spChg chg="mod">
          <ac:chgData name="Peter Laudati" userId="fc1173ac-280e-4cfe-aafb-65006f84bb93" providerId="ADAL" clId="{093908D6-8E55-4D57-B64A-4FF4616EE816}" dt="2018-09-13T23:55:22.570" v="1654" actId="1076"/>
          <ac:spMkLst>
            <pc:docMk/>
            <pc:sldMk cId="1592378072" sldId="617"/>
            <ac:spMk id="2" creationId="{3D4D45CE-586D-4E31-A843-24C6F625225F}"/>
          </ac:spMkLst>
        </pc:spChg>
        <pc:spChg chg="mod">
          <ac:chgData name="Peter Laudati" userId="fc1173ac-280e-4cfe-aafb-65006f84bb93" providerId="ADAL" clId="{093908D6-8E55-4D57-B64A-4FF4616EE816}" dt="2018-09-13T23:52:28.693" v="1642" actId="1076"/>
          <ac:spMkLst>
            <pc:docMk/>
            <pc:sldMk cId="1592378072" sldId="617"/>
            <ac:spMk id="3" creationId="{FB6D8D94-A755-4A7A-BFB3-D51AFBD47276}"/>
          </ac:spMkLst>
        </pc:spChg>
        <pc:spChg chg="add del mod">
          <ac:chgData name="Peter Laudati" userId="fc1173ac-280e-4cfe-aafb-65006f84bb93" providerId="ADAL" clId="{093908D6-8E55-4D57-B64A-4FF4616EE816}" dt="2018-09-14T00:00:31.691" v="1867" actId="478"/>
          <ac:spMkLst>
            <pc:docMk/>
            <pc:sldMk cId="1592378072" sldId="617"/>
            <ac:spMk id="4" creationId="{829BB4EF-3FEB-4D27-AAD6-83A9C5FB10A2}"/>
          </ac:spMkLst>
        </pc:spChg>
        <pc:spChg chg="mod">
          <ac:chgData name="Peter Laudati" userId="fc1173ac-280e-4cfe-aafb-65006f84bb93" providerId="ADAL" clId="{093908D6-8E55-4D57-B64A-4FF4616EE816}" dt="2018-09-13T23:58:48.359" v="1864" actId="14100"/>
          <ac:spMkLst>
            <pc:docMk/>
            <pc:sldMk cId="1592378072" sldId="617"/>
            <ac:spMk id="5" creationId="{87529400-BB2F-44C2-A4F9-5ED218C50690}"/>
          </ac:spMkLst>
        </pc:spChg>
        <pc:spChg chg="add del mod">
          <ac:chgData name="Peter Laudati" userId="fc1173ac-280e-4cfe-aafb-65006f84bb93" providerId="ADAL" clId="{093908D6-8E55-4D57-B64A-4FF4616EE816}" dt="2018-09-14T00:10:37.693" v="2524" actId="478"/>
          <ac:spMkLst>
            <pc:docMk/>
            <pc:sldMk cId="1592378072" sldId="617"/>
            <ac:spMk id="9" creationId="{F51FDEA1-3058-4B75-AEB4-644F87010554}"/>
          </ac:spMkLst>
        </pc:spChg>
        <pc:spChg chg="add mod">
          <ac:chgData name="Peter Laudati" userId="fc1173ac-280e-4cfe-aafb-65006f84bb93" providerId="ADAL" clId="{093908D6-8E55-4D57-B64A-4FF4616EE816}" dt="2018-09-14T00:20:28.669" v="2732" actId="20577"/>
          <ac:spMkLst>
            <pc:docMk/>
            <pc:sldMk cId="1592378072" sldId="617"/>
            <ac:spMk id="10" creationId="{6A25682B-EBC9-4659-8F98-11CBFAFE6BBA}"/>
          </ac:spMkLst>
        </pc:spChg>
        <pc:spChg chg="add mod">
          <ac:chgData name="Peter Laudati" userId="fc1173ac-280e-4cfe-aafb-65006f84bb93" providerId="ADAL" clId="{093908D6-8E55-4D57-B64A-4FF4616EE816}" dt="2018-09-14T00:13:59.131" v="2703" actId="207"/>
          <ac:spMkLst>
            <pc:docMk/>
            <pc:sldMk cId="1592378072" sldId="617"/>
            <ac:spMk id="11" creationId="{95F8B57B-174F-44E4-9ECC-BABF66D71E43}"/>
          </ac:spMkLst>
        </pc:spChg>
        <pc:spChg chg="add mod">
          <ac:chgData name="Peter Laudati" userId="fc1173ac-280e-4cfe-aafb-65006f84bb93" providerId="ADAL" clId="{093908D6-8E55-4D57-B64A-4FF4616EE816}" dt="2018-09-14T00:15:31.894" v="2709" actId="207"/>
          <ac:spMkLst>
            <pc:docMk/>
            <pc:sldMk cId="1592378072" sldId="617"/>
            <ac:spMk id="12" creationId="{407FAD8A-4464-4F29-AF19-32536B2CE027}"/>
          </ac:spMkLst>
        </pc:spChg>
        <pc:spChg chg="mod">
          <ac:chgData name="Peter Laudati" userId="fc1173ac-280e-4cfe-aafb-65006f84bb93" providerId="ADAL" clId="{093908D6-8E55-4D57-B64A-4FF4616EE816}" dt="2018-09-13T23:52:54.911" v="1646" actId="6549"/>
          <ac:spMkLst>
            <pc:docMk/>
            <pc:sldMk cId="1592378072" sldId="617"/>
            <ac:spMk id="24" creationId="{62D5884F-942B-4BB5-B15B-957DAE527E67}"/>
          </ac:spMkLst>
        </pc:spChg>
        <pc:spChg chg="mod">
          <ac:chgData name="Peter Laudati" userId="fc1173ac-280e-4cfe-aafb-65006f84bb93" providerId="ADAL" clId="{093908D6-8E55-4D57-B64A-4FF4616EE816}" dt="2018-09-13T23:54:50.126" v="1652" actId="14100"/>
          <ac:spMkLst>
            <pc:docMk/>
            <pc:sldMk cId="1592378072" sldId="617"/>
            <ac:spMk id="27" creationId="{81292616-68C3-4245-BB9A-9902484FABF2}"/>
          </ac:spMkLst>
        </pc:spChg>
        <pc:spChg chg="add mod">
          <ac:chgData name="Peter Laudati" userId="fc1173ac-280e-4cfe-aafb-65006f84bb93" providerId="ADAL" clId="{093908D6-8E55-4D57-B64A-4FF4616EE816}" dt="2018-09-14T00:15:43.139" v="2711" actId="1076"/>
          <ac:spMkLst>
            <pc:docMk/>
            <pc:sldMk cId="1592378072" sldId="617"/>
            <ac:spMk id="37" creationId="{9854E77E-DBDF-45FE-BA15-E486AD8F80F4}"/>
          </ac:spMkLst>
        </pc:spChg>
        <pc:spChg chg="add mod">
          <ac:chgData name="Peter Laudati" userId="fc1173ac-280e-4cfe-aafb-65006f84bb93" providerId="ADAL" clId="{093908D6-8E55-4D57-B64A-4FF4616EE816}" dt="2018-09-14T00:15:49.133" v="2713" actId="1076"/>
          <ac:spMkLst>
            <pc:docMk/>
            <pc:sldMk cId="1592378072" sldId="617"/>
            <ac:spMk id="38" creationId="{BFA10BD2-671E-4A08-99F3-112C85741D45}"/>
          </ac:spMkLst>
        </pc:spChg>
        <pc:spChg chg="add mod">
          <ac:chgData name="Peter Laudati" userId="fc1173ac-280e-4cfe-aafb-65006f84bb93" providerId="ADAL" clId="{093908D6-8E55-4D57-B64A-4FF4616EE816}" dt="2018-09-14T00:15:54.956" v="2715" actId="1076"/>
          <ac:spMkLst>
            <pc:docMk/>
            <pc:sldMk cId="1592378072" sldId="617"/>
            <ac:spMk id="39" creationId="{6C7133CD-095B-4F19-97DE-C4D71446E3D8}"/>
          </ac:spMkLst>
        </pc:spChg>
        <pc:spChg chg="mod">
          <ac:chgData name="Peter Laudati" userId="fc1173ac-280e-4cfe-aafb-65006f84bb93" providerId="ADAL" clId="{093908D6-8E55-4D57-B64A-4FF4616EE816}" dt="2018-09-14T00:07:41.357" v="2513" actId="2085"/>
          <ac:spMkLst>
            <pc:docMk/>
            <pc:sldMk cId="1592378072" sldId="617"/>
            <ac:spMk id="49" creationId="{F342910D-2261-4C7C-A49B-5C4127B4DC45}"/>
          </ac:spMkLst>
        </pc:spChg>
        <pc:spChg chg="mod">
          <ac:chgData name="Peter Laudati" userId="fc1173ac-280e-4cfe-aafb-65006f84bb93" providerId="ADAL" clId="{093908D6-8E55-4D57-B64A-4FF4616EE816}" dt="2018-09-14T00:07:41.357" v="2513" actId="2085"/>
          <ac:spMkLst>
            <pc:docMk/>
            <pc:sldMk cId="1592378072" sldId="617"/>
            <ac:spMk id="50" creationId="{1C2297E9-972D-4876-B8C0-3FB71A83B604}"/>
          </ac:spMkLst>
        </pc:spChg>
        <pc:spChg chg="mod">
          <ac:chgData name="Peter Laudati" userId="fc1173ac-280e-4cfe-aafb-65006f84bb93" providerId="ADAL" clId="{093908D6-8E55-4D57-B64A-4FF4616EE816}" dt="2018-09-13T23:44:33.261" v="1447" actId="404"/>
          <ac:spMkLst>
            <pc:docMk/>
            <pc:sldMk cId="1592378072" sldId="617"/>
            <ac:spMk id="53" creationId="{C37DBBFC-C559-401A-AC7C-42CBE5DEA4B0}"/>
          </ac:spMkLst>
        </pc:spChg>
        <pc:spChg chg="mod">
          <ac:chgData name="Peter Laudati" userId="fc1173ac-280e-4cfe-aafb-65006f84bb93" providerId="ADAL" clId="{093908D6-8E55-4D57-B64A-4FF4616EE816}" dt="2018-09-14T00:07:32.596" v="2512" actId="2085"/>
          <ac:spMkLst>
            <pc:docMk/>
            <pc:sldMk cId="1592378072" sldId="617"/>
            <ac:spMk id="55" creationId="{50C022EF-5650-4F62-BD6C-9D6B8909A6AF}"/>
          </ac:spMkLst>
        </pc:spChg>
        <pc:spChg chg="mod">
          <ac:chgData name="Peter Laudati" userId="fc1173ac-280e-4cfe-aafb-65006f84bb93" providerId="ADAL" clId="{093908D6-8E55-4D57-B64A-4FF4616EE816}" dt="2018-09-14T00:07:32.596" v="2512" actId="2085"/>
          <ac:spMkLst>
            <pc:docMk/>
            <pc:sldMk cId="1592378072" sldId="617"/>
            <ac:spMk id="56" creationId="{D6FEC082-4BCE-4C91-AEB0-174B3918CAD5}"/>
          </ac:spMkLst>
        </pc:spChg>
        <pc:spChg chg="mod">
          <ac:chgData name="Peter Laudati" userId="fc1173ac-280e-4cfe-aafb-65006f84bb93" providerId="ADAL" clId="{093908D6-8E55-4D57-B64A-4FF4616EE816}" dt="2018-09-13T23:44:46.584" v="1452" actId="404"/>
          <ac:spMkLst>
            <pc:docMk/>
            <pc:sldMk cId="1592378072" sldId="617"/>
            <ac:spMk id="59" creationId="{A2DA5CA0-F77D-4C26-8AE4-3F86B8A26246}"/>
          </ac:spMkLst>
        </pc:spChg>
        <pc:spChg chg="mod">
          <ac:chgData name="Peter Laudati" userId="fc1173ac-280e-4cfe-aafb-65006f84bb93" providerId="ADAL" clId="{093908D6-8E55-4D57-B64A-4FF4616EE816}" dt="2018-09-13T23:58:45.078" v="1863" actId="14100"/>
          <ac:spMkLst>
            <pc:docMk/>
            <pc:sldMk cId="1592378072" sldId="617"/>
            <ac:spMk id="84" creationId="{F9DEA8BD-87AD-4E9D-8FC8-872C3F4F4059}"/>
          </ac:spMkLst>
        </pc:spChg>
        <pc:spChg chg="mod">
          <ac:chgData name="Peter Laudati" userId="fc1173ac-280e-4cfe-aafb-65006f84bb93" providerId="ADAL" clId="{093908D6-8E55-4D57-B64A-4FF4616EE816}" dt="2018-09-13T23:58:51.560" v="1865" actId="1076"/>
          <ac:spMkLst>
            <pc:docMk/>
            <pc:sldMk cId="1592378072" sldId="617"/>
            <ac:spMk id="85" creationId="{4D2D6A65-FECB-4946-B657-79BB0E3F468B}"/>
          </ac:spMkLst>
        </pc:spChg>
        <pc:spChg chg="mod">
          <ac:chgData name="Peter Laudati" userId="fc1173ac-280e-4cfe-aafb-65006f84bb93" providerId="ADAL" clId="{093908D6-8E55-4D57-B64A-4FF4616EE816}" dt="2018-09-13T23:58:54.928" v="1866" actId="1076"/>
          <ac:spMkLst>
            <pc:docMk/>
            <pc:sldMk cId="1592378072" sldId="617"/>
            <ac:spMk id="86" creationId="{BF32DCD1-F8AA-4E96-9F3F-C7DD7F993B8D}"/>
          </ac:spMkLst>
        </pc:spChg>
        <pc:grpChg chg="mod">
          <ac:chgData name="Peter Laudati" userId="fc1173ac-280e-4cfe-aafb-65006f84bb93" providerId="ADAL" clId="{093908D6-8E55-4D57-B64A-4FF4616EE816}" dt="2018-09-13T23:49:59.736" v="1641" actId="207"/>
          <ac:grpSpMkLst>
            <pc:docMk/>
            <pc:sldMk cId="1592378072" sldId="617"/>
            <ac:grpSpMk id="48" creationId="{2801B72E-A66A-4A19-A89D-89B2A790C7B4}"/>
          </ac:grpSpMkLst>
        </pc:grpChg>
        <pc:grpChg chg="mod">
          <ac:chgData name="Peter Laudati" userId="fc1173ac-280e-4cfe-aafb-65006f84bb93" providerId="ADAL" clId="{093908D6-8E55-4D57-B64A-4FF4616EE816}" dt="2018-09-13T23:49:59.736" v="1641" actId="207"/>
          <ac:grpSpMkLst>
            <pc:docMk/>
            <pc:sldMk cId="1592378072" sldId="617"/>
            <ac:grpSpMk id="51" creationId="{DD70FDE2-3106-4F24-A425-E2A90CBF97B0}"/>
          </ac:grpSpMkLst>
        </pc:grpChg>
        <pc:grpChg chg="mod">
          <ac:chgData name="Peter Laudati" userId="fc1173ac-280e-4cfe-aafb-65006f84bb93" providerId="ADAL" clId="{093908D6-8E55-4D57-B64A-4FF4616EE816}" dt="2018-09-13T23:49:59.736" v="1641" actId="207"/>
          <ac:grpSpMkLst>
            <pc:docMk/>
            <pc:sldMk cId="1592378072" sldId="617"/>
            <ac:grpSpMk id="54" creationId="{5179DCFD-1F9A-469E-8724-2FE752FD81FC}"/>
          </ac:grpSpMkLst>
        </pc:grpChg>
        <pc:grpChg chg="mod">
          <ac:chgData name="Peter Laudati" userId="fc1173ac-280e-4cfe-aafb-65006f84bb93" providerId="ADAL" clId="{093908D6-8E55-4D57-B64A-4FF4616EE816}" dt="2018-09-13T23:49:59.736" v="1641" actId="207"/>
          <ac:grpSpMkLst>
            <pc:docMk/>
            <pc:sldMk cId="1592378072" sldId="617"/>
            <ac:grpSpMk id="57" creationId="{D67D7138-B779-4C88-B0B9-9515B8832133}"/>
          </ac:grpSpMkLst>
        </pc:grpChg>
        <pc:picChg chg="add mod">
          <ac:chgData name="Peter Laudati" userId="fc1173ac-280e-4cfe-aafb-65006f84bb93" providerId="ADAL" clId="{093908D6-8E55-4D57-B64A-4FF4616EE816}" dt="2018-09-14T00:02:00.125" v="1873" actId="14100"/>
          <ac:picMkLst>
            <pc:docMk/>
            <pc:sldMk cId="1592378072" sldId="617"/>
            <ac:picMk id="8" creationId="{22BB9592-4C4F-4B63-B9C2-FF95E2C93872}"/>
          </ac:picMkLst>
        </pc:picChg>
        <pc:picChg chg="add mod">
          <ac:chgData name="Peter Laudati" userId="fc1173ac-280e-4cfe-aafb-65006f84bb93" providerId="ADAL" clId="{093908D6-8E55-4D57-B64A-4FF4616EE816}" dt="2018-09-14T00:02:19.616" v="1877" actId="1076"/>
          <ac:picMkLst>
            <pc:docMk/>
            <pc:sldMk cId="1592378072" sldId="617"/>
            <ac:picMk id="30" creationId="{088F269A-4969-4986-9AD2-74C719F4AD7D}"/>
          </ac:picMkLst>
        </pc:picChg>
        <pc:picChg chg="add mod">
          <ac:chgData name="Peter Laudati" userId="fc1173ac-280e-4cfe-aafb-65006f84bb93" providerId="ADAL" clId="{093908D6-8E55-4D57-B64A-4FF4616EE816}" dt="2018-09-14T00:02:24.360" v="1879" actId="1076"/>
          <ac:picMkLst>
            <pc:docMk/>
            <pc:sldMk cId="1592378072" sldId="617"/>
            <ac:picMk id="32" creationId="{7D56CE83-F3B0-4C08-A670-0CA45D4087E9}"/>
          </ac:picMkLst>
        </pc:picChg>
        <pc:picChg chg="add mod">
          <ac:chgData name="Peter Laudati" userId="fc1173ac-280e-4cfe-aafb-65006f84bb93" providerId="ADAL" clId="{093908D6-8E55-4D57-B64A-4FF4616EE816}" dt="2018-09-14T00:02:29.689" v="1881" actId="1076"/>
          <ac:picMkLst>
            <pc:docMk/>
            <pc:sldMk cId="1592378072" sldId="617"/>
            <ac:picMk id="33" creationId="{6EBF012A-E97C-49DA-9778-7539C0FC9724}"/>
          </ac:picMkLst>
        </pc:picChg>
        <pc:picChg chg="del">
          <ac:chgData name="Peter Laudati" userId="fc1173ac-280e-4cfe-aafb-65006f84bb93" providerId="ADAL" clId="{093908D6-8E55-4D57-B64A-4FF4616EE816}" dt="2018-09-14T00:02:16.003" v="1876" actId="478"/>
          <ac:picMkLst>
            <pc:docMk/>
            <pc:sldMk cId="1592378072" sldId="617"/>
            <ac:picMk id="88" creationId="{E3978206-9BAE-4146-9474-93E294E3C069}"/>
          </ac:picMkLst>
        </pc:picChg>
      </pc:sldChg>
      <pc:sldChg chg="addSp modSp">
        <pc:chgData name="Peter Laudati" userId="fc1173ac-280e-4cfe-aafb-65006f84bb93" providerId="ADAL" clId="{093908D6-8E55-4D57-B64A-4FF4616EE816}" dt="2018-09-14T00:52:39.536" v="2918" actId="207"/>
        <pc:sldMkLst>
          <pc:docMk/>
          <pc:sldMk cId="1014908570" sldId="618"/>
        </pc:sldMkLst>
        <pc:spChg chg="mod">
          <ac:chgData name="Peter Laudati" userId="fc1173ac-280e-4cfe-aafb-65006f84bb93" providerId="ADAL" clId="{093908D6-8E55-4D57-B64A-4FF4616EE816}" dt="2018-09-14T00:20:39.887" v="2742" actId="20577"/>
          <ac:spMkLst>
            <pc:docMk/>
            <pc:sldMk cId="1014908570" sldId="618"/>
            <ac:spMk id="10" creationId="{6A25682B-EBC9-4659-8F98-11CBFAFE6BBA}"/>
          </ac:spMkLst>
        </pc:spChg>
        <pc:spChg chg="mod">
          <ac:chgData name="Peter Laudati" userId="fc1173ac-280e-4cfe-aafb-65006f84bb93" providerId="ADAL" clId="{093908D6-8E55-4D57-B64A-4FF4616EE816}" dt="2018-09-14T00:52:39.536" v="2918" actId="207"/>
          <ac:spMkLst>
            <pc:docMk/>
            <pc:sldMk cId="1014908570" sldId="618"/>
            <ac:spMk id="31" creationId="{00000000-0000-0000-0000-000000000000}"/>
          </ac:spMkLst>
        </pc:spChg>
        <pc:spChg chg="add mod">
          <ac:chgData name="Peter Laudati" userId="fc1173ac-280e-4cfe-aafb-65006f84bb93" providerId="ADAL" clId="{093908D6-8E55-4D57-B64A-4FF4616EE816}" dt="2018-09-14T00:18:10.950" v="2720" actId="1076"/>
          <ac:spMkLst>
            <pc:docMk/>
            <pc:sldMk cId="1014908570" sldId="618"/>
            <ac:spMk id="36" creationId="{6B85AB0A-2895-4CE3-8228-431D4AB7193A}"/>
          </ac:spMkLst>
        </pc:spChg>
        <pc:spChg chg="add mod">
          <ac:chgData name="Peter Laudati" userId="fc1173ac-280e-4cfe-aafb-65006f84bb93" providerId="ADAL" clId="{093908D6-8E55-4D57-B64A-4FF4616EE816}" dt="2018-09-14T00:18:10.950" v="2720" actId="1076"/>
          <ac:spMkLst>
            <pc:docMk/>
            <pc:sldMk cId="1014908570" sldId="618"/>
            <ac:spMk id="40" creationId="{39FC5465-92F1-4B80-A06E-FE2F77F82631}"/>
          </ac:spMkLst>
        </pc:spChg>
        <pc:spChg chg="add mod">
          <ac:chgData name="Peter Laudati" userId="fc1173ac-280e-4cfe-aafb-65006f84bb93" providerId="ADAL" clId="{093908D6-8E55-4D57-B64A-4FF4616EE816}" dt="2018-09-14T00:18:10.950" v="2720" actId="1076"/>
          <ac:spMkLst>
            <pc:docMk/>
            <pc:sldMk cId="1014908570" sldId="618"/>
            <ac:spMk id="41" creationId="{42806A8B-71E9-414A-B1B3-0170B4E76C88}"/>
          </ac:spMkLst>
        </pc:spChg>
      </pc:sldChg>
      <pc:sldChg chg="addSp modSp">
        <pc:chgData name="Peter Laudati" userId="fc1173ac-280e-4cfe-aafb-65006f84bb93" providerId="ADAL" clId="{093908D6-8E55-4D57-B64A-4FF4616EE816}" dt="2018-09-14T00:54:27.755" v="2928" actId="207"/>
        <pc:sldMkLst>
          <pc:docMk/>
          <pc:sldMk cId="403335149" sldId="619"/>
        </pc:sldMkLst>
        <pc:spChg chg="mod">
          <ac:chgData name="Peter Laudati" userId="fc1173ac-280e-4cfe-aafb-65006f84bb93" providerId="ADAL" clId="{093908D6-8E55-4D57-B64A-4FF4616EE816}" dt="2018-09-14T00:20:49.579" v="2750" actId="20577"/>
          <ac:spMkLst>
            <pc:docMk/>
            <pc:sldMk cId="403335149" sldId="619"/>
            <ac:spMk id="10" creationId="{6A25682B-EBC9-4659-8F98-11CBFAFE6BBA}"/>
          </ac:spMkLst>
        </pc:spChg>
        <pc:spChg chg="mod">
          <ac:chgData name="Peter Laudati" userId="fc1173ac-280e-4cfe-aafb-65006f84bb93" providerId="ADAL" clId="{093908D6-8E55-4D57-B64A-4FF4616EE816}" dt="2018-09-14T00:54:27.755" v="2928" actId="207"/>
          <ac:spMkLst>
            <pc:docMk/>
            <pc:sldMk cId="403335149" sldId="619"/>
            <ac:spMk id="31" creationId="{00000000-0000-0000-0000-000000000000}"/>
          </ac:spMkLst>
        </pc:spChg>
        <pc:spChg chg="add mod">
          <ac:chgData name="Peter Laudati" userId="fc1173ac-280e-4cfe-aafb-65006f84bb93" providerId="ADAL" clId="{093908D6-8E55-4D57-B64A-4FF4616EE816}" dt="2018-09-14T00:20:14.720" v="2722" actId="1076"/>
          <ac:spMkLst>
            <pc:docMk/>
            <pc:sldMk cId="403335149" sldId="619"/>
            <ac:spMk id="42" creationId="{52659E53-C4B2-45A6-AA4F-A28DCC6A8105}"/>
          </ac:spMkLst>
        </pc:spChg>
        <pc:spChg chg="add mod">
          <ac:chgData name="Peter Laudati" userId="fc1173ac-280e-4cfe-aafb-65006f84bb93" providerId="ADAL" clId="{093908D6-8E55-4D57-B64A-4FF4616EE816}" dt="2018-09-14T00:20:14.720" v="2722" actId="1076"/>
          <ac:spMkLst>
            <pc:docMk/>
            <pc:sldMk cId="403335149" sldId="619"/>
            <ac:spMk id="43" creationId="{99A199BB-B971-4750-A0E7-8D8705E31655}"/>
          </ac:spMkLst>
        </pc:spChg>
        <pc:spChg chg="add mod">
          <ac:chgData name="Peter Laudati" userId="fc1173ac-280e-4cfe-aafb-65006f84bb93" providerId="ADAL" clId="{093908D6-8E55-4D57-B64A-4FF4616EE816}" dt="2018-09-14T00:20:14.720" v="2722" actId="1076"/>
          <ac:spMkLst>
            <pc:docMk/>
            <pc:sldMk cId="403335149" sldId="619"/>
            <ac:spMk id="44" creationId="{2C6D220D-797C-4560-A0FC-7DB9A18D262B}"/>
          </ac:spMkLst>
        </pc:spChg>
        <pc:spChg chg="add mod">
          <ac:chgData name="Peter Laudati" userId="fc1173ac-280e-4cfe-aafb-65006f84bb93" providerId="ADAL" clId="{093908D6-8E55-4D57-B64A-4FF4616EE816}" dt="2018-09-14T00:20:14.720" v="2722" actId="1076"/>
          <ac:spMkLst>
            <pc:docMk/>
            <pc:sldMk cId="403335149" sldId="619"/>
            <ac:spMk id="45" creationId="{D053F602-7F7B-471E-A43C-BBD4FCABE9C3}"/>
          </ac:spMkLst>
        </pc:spChg>
        <pc:spChg chg="add mod">
          <ac:chgData name="Peter Laudati" userId="fc1173ac-280e-4cfe-aafb-65006f84bb93" providerId="ADAL" clId="{093908D6-8E55-4D57-B64A-4FF4616EE816}" dt="2018-09-14T00:20:14.720" v="2722" actId="1076"/>
          <ac:spMkLst>
            <pc:docMk/>
            <pc:sldMk cId="403335149" sldId="619"/>
            <ac:spMk id="46" creationId="{A025A8F4-FFC7-4031-A293-8E365D295398}"/>
          </ac:spMkLst>
        </pc:spChg>
      </pc:sldChg>
      <pc:sldChg chg="addSp delSp modSp">
        <pc:chgData name="Peter Laudati" userId="fc1173ac-280e-4cfe-aafb-65006f84bb93" providerId="ADAL" clId="{093908D6-8E55-4D57-B64A-4FF4616EE816}" dt="2018-09-14T01:29:13.533" v="3111" actId="14100"/>
        <pc:sldMkLst>
          <pc:docMk/>
          <pc:sldMk cId="745594646" sldId="621"/>
        </pc:sldMkLst>
        <pc:spChg chg="mod">
          <ac:chgData name="Peter Laudati" userId="fc1173ac-280e-4cfe-aafb-65006f84bb93" providerId="ADAL" clId="{093908D6-8E55-4D57-B64A-4FF4616EE816}" dt="2018-09-14T01:20:01.480" v="2976" actId="1076"/>
          <ac:spMkLst>
            <pc:docMk/>
            <pc:sldMk cId="745594646" sldId="621"/>
            <ac:spMk id="2" creationId="{3D4D45CE-586D-4E31-A843-24C6F625225F}"/>
          </ac:spMkLst>
        </pc:spChg>
        <pc:spChg chg="mod">
          <ac:chgData name="Peter Laudati" userId="fc1173ac-280e-4cfe-aafb-65006f84bb93" providerId="ADAL" clId="{093908D6-8E55-4D57-B64A-4FF4616EE816}" dt="2018-09-14T01:20:01.480" v="2976" actId="1076"/>
          <ac:spMkLst>
            <pc:docMk/>
            <pc:sldMk cId="745594646" sldId="621"/>
            <ac:spMk id="5" creationId="{87529400-BB2F-44C2-A4F9-5ED218C50690}"/>
          </ac:spMkLst>
        </pc:spChg>
        <pc:spChg chg="mod">
          <ac:chgData name="Peter Laudati" userId="fc1173ac-280e-4cfe-aafb-65006f84bb93" providerId="ADAL" clId="{093908D6-8E55-4D57-B64A-4FF4616EE816}" dt="2018-09-14T01:20:01.480" v="2976" actId="1076"/>
          <ac:spMkLst>
            <pc:docMk/>
            <pc:sldMk cId="745594646" sldId="621"/>
            <ac:spMk id="11" creationId="{95F8B57B-174F-44E4-9ECC-BABF66D71E43}"/>
          </ac:spMkLst>
        </pc:spChg>
        <pc:spChg chg="del">
          <ac:chgData name="Peter Laudati" userId="fc1173ac-280e-4cfe-aafb-65006f84bb93" providerId="ADAL" clId="{093908D6-8E55-4D57-B64A-4FF4616EE816}" dt="2018-09-14T01:19:21.836" v="2970" actId="478"/>
          <ac:spMkLst>
            <pc:docMk/>
            <pc:sldMk cId="745594646" sldId="621"/>
            <ac:spMk id="12" creationId="{407FAD8A-4464-4F29-AF19-32536B2CE027}"/>
          </ac:spMkLst>
        </pc:spChg>
        <pc:spChg chg="mod">
          <ac:chgData name="Peter Laudati" userId="fc1173ac-280e-4cfe-aafb-65006f84bb93" providerId="ADAL" clId="{093908D6-8E55-4D57-B64A-4FF4616EE816}" dt="2018-09-14T01:19:37.900" v="2973" actId="14100"/>
          <ac:spMkLst>
            <pc:docMk/>
            <pc:sldMk cId="745594646" sldId="621"/>
            <ac:spMk id="27" creationId="{81292616-68C3-4245-BB9A-9902484FABF2}"/>
          </ac:spMkLst>
        </pc:spChg>
        <pc:spChg chg="mod">
          <ac:chgData name="Peter Laudati" userId="fc1173ac-280e-4cfe-aafb-65006f84bb93" providerId="ADAL" clId="{093908D6-8E55-4D57-B64A-4FF4616EE816}" dt="2018-09-14T01:23:58.969" v="3028" actId="20577"/>
          <ac:spMkLst>
            <pc:docMk/>
            <pc:sldMk cId="745594646" sldId="621"/>
            <ac:spMk id="31" creationId="{00000000-0000-0000-0000-000000000000}"/>
          </ac:spMkLst>
        </pc:spChg>
        <pc:spChg chg="mod">
          <ac:chgData name="Peter Laudati" userId="fc1173ac-280e-4cfe-aafb-65006f84bb93" providerId="ADAL" clId="{093908D6-8E55-4D57-B64A-4FF4616EE816}" dt="2018-09-14T01:29:10.428" v="3110" actId="14100"/>
          <ac:spMkLst>
            <pc:docMk/>
            <pc:sldMk cId="745594646" sldId="621"/>
            <ac:spMk id="36" creationId="{6B85AB0A-2895-4CE3-8228-431D4AB7193A}"/>
          </ac:spMkLst>
        </pc:spChg>
        <pc:spChg chg="del">
          <ac:chgData name="Peter Laudati" userId="fc1173ac-280e-4cfe-aafb-65006f84bb93" providerId="ADAL" clId="{093908D6-8E55-4D57-B64A-4FF4616EE816}" dt="2018-09-14T01:19:21.836" v="2970" actId="478"/>
          <ac:spMkLst>
            <pc:docMk/>
            <pc:sldMk cId="745594646" sldId="621"/>
            <ac:spMk id="37" creationId="{9854E77E-DBDF-45FE-BA15-E486AD8F80F4}"/>
          </ac:spMkLst>
        </pc:spChg>
        <pc:spChg chg="del">
          <ac:chgData name="Peter Laudati" userId="fc1173ac-280e-4cfe-aafb-65006f84bb93" providerId="ADAL" clId="{093908D6-8E55-4D57-B64A-4FF4616EE816}" dt="2018-09-14T01:19:21.836" v="2970" actId="478"/>
          <ac:spMkLst>
            <pc:docMk/>
            <pc:sldMk cId="745594646" sldId="621"/>
            <ac:spMk id="38" creationId="{BFA10BD2-671E-4A08-99F3-112C85741D45}"/>
          </ac:spMkLst>
        </pc:spChg>
        <pc:spChg chg="del">
          <ac:chgData name="Peter Laudati" userId="fc1173ac-280e-4cfe-aafb-65006f84bb93" providerId="ADAL" clId="{093908D6-8E55-4D57-B64A-4FF4616EE816}" dt="2018-09-14T01:19:21.836" v="2970" actId="478"/>
          <ac:spMkLst>
            <pc:docMk/>
            <pc:sldMk cId="745594646" sldId="621"/>
            <ac:spMk id="39" creationId="{6C7133CD-095B-4F19-97DE-C4D71446E3D8}"/>
          </ac:spMkLst>
        </pc:spChg>
        <pc:spChg chg="del">
          <ac:chgData name="Peter Laudati" userId="fc1173ac-280e-4cfe-aafb-65006f84bb93" providerId="ADAL" clId="{093908D6-8E55-4D57-B64A-4FF4616EE816}" dt="2018-09-14T01:18:51.793" v="2968" actId="478"/>
          <ac:spMkLst>
            <pc:docMk/>
            <pc:sldMk cId="745594646" sldId="621"/>
            <ac:spMk id="40" creationId="{39FC5465-92F1-4B80-A06E-FE2F77F82631}"/>
          </ac:spMkLst>
        </pc:spChg>
        <pc:spChg chg="del">
          <ac:chgData name="Peter Laudati" userId="fc1173ac-280e-4cfe-aafb-65006f84bb93" providerId="ADAL" clId="{093908D6-8E55-4D57-B64A-4FF4616EE816}" dt="2018-09-14T01:18:53.734" v="2969" actId="478"/>
          <ac:spMkLst>
            <pc:docMk/>
            <pc:sldMk cId="745594646" sldId="621"/>
            <ac:spMk id="41" creationId="{42806A8B-71E9-414A-B1B3-0170B4E76C88}"/>
          </ac:spMkLst>
        </pc:spChg>
        <pc:spChg chg="del">
          <ac:chgData name="Peter Laudati" userId="fc1173ac-280e-4cfe-aafb-65006f84bb93" providerId="ADAL" clId="{093908D6-8E55-4D57-B64A-4FF4616EE816}" dt="2018-09-14T01:19:21.836" v="2970" actId="478"/>
          <ac:spMkLst>
            <pc:docMk/>
            <pc:sldMk cId="745594646" sldId="621"/>
            <ac:spMk id="42" creationId="{52659E53-C4B2-45A6-AA4F-A28DCC6A8105}"/>
          </ac:spMkLst>
        </pc:spChg>
        <pc:spChg chg="del">
          <ac:chgData name="Peter Laudati" userId="fc1173ac-280e-4cfe-aafb-65006f84bb93" providerId="ADAL" clId="{093908D6-8E55-4D57-B64A-4FF4616EE816}" dt="2018-09-14T01:19:21.836" v="2970" actId="478"/>
          <ac:spMkLst>
            <pc:docMk/>
            <pc:sldMk cId="745594646" sldId="621"/>
            <ac:spMk id="43" creationId="{99A199BB-B971-4750-A0E7-8D8705E31655}"/>
          </ac:spMkLst>
        </pc:spChg>
        <pc:spChg chg="del">
          <ac:chgData name="Peter Laudati" userId="fc1173ac-280e-4cfe-aafb-65006f84bb93" providerId="ADAL" clId="{093908D6-8E55-4D57-B64A-4FF4616EE816}" dt="2018-09-14T01:19:21.836" v="2970" actId="478"/>
          <ac:spMkLst>
            <pc:docMk/>
            <pc:sldMk cId="745594646" sldId="621"/>
            <ac:spMk id="44" creationId="{2C6D220D-797C-4560-A0FC-7DB9A18D262B}"/>
          </ac:spMkLst>
        </pc:spChg>
        <pc:spChg chg="del">
          <ac:chgData name="Peter Laudati" userId="fc1173ac-280e-4cfe-aafb-65006f84bb93" providerId="ADAL" clId="{093908D6-8E55-4D57-B64A-4FF4616EE816}" dt="2018-09-14T01:19:21.836" v="2970" actId="478"/>
          <ac:spMkLst>
            <pc:docMk/>
            <pc:sldMk cId="745594646" sldId="621"/>
            <ac:spMk id="45" creationId="{D053F602-7F7B-471E-A43C-BBD4FCABE9C3}"/>
          </ac:spMkLst>
        </pc:spChg>
        <pc:spChg chg="del">
          <ac:chgData name="Peter Laudati" userId="fc1173ac-280e-4cfe-aafb-65006f84bb93" providerId="ADAL" clId="{093908D6-8E55-4D57-B64A-4FF4616EE816}" dt="2018-09-14T01:19:21.836" v="2970" actId="478"/>
          <ac:spMkLst>
            <pc:docMk/>
            <pc:sldMk cId="745594646" sldId="621"/>
            <ac:spMk id="46" creationId="{A025A8F4-FFC7-4031-A293-8E365D295398}"/>
          </ac:spMkLst>
        </pc:spChg>
        <pc:spChg chg="add mod">
          <ac:chgData name="Peter Laudati" userId="fc1173ac-280e-4cfe-aafb-65006f84bb93" providerId="ADAL" clId="{093908D6-8E55-4D57-B64A-4FF4616EE816}" dt="2018-09-14T01:19:34.788" v="2972" actId="1076"/>
          <ac:spMkLst>
            <pc:docMk/>
            <pc:sldMk cId="745594646" sldId="621"/>
            <ac:spMk id="47" creationId="{585C4846-C509-418B-8DD9-8DF10C683A2C}"/>
          </ac:spMkLst>
        </pc:spChg>
        <pc:spChg chg="add mod">
          <ac:chgData name="Peter Laudati" userId="fc1173ac-280e-4cfe-aafb-65006f84bb93" providerId="ADAL" clId="{093908D6-8E55-4D57-B64A-4FF4616EE816}" dt="2018-09-14T01:19:34.788" v="2972" actId="1076"/>
          <ac:spMkLst>
            <pc:docMk/>
            <pc:sldMk cId="745594646" sldId="621"/>
            <ac:spMk id="60" creationId="{52D3EE37-389D-4322-8D75-937768C8A14B}"/>
          </ac:spMkLst>
        </pc:spChg>
        <pc:spChg chg="add mod">
          <ac:chgData name="Peter Laudati" userId="fc1173ac-280e-4cfe-aafb-65006f84bb93" providerId="ADAL" clId="{093908D6-8E55-4D57-B64A-4FF4616EE816}" dt="2018-09-14T01:19:34.788" v="2972" actId="1076"/>
          <ac:spMkLst>
            <pc:docMk/>
            <pc:sldMk cId="745594646" sldId="621"/>
            <ac:spMk id="61" creationId="{85DA711B-E67D-4FB6-A084-18A25120764D}"/>
          </ac:spMkLst>
        </pc:spChg>
        <pc:spChg chg="add mod">
          <ac:chgData name="Peter Laudati" userId="fc1173ac-280e-4cfe-aafb-65006f84bb93" providerId="ADAL" clId="{093908D6-8E55-4D57-B64A-4FF4616EE816}" dt="2018-09-14T01:19:34.788" v="2972" actId="1076"/>
          <ac:spMkLst>
            <pc:docMk/>
            <pc:sldMk cId="745594646" sldId="621"/>
            <ac:spMk id="62" creationId="{54648EF8-560E-49BB-983C-564A3DCC779A}"/>
          </ac:spMkLst>
        </pc:spChg>
        <pc:spChg chg="add mod">
          <ac:chgData name="Peter Laudati" userId="fc1173ac-280e-4cfe-aafb-65006f84bb93" providerId="ADAL" clId="{093908D6-8E55-4D57-B64A-4FF4616EE816}" dt="2018-09-14T01:19:34.788" v="2972" actId="1076"/>
          <ac:spMkLst>
            <pc:docMk/>
            <pc:sldMk cId="745594646" sldId="621"/>
            <ac:spMk id="63" creationId="{24579C2F-BFE5-49D5-85A6-65673B715376}"/>
          </ac:spMkLst>
        </pc:spChg>
        <pc:spChg chg="add mod">
          <ac:chgData name="Peter Laudati" userId="fc1173ac-280e-4cfe-aafb-65006f84bb93" providerId="ADAL" clId="{093908D6-8E55-4D57-B64A-4FF4616EE816}" dt="2018-09-14T01:19:34.788" v="2972" actId="1076"/>
          <ac:spMkLst>
            <pc:docMk/>
            <pc:sldMk cId="745594646" sldId="621"/>
            <ac:spMk id="64" creationId="{466DB65B-F82B-495C-807A-35E475B8F151}"/>
          </ac:spMkLst>
        </pc:spChg>
        <pc:spChg chg="add mod">
          <ac:chgData name="Peter Laudati" userId="fc1173ac-280e-4cfe-aafb-65006f84bb93" providerId="ADAL" clId="{093908D6-8E55-4D57-B64A-4FF4616EE816}" dt="2018-09-14T01:29:13.533" v="3111" actId="14100"/>
          <ac:spMkLst>
            <pc:docMk/>
            <pc:sldMk cId="745594646" sldId="621"/>
            <ac:spMk id="65" creationId="{B2C64907-916D-4CDD-9C7C-474149219CAB}"/>
          </ac:spMkLst>
        </pc:spChg>
        <pc:spChg chg="mod">
          <ac:chgData name="Peter Laudati" userId="fc1173ac-280e-4cfe-aafb-65006f84bb93" providerId="ADAL" clId="{093908D6-8E55-4D57-B64A-4FF4616EE816}" dt="2018-09-14T01:20:01.480" v="2976" actId="1076"/>
          <ac:spMkLst>
            <pc:docMk/>
            <pc:sldMk cId="745594646" sldId="621"/>
            <ac:spMk id="84" creationId="{F9DEA8BD-87AD-4E9D-8FC8-872C3F4F4059}"/>
          </ac:spMkLst>
        </pc:spChg>
        <pc:spChg chg="mod">
          <ac:chgData name="Peter Laudati" userId="fc1173ac-280e-4cfe-aafb-65006f84bb93" providerId="ADAL" clId="{093908D6-8E55-4D57-B64A-4FF4616EE816}" dt="2018-09-14T01:20:01.480" v="2976" actId="1076"/>
          <ac:spMkLst>
            <pc:docMk/>
            <pc:sldMk cId="745594646" sldId="621"/>
            <ac:spMk id="85" creationId="{4D2D6A65-FECB-4946-B657-79BB0E3F468B}"/>
          </ac:spMkLst>
        </pc:spChg>
        <pc:spChg chg="mod">
          <ac:chgData name="Peter Laudati" userId="fc1173ac-280e-4cfe-aafb-65006f84bb93" providerId="ADAL" clId="{093908D6-8E55-4D57-B64A-4FF4616EE816}" dt="2018-09-14T01:20:01.480" v="2976" actId="1076"/>
          <ac:spMkLst>
            <pc:docMk/>
            <pc:sldMk cId="745594646" sldId="621"/>
            <ac:spMk id="86" creationId="{BF32DCD1-F8AA-4E96-9F3F-C7DD7F993B8D}"/>
          </ac:spMkLst>
        </pc:spChg>
        <pc:picChg chg="del">
          <ac:chgData name="Peter Laudati" userId="fc1173ac-280e-4cfe-aafb-65006f84bb93" providerId="ADAL" clId="{093908D6-8E55-4D57-B64A-4FF4616EE816}" dt="2018-09-14T01:19:21.836" v="2970" actId="478"/>
          <ac:picMkLst>
            <pc:docMk/>
            <pc:sldMk cId="745594646" sldId="621"/>
            <ac:picMk id="7" creationId="{2BE4698E-05E0-427B-AE16-C412F79E6B0E}"/>
          </ac:picMkLst>
        </pc:picChg>
        <pc:picChg chg="del">
          <ac:chgData name="Peter Laudati" userId="fc1173ac-280e-4cfe-aafb-65006f84bb93" providerId="ADAL" clId="{093908D6-8E55-4D57-B64A-4FF4616EE816}" dt="2018-09-14T01:19:21.836" v="2970" actId="478"/>
          <ac:picMkLst>
            <pc:docMk/>
            <pc:sldMk cId="745594646" sldId="621"/>
            <ac:picMk id="8" creationId="{22BB9592-4C4F-4B63-B9C2-FF95E2C93872}"/>
          </ac:picMkLst>
        </pc:picChg>
        <pc:picChg chg="del">
          <ac:chgData name="Peter Laudati" userId="fc1173ac-280e-4cfe-aafb-65006f84bb93" providerId="ADAL" clId="{093908D6-8E55-4D57-B64A-4FF4616EE816}" dt="2018-09-14T01:19:21.836" v="2970" actId="478"/>
          <ac:picMkLst>
            <pc:docMk/>
            <pc:sldMk cId="745594646" sldId="621"/>
            <ac:picMk id="30" creationId="{088F269A-4969-4986-9AD2-74C719F4AD7D}"/>
          </ac:picMkLst>
        </pc:picChg>
        <pc:picChg chg="del">
          <ac:chgData name="Peter Laudati" userId="fc1173ac-280e-4cfe-aafb-65006f84bb93" providerId="ADAL" clId="{093908D6-8E55-4D57-B64A-4FF4616EE816}" dt="2018-09-14T01:19:21.836" v="2970" actId="478"/>
          <ac:picMkLst>
            <pc:docMk/>
            <pc:sldMk cId="745594646" sldId="621"/>
            <ac:picMk id="32" creationId="{7D56CE83-F3B0-4C08-A670-0CA45D4087E9}"/>
          </ac:picMkLst>
        </pc:picChg>
        <pc:picChg chg="del">
          <ac:chgData name="Peter Laudati" userId="fc1173ac-280e-4cfe-aafb-65006f84bb93" providerId="ADAL" clId="{093908D6-8E55-4D57-B64A-4FF4616EE816}" dt="2018-09-14T01:19:21.836" v="2970" actId="478"/>
          <ac:picMkLst>
            <pc:docMk/>
            <pc:sldMk cId="745594646" sldId="621"/>
            <ac:picMk id="33" creationId="{6EBF012A-E97C-49DA-9778-7539C0FC9724}"/>
          </ac:picMkLst>
        </pc:picChg>
        <pc:picChg chg="del">
          <ac:chgData name="Peter Laudati" userId="fc1173ac-280e-4cfe-aafb-65006f84bb93" providerId="ADAL" clId="{093908D6-8E55-4D57-B64A-4FF4616EE816}" dt="2018-09-14T01:19:21.836" v="2970" actId="478"/>
          <ac:picMkLst>
            <pc:docMk/>
            <pc:sldMk cId="745594646" sldId="621"/>
            <ac:picMk id="89" creationId="{34A7C09D-DDDD-4E63-A95F-643A5702D97F}"/>
          </ac:picMkLst>
        </pc:picChg>
        <pc:picChg chg="del">
          <ac:chgData name="Peter Laudati" userId="fc1173ac-280e-4cfe-aafb-65006f84bb93" providerId="ADAL" clId="{093908D6-8E55-4D57-B64A-4FF4616EE816}" dt="2018-09-14T01:19:21.836" v="2970" actId="478"/>
          <ac:picMkLst>
            <pc:docMk/>
            <pc:sldMk cId="745594646" sldId="621"/>
            <ac:picMk id="90" creationId="{F637658D-B902-420B-9C5C-71DCCFD0C02D}"/>
          </ac:picMkLst>
        </pc:picChg>
      </pc:sldChg>
      <pc:sldChg chg="addSp modSp">
        <pc:chgData name="Peter Laudati" userId="fc1173ac-280e-4cfe-aafb-65006f84bb93" providerId="ADAL" clId="{093908D6-8E55-4D57-B64A-4FF4616EE816}" dt="2018-09-14T01:29:44.537" v="3116" actId="14100"/>
        <pc:sldMkLst>
          <pc:docMk/>
          <pc:sldMk cId="4035560691" sldId="622"/>
        </pc:sldMkLst>
        <pc:spChg chg="add mod">
          <ac:chgData name="Peter Laudati" userId="fc1173ac-280e-4cfe-aafb-65006f84bb93" providerId="ADAL" clId="{093908D6-8E55-4D57-B64A-4FF4616EE816}" dt="2018-09-14T01:29:44.537" v="3116" actId="14100"/>
          <ac:spMkLst>
            <pc:docMk/>
            <pc:sldMk cId="4035560691" sldId="622"/>
            <ac:spMk id="4" creationId="{F9DE1E2E-4C2A-4847-8590-14374E74CA6A}"/>
          </ac:spMkLst>
        </pc:spChg>
        <pc:spChg chg="mod">
          <ac:chgData name="Peter Laudati" userId="fc1173ac-280e-4cfe-aafb-65006f84bb93" providerId="ADAL" clId="{093908D6-8E55-4D57-B64A-4FF4616EE816}" dt="2018-09-14T01:29:33.783" v="3114" actId="14100"/>
          <ac:spMkLst>
            <pc:docMk/>
            <pc:sldMk cId="4035560691" sldId="622"/>
            <ac:spMk id="36" creationId="{6B85AB0A-2895-4CE3-8228-431D4AB7193A}"/>
          </ac:spMkLst>
        </pc:spChg>
        <pc:spChg chg="mod">
          <ac:chgData name="Peter Laudati" userId="fc1173ac-280e-4cfe-aafb-65006f84bb93" providerId="ADAL" clId="{093908D6-8E55-4D57-B64A-4FF4616EE816}" dt="2018-09-14T01:29:36.343" v="3115" actId="14100"/>
          <ac:spMkLst>
            <pc:docMk/>
            <pc:sldMk cId="4035560691" sldId="622"/>
            <ac:spMk id="65" creationId="{B2C64907-916D-4CDD-9C7C-474149219CAB}"/>
          </ac:spMkLst>
        </pc:spChg>
      </pc:sldChg>
      <pc:sldChg chg="addSp modSp">
        <pc:chgData name="Peter Laudati" userId="fc1173ac-280e-4cfe-aafb-65006f84bb93" providerId="ADAL" clId="{093908D6-8E55-4D57-B64A-4FF4616EE816}" dt="2018-09-14T01:32:34.448" v="3172" actId="14100"/>
        <pc:sldMkLst>
          <pc:docMk/>
          <pc:sldMk cId="2153181893" sldId="623"/>
        </pc:sldMkLst>
        <pc:spChg chg="add mod">
          <ac:chgData name="Peter Laudati" userId="fc1173ac-280e-4cfe-aafb-65006f84bb93" providerId="ADAL" clId="{093908D6-8E55-4D57-B64A-4FF4616EE816}" dt="2018-09-14T01:31:04.473" v="3133" actId="20577"/>
          <ac:spMkLst>
            <pc:docMk/>
            <pc:sldMk cId="2153181893" sldId="623"/>
            <ac:spMk id="34" creationId="{49162170-2D48-40E7-BDB3-E821CA6A6F2E}"/>
          </ac:spMkLst>
        </pc:spChg>
        <pc:spChg chg="add mod">
          <ac:chgData name="Peter Laudati" userId="fc1173ac-280e-4cfe-aafb-65006f84bb93" providerId="ADAL" clId="{093908D6-8E55-4D57-B64A-4FF4616EE816}" dt="2018-09-14T01:32:34.448" v="3172" actId="14100"/>
          <ac:spMkLst>
            <pc:docMk/>
            <pc:sldMk cId="2153181893" sldId="623"/>
            <ac:spMk id="35" creationId="{972C88AD-46AC-4584-B78D-685FE617AA6B}"/>
          </ac:spMkLst>
        </pc:spChg>
        <pc:spChg chg="add mod">
          <ac:chgData name="Peter Laudati" userId="fc1173ac-280e-4cfe-aafb-65006f84bb93" providerId="ADAL" clId="{093908D6-8E55-4D57-B64A-4FF4616EE816}" dt="2018-09-14T01:32:30.222" v="3171" actId="14100"/>
          <ac:spMkLst>
            <pc:docMk/>
            <pc:sldMk cId="2153181893" sldId="623"/>
            <ac:spMk id="37" creationId="{FF05429F-D225-4044-922E-40B252ED6B41}"/>
          </ac:spMkLst>
        </pc:spChg>
      </pc:sldChg>
    </pc:docChg>
  </pc:docChgLst>
  <pc:docChgLst>
    <pc:chgData name="Peter Laudati" userId="fc1173ac-280e-4cfe-aafb-65006f84bb93" providerId="ADAL" clId="{04FEF68F-17A4-4806-8E27-87C9612F067C}"/>
    <pc:docChg chg="modSld">
      <pc:chgData name="Peter Laudati" userId="fc1173ac-280e-4cfe-aafb-65006f84bb93" providerId="ADAL" clId="{04FEF68F-17A4-4806-8E27-87C9612F067C}" dt="2018-09-18T17:36:51.232" v="1" actId="20577"/>
      <pc:docMkLst>
        <pc:docMk/>
      </pc:docMkLst>
      <pc:sldChg chg="modSp">
        <pc:chgData name="Peter Laudati" userId="fc1173ac-280e-4cfe-aafb-65006f84bb93" providerId="ADAL" clId="{04FEF68F-17A4-4806-8E27-87C9612F067C}" dt="2018-09-18T17:36:51.232" v="1" actId="20577"/>
        <pc:sldMkLst>
          <pc:docMk/>
          <pc:sldMk cId="3101084009" sldId="608"/>
        </pc:sldMkLst>
        <pc:spChg chg="mod">
          <ac:chgData name="Peter Laudati" userId="fc1173ac-280e-4cfe-aafb-65006f84bb93" providerId="ADAL" clId="{04FEF68F-17A4-4806-8E27-87C9612F067C}" dt="2018-09-18T17:36:51.232" v="1" actId="20577"/>
          <ac:spMkLst>
            <pc:docMk/>
            <pc:sldMk cId="3101084009" sldId="608"/>
            <ac:spMk id="5" creationId="{0DADFA8C-24AF-3540-80D8-FFEAB44EB08A}"/>
          </ac:spMkLst>
        </pc:spChg>
      </pc:sldChg>
    </pc:docChg>
  </pc:docChgLst>
  <pc:docChgLst>
    <pc:chgData name="Peter Laudati" userId="fc1173ac-280e-4cfe-aafb-65006f84bb93" providerId="ADAL" clId="{87D57FBF-B3FD-44C2-ADCC-E07BC65C4C22}"/>
    <pc:docChg chg="custSel delSld modSld sldOrd delMainMaster">
      <pc:chgData name="Peter Laudati" userId="fc1173ac-280e-4cfe-aafb-65006f84bb93" providerId="ADAL" clId="{87D57FBF-B3FD-44C2-ADCC-E07BC65C4C22}" dt="2018-10-03T20:55:37.692" v="1781" actId="20577"/>
      <pc:docMkLst>
        <pc:docMk/>
      </pc:docMkLst>
      <pc:sldChg chg="modSp">
        <pc:chgData name="Peter Laudati" userId="fc1173ac-280e-4cfe-aafb-65006f84bb93" providerId="ADAL" clId="{87D57FBF-B3FD-44C2-ADCC-E07BC65C4C22}" dt="2018-10-03T18:08:40.905" v="1770" actId="122"/>
        <pc:sldMkLst>
          <pc:docMk/>
          <pc:sldMk cId="120820389" sldId="542"/>
        </pc:sldMkLst>
        <pc:spChg chg="mod">
          <ac:chgData name="Peter Laudati" userId="fc1173ac-280e-4cfe-aafb-65006f84bb93" providerId="ADAL" clId="{87D57FBF-B3FD-44C2-ADCC-E07BC65C4C22}" dt="2018-10-03T18:08:40.905" v="1770" actId="122"/>
          <ac:spMkLst>
            <pc:docMk/>
            <pc:sldMk cId="120820389" sldId="542"/>
            <ac:spMk id="2" creationId="{E03EFE58-7D08-7E4D-AB1D-448C8CE89F7C}"/>
          </ac:spMkLst>
        </pc:spChg>
      </pc:sldChg>
      <pc:sldChg chg="addSp delSp modSp delAnim modAnim">
        <pc:chgData name="Peter Laudati" userId="fc1173ac-280e-4cfe-aafb-65006f84bb93" providerId="ADAL" clId="{87D57FBF-B3FD-44C2-ADCC-E07BC65C4C22}" dt="2018-10-03T15:01:26.432" v="1057" actId="478"/>
        <pc:sldMkLst>
          <pc:docMk/>
          <pc:sldMk cId="2586417567" sldId="580"/>
        </pc:sldMkLst>
        <pc:picChg chg="add del mod">
          <ac:chgData name="Peter Laudati" userId="fc1173ac-280e-4cfe-aafb-65006f84bb93" providerId="ADAL" clId="{87D57FBF-B3FD-44C2-ADCC-E07BC65C4C22}" dt="2018-10-03T15:01:26.432" v="1057" actId="478"/>
          <ac:picMkLst>
            <pc:docMk/>
            <pc:sldMk cId="2586417567" sldId="580"/>
            <ac:picMk id="11" creationId="{17822AE3-6FCC-4846-B302-4D5BCD75B327}"/>
          </ac:picMkLst>
        </pc:picChg>
      </pc:sldChg>
      <pc:sldChg chg="addSp delSp modSp">
        <pc:chgData name="Peter Laudati" userId="fc1173ac-280e-4cfe-aafb-65006f84bb93" providerId="ADAL" clId="{87D57FBF-B3FD-44C2-ADCC-E07BC65C4C22}" dt="2018-10-03T15:01:22.477" v="1056" actId="478"/>
        <pc:sldMkLst>
          <pc:docMk/>
          <pc:sldMk cId="3900601390" sldId="586"/>
        </pc:sldMkLst>
        <pc:picChg chg="add del mod modCrop">
          <ac:chgData name="Peter Laudati" userId="fc1173ac-280e-4cfe-aafb-65006f84bb93" providerId="ADAL" clId="{87D57FBF-B3FD-44C2-ADCC-E07BC65C4C22}" dt="2018-10-03T15:01:22.477" v="1056" actId="478"/>
          <ac:picMkLst>
            <pc:docMk/>
            <pc:sldMk cId="3900601390" sldId="586"/>
            <ac:picMk id="3" creationId="{90E0D19F-7022-45DB-B49E-78FE3A8192B5}"/>
          </ac:picMkLst>
        </pc:picChg>
      </pc:sldChg>
      <pc:sldChg chg="modSp">
        <pc:chgData name="Peter Laudati" userId="fc1173ac-280e-4cfe-aafb-65006f84bb93" providerId="ADAL" clId="{87D57FBF-B3FD-44C2-ADCC-E07BC65C4C22}" dt="2018-10-03T04:23:37.375" v="227" actId="20577"/>
        <pc:sldMkLst>
          <pc:docMk/>
          <pc:sldMk cId="1074188129" sldId="632"/>
        </pc:sldMkLst>
        <pc:spChg chg="mod">
          <ac:chgData name="Peter Laudati" userId="fc1173ac-280e-4cfe-aafb-65006f84bb93" providerId="ADAL" clId="{87D57FBF-B3FD-44C2-ADCC-E07BC65C4C22}" dt="2018-10-03T04:23:37.375" v="227" actId="20577"/>
          <ac:spMkLst>
            <pc:docMk/>
            <pc:sldMk cId="1074188129" sldId="632"/>
            <ac:spMk id="3" creationId="{00000000-0000-0000-0000-000000000000}"/>
          </ac:spMkLst>
        </pc:spChg>
      </pc:sldChg>
      <pc:sldChg chg="ord">
        <pc:chgData name="Peter Laudati" userId="fc1173ac-280e-4cfe-aafb-65006f84bb93" providerId="ADAL" clId="{87D57FBF-B3FD-44C2-ADCC-E07BC65C4C22}" dt="2018-10-03T04:13:55.240" v="79" actId="20577"/>
        <pc:sldMkLst>
          <pc:docMk/>
          <pc:sldMk cId="946479240" sldId="641"/>
        </pc:sldMkLst>
      </pc:sldChg>
      <pc:sldChg chg="ord">
        <pc:chgData name="Peter Laudati" userId="fc1173ac-280e-4cfe-aafb-65006f84bb93" providerId="ADAL" clId="{87D57FBF-B3FD-44C2-ADCC-E07BC65C4C22}" dt="2018-10-03T04:13:55.240" v="79" actId="20577"/>
        <pc:sldMkLst>
          <pc:docMk/>
          <pc:sldMk cId="4138381584" sldId="643"/>
        </pc:sldMkLst>
      </pc:sldChg>
      <pc:sldChg chg="ord">
        <pc:chgData name="Peter Laudati" userId="fc1173ac-280e-4cfe-aafb-65006f84bb93" providerId="ADAL" clId="{87D57FBF-B3FD-44C2-ADCC-E07BC65C4C22}" dt="2018-10-03T04:13:55.240" v="79" actId="20577"/>
        <pc:sldMkLst>
          <pc:docMk/>
          <pc:sldMk cId="410084912" sldId="644"/>
        </pc:sldMkLst>
      </pc:sldChg>
      <pc:sldChg chg="ord">
        <pc:chgData name="Peter Laudati" userId="fc1173ac-280e-4cfe-aafb-65006f84bb93" providerId="ADAL" clId="{87D57FBF-B3FD-44C2-ADCC-E07BC65C4C22}" dt="2018-10-03T04:13:55.240" v="79" actId="20577"/>
        <pc:sldMkLst>
          <pc:docMk/>
          <pc:sldMk cId="3910956186" sldId="645"/>
        </pc:sldMkLst>
      </pc:sldChg>
      <pc:sldChg chg="ord">
        <pc:chgData name="Peter Laudati" userId="fc1173ac-280e-4cfe-aafb-65006f84bb93" providerId="ADAL" clId="{87D57FBF-B3FD-44C2-ADCC-E07BC65C4C22}" dt="2018-10-03T04:13:55.240" v="79" actId="20577"/>
        <pc:sldMkLst>
          <pc:docMk/>
          <pc:sldMk cId="3224991559" sldId="646"/>
        </pc:sldMkLst>
      </pc:sldChg>
      <pc:sldChg chg="ord">
        <pc:chgData name="Peter Laudati" userId="fc1173ac-280e-4cfe-aafb-65006f84bb93" providerId="ADAL" clId="{87D57FBF-B3FD-44C2-ADCC-E07BC65C4C22}" dt="2018-10-03T04:13:55.240" v="79" actId="20577"/>
        <pc:sldMkLst>
          <pc:docMk/>
          <pc:sldMk cId="1027012199" sldId="647"/>
        </pc:sldMkLst>
      </pc:sldChg>
      <pc:sldChg chg="ord">
        <pc:chgData name="Peter Laudati" userId="fc1173ac-280e-4cfe-aafb-65006f84bb93" providerId="ADAL" clId="{87D57FBF-B3FD-44C2-ADCC-E07BC65C4C22}" dt="2018-10-03T04:13:55.240" v="79" actId="20577"/>
        <pc:sldMkLst>
          <pc:docMk/>
          <pc:sldMk cId="3321953064" sldId="648"/>
        </pc:sldMkLst>
      </pc:sldChg>
      <pc:sldChg chg="modSp">
        <pc:chgData name="Peter Laudati" userId="fc1173ac-280e-4cfe-aafb-65006f84bb93" providerId="ADAL" clId="{87D57FBF-B3FD-44C2-ADCC-E07BC65C4C22}" dt="2018-10-03T14:28:17.795" v="811" actId="20577"/>
        <pc:sldMkLst>
          <pc:docMk/>
          <pc:sldMk cId="3347846943" sldId="650"/>
        </pc:sldMkLst>
        <pc:spChg chg="mod">
          <ac:chgData name="Peter Laudati" userId="fc1173ac-280e-4cfe-aafb-65006f84bb93" providerId="ADAL" clId="{87D57FBF-B3FD-44C2-ADCC-E07BC65C4C22}" dt="2018-10-03T14:28:17.795" v="811" actId="20577"/>
          <ac:spMkLst>
            <pc:docMk/>
            <pc:sldMk cId="3347846943" sldId="650"/>
            <ac:spMk id="2" creationId="{F5F9A0B9-16EA-674C-9F51-93BF10956EE7}"/>
          </ac:spMkLst>
        </pc:spChg>
      </pc:sldChg>
      <pc:sldChg chg="delSp modSp">
        <pc:chgData name="Peter Laudati" userId="fc1173ac-280e-4cfe-aafb-65006f84bb93" providerId="ADAL" clId="{87D57FBF-B3FD-44C2-ADCC-E07BC65C4C22}" dt="2018-10-03T14:25:12.091" v="433" actId="478"/>
        <pc:sldMkLst>
          <pc:docMk/>
          <pc:sldMk cId="232634655" sldId="651"/>
        </pc:sldMkLst>
        <pc:spChg chg="del mod">
          <ac:chgData name="Peter Laudati" userId="fc1173ac-280e-4cfe-aafb-65006f84bb93" providerId="ADAL" clId="{87D57FBF-B3FD-44C2-ADCC-E07BC65C4C22}" dt="2018-10-03T14:25:12.091" v="433" actId="478"/>
          <ac:spMkLst>
            <pc:docMk/>
            <pc:sldMk cId="232634655" sldId="651"/>
            <ac:spMk id="2" creationId="{F5F9A0B9-16EA-674C-9F51-93BF10956EE7}"/>
          </ac:spMkLst>
        </pc:spChg>
        <pc:picChg chg="mod">
          <ac:chgData name="Peter Laudati" userId="fc1173ac-280e-4cfe-aafb-65006f84bb93" providerId="ADAL" clId="{87D57FBF-B3FD-44C2-ADCC-E07BC65C4C22}" dt="2018-10-03T14:25:06.483" v="431" actId="1076"/>
          <ac:picMkLst>
            <pc:docMk/>
            <pc:sldMk cId="232634655" sldId="651"/>
            <ac:picMk id="4" creationId="{EED25D83-9D47-44ED-9D8C-C8BEE08E32F3}"/>
          </ac:picMkLst>
        </pc:picChg>
        <pc:picChg chg="mod">
          <ac:chgData name="Peter Laudati" userId="fc1173ac-280e-4cfe-aafb-65006f84bb93" providerId="ADAL" clId="{87D57FBF-B3FD-44C2-ADCC-E07BC65C4C22}" dt="2018-10-03T14:25:10.365" v="432" actId="1076"/>
          <ac:picMkLst>
            <pc:docMk/>
            <pc:sldMk cId="232634655" sldId="651"/>
            <ac:picMk id="7" creationId="{57E07ACF-0CB0-45FE-BF7A-F1EFDD3279B7}"/>
          </ac:picMkLst>
        </pc:picChg>
      </pc:sldChg>
      <pc:sldChg chg="modSp ord modAnim">
        <pc:chgData name="Peter Laudati" userId="fc1173ac-280e-4cfe-aafb-65006f84bb93" providerId="ADAL" clId="{87D57FBF-B3FD-44C2-ADCC-E07BC65C4C22}" dt="2018-10-03T20:55:37.692" v="1781" actId="20577"/>
        <pc:sldMkLst>
          <pc:docMk/>
          <pc:sldMk cId="3210118561" sldId="654"/>
        </pc:sldMkLst>
        <pc:spChg chg="mod">
          <ac:chgData name="Peter Laudati" userId="fc1173ac-280e-4cfe-aafb-65006f84bb93" providerId="ADAL" clId="{87D57FBF-B3FD-44C2-ADCC-E07BC65C4C22}" dt="2018-10-03T20:55:37.692" v="1781" actId="20577"/>
          <ac:spMkLst>
            <pc:docMk/>
            <pc:sldMk cId="3210118561" sldId="654"/>
            <ac:spMk id="2" creationId="{F5F9A0B9-16EA-674C-9F51-93BF10956EE7}"/>
          </ac:spMkLst>
        </pc:spChg>
      </pc:sldChg>
      <pc:sldChg chg="modSp modTransition">
        <pc:chgData name="Peter Laudati" userId="fc1173ac-280e-4cfe-aafb-65006f84bb93" providerId="ADAL" clId="{87D57FBF-B3FD-44C2-ADCC-E07BC65C4C22}" dt="2018-10-03T04:12:58.252" v="22" actId="20577"/>
        <pc:sldMkLst>
          <pc:docMk/>
          <pc:sldMk cId="1289539778" sldId="664"/>
        </pc:sldMkLst>
        <pc:spChg chg="mod">
          <ac:chgData name="Peter Laudati" userId="fc1173ac-280e-4cfe-aafb-65006f84bb93" providerId="ADAL" clId="{87D57FBF-B3FD-44C2-ADCC-E07BC65C4C22}" dt="2018-10-03T04:12:58.252" v="22" actId="20577"/>
          <ac:spMkLst>
            <pc:docMk/>
            <pc:sldMk cId="1289539778" sldId="664"/>
            <ac:spMk id="2" creationId="{E03EFE58-7D08-7E4D-AB1D-448C8CE89F7C}"/>
          </ac:spMkLst>
        </pc:spChg>
      </pc:sldChg>
      <pc:sldChg chg="modSp">
        <pc:chgData name="Peter Laudati" userId="fc1173ac-280e-4cfe-aafb-65006f84bb93" providerId="ADAL" clId="{87D57FBF-B3FD-44C2-ADCC-E07BC65C4C22}" dt="2018-10-03T04:14:36.817" v="146" actId="20577"/>
        <pc:sldMkLst>
          <pc:docMk/>
          <pc:sldMk cId="1578438017" sldId="665"/>
        </pc:sldMkLst>
        <pc:spChg chg="mod">
          <ac:chgData name="Peter Laudati" userId="fc1173ac-280e-4cfe-aafb-65006f84bb93" providerId="ADAL" clId="{87D57FBF-B3FD-44C2-ADCC-E07BC65C4C22}" dt="2018-10-03T04:14:36.817" v="146" actId="20577"/>
          <ac:spMkLst>
            <pc:docMk/>
            <pc:sldMk cId="1578438017" sldId="665"/>
            <ac:spMk id="2" creationId="{F5F9A0B9-16EA-674C-9F51-93BF10956EE7}"/>
          </ac:spMkLst>
        </pc:spChg>
        <pc:spChg chg="mod">
          <ac:chgData name="Peter Laudati" userId="fc1173ac-280e-4cfe-aafb-65006f84bb93" providerId="ADAL" clId="{87D57FBF-B3FD-44C2-ADCC-E07BC65C4C22}" dt="2018-10-03T04:14:25.922" v="101" actId="20577"/>
          <ac:spMkLst>
            <pc:docMk/>
            <pc:sldMk cId="1578438017" sldId="665"/>
            <ac:spMk id="5" creationId="{0DADFA8C-24AF-3540-80D8-FFEAB44EB08A}"/>
          </ac:spMkLst>
        </pc:spChg>
      </pc:sldChg>
      <pc:sldChg chg="modSp">
        <pc:chgData name="Peter Laudati" userId="fc1173ac-280e-4cfe-aafb-65006f84bb93" providerId="ADAL" clId="{87D57FBF-B3FD-44C2-ADCC-E07BC65C4C22}" dt="2018-10-03T04:15:08.591" v="189" actId="20577"/>
        <pc:sldMkLst>
          <pc:docMk/>
          <pc:sldMk cId="2092831754" sldId="666"/>
        </pc:sldMkLst>
        <pc:spChg chg="mod">
          <ac:chgData name="Peter Laudati" userId="fc1173ac-280e-4cfe-aafb-65006f84bb93" providerId="ADAL" clId="{87D57FBF-B3FD-44C2-ADCC-E07BC65C4C22}" dt="2018-10-03T04:15:08.591" v="189" actId="20577"/>
          <ac:spMkLst>
            <pc:docMk/>
            <pc:sldMk cId="2092831754" sldId="666"/>
            <ac:spMk id="2" creationId="{F5F9A0B9-16EA-674C-9F51-93BF10956EE7}"/>
          </ac:spMkLst>
        </pc:spChg>
        <pc:spChg chg="mod">
          <ac:chgData name="Peter Laudati" userId="fc1173ac-280e-4cfe-aafb-65006f84bb93" providerId="ADAL" clId="{87D57FBF-B3FD-44C2-ADCC-E07BC65C4C22}" dt="2018-10-03T04:14:58.383" v="152" actId="20577"/>
          <ac:spMkLst>
            <pc:docMk/>
            <pc:sldMk cId="2092831754" sldId="666"/>
            <ac:spMk id="5" creationId="{0DADFA8C-24AF-3540-80D8-FFEAB44EB08A}"/>
          </ac:spMkLst>
        </pc:spChg>
      </pc:sldChg>
      <pc:sldChg chg="modSp">
        <pc:chgData name="Peter Laudati" userId="fc1173ac-280e-4cfe-aafb-65006f84bb93" providerId="ADAL" clId="{87D57FBF-B3FD-44C2-ADCC-E07BC65C4C22}" dt="2018-10-03T04:16:52.501" v="226" actId="20577"/>
        <pc:sldMkLst>
          <pc:docMk/>
          <pc:sldMk cId="3541181324" sldId="667"/>
        </pc:sldMkLst>
        <pc:spChg chg="mod">
          <ac:chgData name="Peter Laudati" userId="fc1173ac-280e-4cfe-aafb-65006f84bb93" providerId="ADAL" clId="{87D57FBF-B3FD-44C2-ADCC-E07BC65C4C22}" dt="2018-10-03T04:16:41.123" v="216" actId="20577"/>
          <ac:spMkLst>
            <pc:docMk/>
            <pc:sldMk cId="3541181324" sldId="667"/>
            <ac:spMk id="2" creationId="{F5F9A0B9-16EA-674C-9F51-93BF10956EE7}"/>
          </ac:spMkLst>
        </pc:spChg>
        <pc:spChg chg="mod">
          <ac:chgData name="Peter Laudati" userId="fc1173ac-280e-4cfe-aafb-65006f84bb93" providerId="ADAL" clId="{87D57FBF-B3FD-44C2-ADCC-E07BC65C4C22}" dt="2018-10-03T04:16:52.501" v="226" actId="20577"/>
          <ac:spMkLst>
            <pc:docMk/>
            <pc:sldMk cId="3541181324" sldId="667"/>
            <ac:spMk id="5" creationId="{0DADFA8C-24AF-3540-80D8-FFEAB44EB08A}"/>
          </ac:spMkLst>
        </pc:spChg>
      </pc:sldChg>
      <pc:sldChg chg="addSp delSp modSp modAnim">
        <pc:chgData name="Peter Laudati" userId="fc1173ac-280e-4cfe-aafb-65006f84bb93" providerId="ADAL" clId="{87D57FBF-B3FD-44C2-ADCC-E07BC65C4C22}" dt="2018-10-03T14:54:21.637" v="1040"/>
        <pc:sldMkLst>
          <pc:docMk/>
          <pc:sldMk cId="125319626" sldId="674"/>
        </pc:sldMkLst>
        <pc:spChg chg="del">
          <ac:chgData name="Peter Laudati" userId="fc1173ac-280e-4cfe-aafb-65006f84bb93" providerId="ADAL" clId="{87D57FBF-B3FD-44C2-ADCC-E07BC65C4C22}" dt="2018-10-03T14:30:13.359" v="831" actId="478"/>
          <ac:spMkLst>
            <pc:docMk/>
            <pc:sldMk cId="125319626" sldId="674"/>
            <ac:spMk id="2" creationId="{00000000-0000-0000-0000-000000000000}"/>
          </ac:spMkLst>
        </pc:spChg>
        <pc:spChg chg="add mod">
          <ac:chgData name="Peter Laudati" userId="fc1173ac-280e-4cfe-aafb-65006f84bb93" providerId="ADAL" clId="{87D57FBF-B3FD-44C2-ADCC-E07BC65C4C22}" dt="2018-10-03T14:37:17.877" v="914" actId="164"/>
          <ac:spMkLst>
            <pc:docMk/>
            <pc:sldMk cId="125319626" sldId="674"/>
            <ac:spMk id="3" creationId="{44EE68FF-F0D9-45BE-B935-CEEC34AF0E9C}"/>
          </ac:spMkLst>
        </pc:spChg>
        <pc:spChg chg="del">
          <ac:chgData name="Peter Laudati" userId="fc1173ac-280e-4cfe-aafb-65006f84bb93" providerId="ADAL" clId="{87D57FBF-B3FD-44C2-ADCC-E07BC65C4C22}" dt="2018-10-03T14:30:34.847" v="834" actId="478"/>
          <ac:spMkLst>
            <pc:docMk/>
            <pc:sldMk cId="125319626" sldId="674"/>
            <ac:spMk id="4" creationId="{00000000-0000-0000-0000-000000000000}"/>
          </ac:spMkLst>
        </pc:spChg>
        <pc:spChg chg="del">
          <ac:chgData name="Peter Laudati" userId="fc1173ac-280e-4cfe-aafb-65006f84bb93" providerId="ADAL" clId="{87D57FBF-B3FD-44C2-ADCC-E07BC65C4C22}" dt="2018-10-03T14:30:34.847" v="834" actId="478"/>
          <ac:spMkLst>
            <pc:docMk/>
            <pc:sldMk cId="125319626" sldId="674"/>
            <ac:spMk id="5" creationId="{00000000-0000-0000-0000-000000000000}"/>
          </ac:spMkLst>
        </pc:spChg>
        <pc:spChg chg="del">
          <ac:chgData name="Peter Laudati" userId="fc1173ac-280e-4cfe-aafb-65006f84bb93" providerId="ADAL" clId="{87D57FBF-B3FD-44C2-ADCC-E07BC65C4C22}" dt="2018-10-03T14:30:13.359" v="831" actId="478"/>
          <ac:spMkLst>
            <pc:docMk/>
            <pc:sldMk cId="125319626" sldId="674"/>
            <ac:spMk id="6" creationId="{00000000-0000-0000-0000-000000000000}"/>
          </ac:spMkLst>
        </pc:spChg>
        <pc:spChg chg="del">
          <ac:chgData name="Peter Laudati" userId="fc1173ac-280e-4cfe-aafb-65006f84bb93" providerId="ADAL" clId="{87D57FBF-B3FD-44C2-ADCC-E07BC65C4C22}" dt="2018-10-03T14:30:13.359" v="831" actId="478"/>
          <ac:spMkLst>
            <pc:docMk/>
            <pc:sldMk cId="125319626" sldId="674"/>
            <ac:spMk id="7" creationId="{00000000-0000-0000-0000-000000000000}"/>
          </ac:spMkLst>
        </pc:spChg>
        <pc:spChg chg="del">
          <ac:chgData name="Peter Laudati" userId="fc1173ac-280e-4cfe-aafb-65006f84bb93" providerId="ADAL" clId="{87D57FBF-B3FD-44C2-ADCC-E07BC65C4C22}" dt="2018-10-03T14:30:13.359" v="831" actId="478"/>
          <ac:spMkLst>
            <pc:docMk/>
            <pc:sldMk cId="125319626" sldId="674"/>
            <ac:spMk id="8" creationId="{00000000-0000-0000-0000-000000000000}"/>
          </ac:spMkLst>
        </pc:spChg>
        <pc:spChg chg="del">
          <ac:chgData name="Peter Laudati" userId="fc1173ac-280e-4cfe-aafb-65006f84bb93" providerId="ADAL" clId="{87D57FBF-B3FD-44C2-ADCC-E07BC65C4C22}" dt="2018-10-03T14:30:34.847" v="834" actId="478"/>
          <ac:spMkLst>
            <pc:docMk/>
            <pc:sldMk cId="125319626" sldId="674"/>
            <ac:spMk id="9" creationId="{00000000-0000-0000-0000-000000000000}"/>
          </ac:spMkLst>
        </pc:spChg>
        <pc:spChg chg="del">
          <ac:chgData name="Peter Laudati" userId="fc1173ac-280e-4cfe-aafb-65006f84bb93" providerId="ADAL" clId="{87D57FBF-B3FD-44C2-ADCC-E07BC65C4C22}" dt="2018-10-03T14:30:34.847" v="834" actId="478"/>
          <ac:spMkLst>
            <pc:docMk/>
            <pc:sldMk cId="125319626" sldId="674"/>
            <ac:spMk id="10" creationId="{00000000-0000-0000-0000-000000000000}"/>
          </ac:spMkLst>
        </pc:spChg>
        <pc:spChg chg="del">
          <ac:chgData name="Peter Laudati" userId="fc1173ac-280e-4cfe-aafb-65006f84bb93" providerId="ADAL" clId="{87D57FBF-B3FD-44C2-ADCC-E07BC65C4C22}" dt="2018-10-03T14:30:34.847" v="834" actId="478"/>
          <ac:spMkLst>
            <pc:docMk/>
            <pc:sldMk cId="125319626" sldId="674"/>
            <ac:spMk id="11" creationId="{00000000-0000-0000-0000-000000000000}"/>
          </ac:spMkLst>
        </pc:spChg>
        <pc:spChg chg="del">
          <ac:chgData name="Peter Laudati" userId="fc1173ac-280e-4cfe-aafb-65006f84bb93" providerId="ADAL" clId="{87D57FBF-B3FD-44C2-ADCC-E07BC65C4C22}" dt="2018-10-03T14:30:13.359" v="831" actId="478"/>
          <ac:spMkLst>
            <pc:docMk/>
            <pc:sldMk cId="125319626" sldId="674"/>
            <ac:spMk id="13" creationId="{00000000-0000-0000-0000-000000000000}"/>
          </ac:spMkLst>
        </pc:spChg>
        <pc:spChg chg="del">
          <ac:chgData name="Peter Laudati" userId="fc1173ac-280e-4cfe-aafb-65006f84bb93" providerId="ADAL" clId="{87D57FBF-B3FD-44C2-ADCC-E07BC65C4C22}" dt="2018-10-03T14:30:13.359" v="831" actId="478"/>
          <ac:spMkLst>
            <pc:docMk/>
            <pc:sldMk cId="125319626" sldId="674"/>
            <ac:spMk id="14" creationId="{00000000-0000-0000-0000-000000000000}"/>
          </ac:spMkLst>
        </pc:spChg>
        <pc:spChg chg="del">
          <ac:chgData name="Peter Laudati" userId="fc1173ac-280e-4cfe-aafb-65006f84bb93" providerId="ADAL" clId="{87D57FBF-B3FD-44C2-ADCC-E07BC65C4C22}" dt="2018-10-03T14:30:13.359" v="831" actId="478"/>
          <ac:spMkLst>
            <pc:docMk/>
            <pc:sldMk cId="125319626" sldId="674"/>
            <ac:spMk id="15" creationId="{00000000-0000-0000-0000-000000000000}"/>
          </ac:spMkLst>
        </pc:spChg>
        <pc:spChg chg="del">
          <ac:chgData name="Peter Laudati" userId="fc1173ac-280e-4cfe-aafb-65006f84bb93" providerId="ADAL" clId="{87D57FBF-B3FD-44C2-ADCC-E07BC65C4C22}" dt="2018-10-03T14:30:13.359" v="831" actId="478"/>
          <ac:spMkLst>
            <pc:docMk/>
            <pc:sldMk cId="125319626" sldId="674"/>
            <ac:spMk id="16" creationId="{00000000-0000-0000-0000-000000000000}"/>
          </ac:spMkLst>
        </pc:spChg>
        <pc:spChg chg="del">
          <ac:chgData name="Peter Laudati" userId="fc1173ac-280e-4cfe-aafb-65006f84bb93" providerId="ADAL" clId="{87D57FBF-B3FD-44C2-ADCC-E07BC65C4C22}" dt="2018-10-03T14:30:13.359" v="831" actId="478"/>
          <ac:spMkLst>
            <pc:docMk/>
            <pc:sldMk cId="125319626" sldId="674"/>
            <ac:spMk id="17" creationId="{00000000-0000-0000-0000-000000000000}"/>
          </ac:spMkLst>
        </pc:spChg>
        <pc:spChg chg="del">
          <ac:chgData name="Peter Laudati" userId="fc1173ac-280e-4cfe-aafb-65006f84bb93" providerId="ADAL" clId="{87D57FBF-B3FD-44C2-ADCC-E07BC65C4C22}" dt="2018-10-03T14:30:34.847" v="834" actId="478"/>
          <ac:spMkLst>
            <pc:docMk/>
            <pc:sldMk cId="125319626" sldId="674"/>
            <ac:spMk id="18" creationId="{00000000-0000-0000-0000-000000000000}"/>
          </ac:spMkLst>
        </pc:spChg>
        <pc:spChg chg="del">
          <ac:chgData name="Peter Laudati" userId="fc1173ac-280e-4cfe-aafb-65006f84bb93" providerId="ADAL" clId="{87D57FBF-B3FD-44C2-ADCC-E07BC65C4C22}" dt="2018-10-03T14:30:34.847" v="834" actId="478"/>
          <ac:spMkLst>
            <pc:docMk/>
            <pc:sldMk cId="125319626" sldId="674"/>
            <ac:spMk id="19" creationId="{00000000-0000-0000-0000-000000000000}"/>
          </ac:spMkLst>
        </pc:spChg>
        <pc:spChg chg="del">
          <ac:chgData name="Peter Laudati" userId="fc1173ac-280e-4cfe-aafb-65006f84bb93" providerId="ADAL" clId="{87D57FBF-B3FD-44C2-ADCC-E07BC65C4C22}" dt="2018-10-03T14:30:34.847" v="834" actId="478"/>
          <ac:spMkLst>
            <pc:docMk/>
            <pc:sldMk cId="125319626" sldId="674"/>
            <ac:spMk id="20" creationId="{00000000-0000-0000-0000-000000000000}"/>
          </ac:spMkLst>
        </pc:spChg>
        <pc:spChg chg="del">
          <ac:chgData name="Peter Laudati" userId="fc1173ac-280e-4cfe-aafb-65006f84bb93" providerId="ADAL" clId="{87D57FBF-B3FD-44C2-ADCC-E07BC65C4C22}" dt="2018-10-03T14:30:34.847" v="834" actId="478"/>
          <ac:spMkLst>
            <pc:docMk/>
            <pc:sldMk cId="125319626" sldId="674"/>
            <ac:spMk id="21" creationId="{00000000-0000-0000-0000-000000000000}"/>
          </ac:spMkLst>
        </pc:spChg>
        <pc:spChg chg="del">
          <ac:chgData name="Peter Laudati" userId="fc1173ac-280e-4cfe-aafb-65006f84bb93" providerId="ADAL" clId="{87D57FBF-B3FD-44C2-ADCC-E07BC65C4C22}" dt="2018-10-03T14:30:34.847" v="834" actId="478"/>
          <ac:spMkLst>
            <pc:docMk/>
            <pc:sldMk cId="125319626" sldId="674"/>
            <ac:spMk id="22" creationId="{00000000-0000-0000-0000-000000000000}"/>
          </ac:spMkLst>
        </pc:spChg>
        <pc:spChg chg="add mod">
          <ac:chgData name="Peter Laudati" userId="fc1173ac-280e-4cfe-aafb-65006f84bb93" providerId="ADAL" clId="{87D57FBF-B3FD-44C2-ADCC-E07BC65C4C22}" dt="2018-10-03T14:37:17.877" v="914" actId="164"/>
          <ac:spMkLst>
            <pc:docMk/>
            <pc:sldMk cId="125319626" sldId="674"/>
            <ac:spMk id="23" creationId="{FDF1C52B-8F40-4A83-9E49-C3AAEED45146}"/>
          </ac:spMkLst>
        </pc:spChg>
        <pc:spChg chg="del">
          <ac:chgData name="Peter Laudati" userId="fc1173ac-280e-4cfe-aafb-65006f84bb93" providerId="ADAL" clId="{87D57FBF-B3FD-44C2-ADCC-E07BC65C4C22}" dt="2018-10-03T14:30:34.847" v="834" actId="478"/>
          <ac:spMkLst>
            <pc:docMk/>
            <pc:sldMk cId="125319626" sldId="674"/>
            <ac:spMk id="24" creationId="{00000000-0000-0000-0000-000000000000}"/>
          </ac:spMkLst>
        </pc:spChg>
        <pc:spChg chg="del">
          <ac:chgData name="Peter Laudati" userId="fc1173ac-280e-4cfe-aafb-65006f84bb93" providerId="ADAL" clId="{87D57FBF-B3FD-44C2-ADCC-E07BC65C4C22}" dt="2018-10-03T14:30:34.847" v="834" actId="478"/>
          <ac:spMkLst>
            <pc:docMk/>
            <pc:sldMk cId="125319626" sldId="674"/>
            <ac:spMk id="28" creationId="{00000000-0000-0000-0000-000000000000}"/>
          </ac:spMkLst>
        </pc:spChg>
        <pc:spChg chg="del">
          <ac:chgData name="Peter Laudati" userId="fc1173ac-280e-4cfe-aafb-65006f84bb93" providerId="ADAL" clId="{87D57FBF-B3FD-44C2-ADCC-E07BC65C4C22}" dt="2018-10-03T14:30:34.847" v="834" actId="478"/>
          <ac:spMkLst>
            <pc:docMk/>
            <pc:sldMk cId="125319626" sldId="674"/>
            <ac:spMk id="29" creationId="{00000000-0000-0000-0000-000000000000}"/>
          </ac:spMkLst>
        </pc:spChg>
        <pc:spChg chg="mod">
          <ac:chgData name="Peter Laudati" userId="fc1173ac-280e-4cfe-aafb-65006f84bb93" providerId="ADAL" clId="{87D57FBF-B3FD-44C2-ADCC-E07BC65C4C22}" dt="2018-10-03T14:29:56.379" v="830" actId="20577"/>
          <ac:spMkLst>
            <pc:docMk/>
            <pc:sldMk cId="125319626" sldId="674"/>
            <ac:spMk id="31" creationId="{00000000-0000-0000-0000-000000000000}"/>
          </ac:spMkLst>
        </pc:spChg>
        <pc:spChg chg="del">
          <ac:chgData name="Peter Laudati" userId="fc1173ac-280e-4cfe-aafb-65006f84bb93" providerId="ADAL" clId="{87D57FBF-B3FD-44C2-ADCC-E07BC65C4C22}" dt="2018-10-03T14:30:34.847" v="834" actId="478"/>
          <ac:spMkLst>
            <pc:docMk/>
            <pc:sldMk cId="125319626" sldId="674"/>
            <ac:spMk id="32" creationId="{00000000-0000-0000-0000-000000000000}"/>
          </ac:spMkLst>
        </pc:spChg>
        <pc:spChg chg="del">
          <ac:chgData name="Peter Laudati" userId="fc1173ac-280e-4cfe-aafb-65006f84bb93" providerId="ADAL" clId="{87D57FBF-B3FD-44C2-ADCC-E07BC65C4C22}" dt="2018-10-03T14:30:34.847" v="834" actId="478"/>
          <ac:spMkLst>
            <pc:docMk/>
            <pc:sldMk cId="125319626" sldId="674"/>
            <ac:spMk id="33" creationId="{00000000-0000-0000-0000-000000000000}"/>
          </ac:spMkLst>
        </pc:spChg>
        <pc:spChg chg="add mod">
          <ac:chgData name="Peter Laudati" userId="fc1173ac-280e-4cfe-aafb-65006f84bb93" providerId="ADAL" clId="{87D57FBF-B3FD-44C2-ADCC-E07BC65C4C22}" dt="2018-10-03T14:30:24.429" v="833" actId="1076"/>
          <ac:spMkLst>
            <pc:docMk/>
            <pc:sldMk cId="125319626" sldId="674"/>
            <ac:spMk id="34" creationId="{975A6C6C-115C-4658-9703-E4E2A031F805}"/>
          </ac:spMkLst>
        </pc:spChg>
        <pc:spChg chg="add mod">
          <ac:chgData name="Peter Laudati" userId="fc1173ac-280e-4cfe-aafb-65006f84bb93" providerId="ADAL" clId="{87D57FBF-B3FD-44C2-ADCC-E07BC65C4C22}" dt="2018-10-03T14:30:24.429" v="833" actId="1076"/>
          <ac:spMkLst>
            <pc:docMk/>
            <pc:sldMk cId="125319626" sldId="674"/>
            <ac:spMk id="35" creationId="{FAD42730-6F6B-4D23-97B0-B8F118424AFE}"/>
          </ac:spMkLst>
        </pc:spChg>
        <pc:spChg chg="add mod">
          <ac:chgData name="Peter Laudati" userId="fc1173ac-280e-4cfe-aafb-65006f84bb93" providerId="ADAL" clId="{87D57FBF-B3FD-44C2-ADCC-E07BC65C4C22}" dt="2018-10-03T14:30:24.429" v="833" actId="1076"/>
          <ac:spMkLst>
            <pc:docMk/>
            <pc:sldMk cId="125319626" sldId="674"/>
            <ac:spMk id="36" creationId="{B2BE4C84-E49E-4AD7-97A9-E86498B71DE6}"/>
          </ac:spMkLst>
        </pc:spChg>
        <pc:spChg chg="add mod">
          <ac:chgData name="Peter Laudati" userId="fc1173ac-280e-4cfe-aafb-65006f84bb93" providerId="ADAL" clId="{87D57FBF-B3FD-44C2-ADCC-E07BC65C4C22}" dt="2018-10-03T14:30:24.429" v="833" actId="1076"/>
          <ac:spMkLst>
            <pc:docMk/>
            <pc:sldMk cId="125319626" sldId="674"/>
            <ac:spMk id="37" creationId="{573D4D14-9F10-4A06-864B-1BC9001E8AEE}"/>
          </ac:spMkLst>
        </pc:spChg>
        <pc:spChg chg="add mod">
          <ac:chgData name="Peter Laudati" userId="fc1173ac-280e-4cfe-aafb-65006f84bb93" providerId="ADAL" clId="{87D57FBF-B3FD-44C2-ADCC-E07BC65C4C22}" dt="2018-10-03T14:30:24.429" v="833" actId="1076"/>
          <ac:spMkLst>
            <pc:docMk/>
            <pc:sldMk cId="125319626" sldId="674"/>
            <ac:spMk id="38" creationId="{148DDAD1-E22B-42EB-B229-AB1F505E687E}"/>
          </ac:spMkLst>
        </pc:spChg>
        <pc:spChg chg="del">
          <ac:chgData name="Peter Laudati" userId="fc1173ac-280e-4cfe-aafb-65006f84bb93" providerId="ADAL" clId="{87D57FBF-B3FD-44C2-ADCC-E07BC65C4C22}" dt="2018-10-03T14:30:13.359" v="831" actId="478"/>
          <ac:spMkLst>
            <pc:docMk/>
            <pc:sldMk cId="125319626" sldId="674"/>
            <ac:spMk id="39" creationId="{00000000-0000-0000-0000-000000000000}"/>
          </ac:spMkLst>
        </pc:spChg>
        <pc:spChg chg="add mod">
          <ac:chgData name="Peter Laudati" userId="fc1173ac-280e-4cfe-aafb-65006f84bb93" providerId="ADAL" clId="{87D57FBF-B3FD-44C2-ADCC-E07BC65C4C22}" dt="2018-10-03T14:30:24.429" v="833" actId="1076"/>
          <ac:spMkLst>
            <pc:docMk/>
            <pc:sldMk cId="125319626" sldId="674"/>
            <ac:spMk id="40" creationId="{F6567032-4628-4427-8F74-CEB0A061A57C}"/>
          </ac:spMkLst>
        </pc:spChg>
        <pc:spChg chg="del">
          <ac:chgData name="Peter Laudati" userId="fc1173ac-280e-4cfe-aafb-65006f84bb93" providerId="ADAL" clId="{87D57FBF-B3FD-44C2-ADCC-E07BC65C4C22}" dt="2018-10-03T14:30:13.359" v="831" actId="478"/>
          <ac:spMkLst>
            <pc:docMk/>
            <pc:sldMk cId="125319626" sldId="674"/>
            <ac:spMk id="41" creationId="{00000000-0000-0000-0000-000000000000}"/>
          </ac:spMkLst>
        </pc:spChg>
        <pc:spChg chg="add mod">
          <ac:chgData name="Peter Laudati" userId="fc1173ac-280e-4cfe-aafb-65006f84bb93" providerId="ADAL" clId="{87D57FBF-B3FD-44C2-ADCC-E07BC65C4C22}" dt="2018-10-03T14:30:24.429" v="833" actId="1076"/>
          <ac:spMkLst>
            <pc:docMk/>
            <pc:sldMk cId="125319626" sldId="674"/>
            <ac:spMk id="42" creationId="{72E78A24-0F8B-42BE-8AE8-FF3CBC1FA2B0}"/>
          </ac:spMkLst>
        </pc:spChg>
        <pc:spChg chg="del">
          <ac:chgData name="Peter Laudati" userId="fc1173ac-280e-4cfe-aafb-65006f84bb93" providerId="ADAL" clId="{87D57FBF-B3FD-44C2-ADCC-E07BC65C4C22}" dt="2018-10-03T14:30:13.359" v="831" actId="478"/>
          <ac:spMkLst>
            <pc:docMk/>
            <pc:sldMk cId="125319626" sldId="674"/>
            <ac:spMk id="43" creationId="{00000000-0000-0000-0000-000000000000}"/>
          </ac:spMkLst>
        </pc:spChg>
        <pc:spChg chg="add mod">
          <ac:chgData name="Peter Laudati" userId="fc1173ac-280e-4cfe-aafb-65006f84bb93" providerId="ADAL" clId="{87D57FBF-B3FD-44C2-ADCC-E07BC65C4C22}" dt="2018-10-03T14:30:24.429" v="833" actId="1076"/>
          <ac:spMkLst>
            <pc:docMk/>
            <pc:sldMk cId="125319626" sldId="674"/>
            <ac:spMk id="44" creationId="{49C42B35-1602-4600-B566-96D798A68FD2}"/>
          </ac:spMkLst>
        </pc:spChg>
        <pc:spChg chg="add mod">
          <ac:chgData name="Peter Laudati" userId="fc1173ac-280e-4cfe-aafb-65006f84bb93" providerId="ADAL" clId="{87D57FBF-B3FD-44C2-ADCC-E07BC65C4C22}" dt="2018-10-03T14:30:24.429" v="833" actId="1076"/>
          <ac:spMkLst>
            <pc:docMk/>
            <pc:sldMk cId="125319626" sldId="674"/>
            <ac:spMk id="45" creationId="{E74DB5FE-832E-4F8C-BFAE-9B910759A986}"/>
          </ac:spMkLst>
        </pc:spChg>
        <pc:spChg chg="add mod">
          <ac:chgData name="Peter Laudati" userId="fc1173ac-280e-4cfe-aafb-65006f84bb93" providerId="ADAL" clId="{87D57FBF-B3FD-44C2-ADCC-E07BC65C4C22}" dt="2018-10-03T14:30:24.429" v="833" actId="1076"/>
          <ac:spMkLst>
            <pc:docMk/>
            <pc:sldMk cId="125319626" sldId="674"/>
            <ac:spMk id="46" creationId="{3C3E59B6-221A-4415-AA20-3346B6369C9D}"/>
          </ac:spMkLst>
        </pc:spChg>
        <pc:spChg chg="add mod">
          <ac:chgData name="Peter Laudati" userId="fc1173ac-280e-4cfe-aafb-65006f84bb93" providerId="ADAL" clId="{87D57FBF-B3FD-44C2-ADCC-E07BC65C4C22}" dt="2018-10-03T14:30:24.429" v="833" actId="1076"/>
          <ac:spMkLst>
            <pc:docMk/>
            <pc:sldMk cId="125319626" sldId="674"/>
            <ac:spMk id="47" creationId="{97986229-2F08-4860-A7CA-17BACCEB67B7}"/>
          </ac:spMkLst>
        </pc:spChg>
        <pc:spChg chg="add mod">
          <ac:chgData name="Peter Laudati" userId="fc1173ac-280e-4cfe-aafb-65006f84bb93" providerId="ADAL" clId="{87D57FBF-B3FD-44C2-ADCC-E07BC65C4C22}" dt="2018-10-03T14:30:24.429" v="833" actId="1076"/>
          <ac:spMkLst>
            <pc:docMk/>
            <pc:sldMk cId="125319626" sldId="674"/>
            <ac:spMk id="48" creationId="{E4D88737-8E8B-4D9C-84F4-D24524A66D61}"/>
          </ac:spMkLst>
        </pc:spChg>
        <pc:spChg chg="add mod">
          <ac:chgData name="Peter Laudati" userId="fc1173ac-280e-4cfe-aafb-65006f84bb93" providerId="ADAL" clId="{87D57FBF-B3FD-44C2-ADCC-E07BC65C4C22}" dt="2018-10-03T14:30:24.429" v="833" actId="1076"/>
          <ac:spMkLst>
            <pc:docMk/>
            <pc:sldMk cId="125319626" sldId="674"/>
            <ac:spMk id="49" creationId="{DFF008BF-3A11-4A0B-BA2D-F682F0C27BCB}"/>
          </ac:spMkLst>
        </pc:spChg>
        <pc:spChg chg="add mod">
          <ac:chgData name="Peter Laudati" userId="fc1173ac-280e-4cfe-aafb-65006f84bb93" providerId="ADAL" clId="{87D57FBF-B3FD-44C2-ADCC-E07BC65C4C22}" dt="2018-10-03T14:30:24.429" v="833" actId="1076"/>
          <ac:spMkLst>
            <pc:docMk/>
            <pc:sldMk cId="125319626" sldId="674"/>
            <ac:spMk id="50" creationId="{4C533ED1-D18F-4B2B-A2B5-244009BA0E91}"/>
          </ac:spMkLst>
        </pc:spChg>
        <pc:spChg chg="add mod">
          <ac:chgData name="Peter Laudati" userId="fc1173ac-280e-4cfe-aafb-65006f84bb93" providerId="ADAL" clId="{87D57FBF-B3FD-44C2-ADCC-E07BC65C4C22}" dt="2018-10-03T14:30:24.429" v="833" actId="1076"/>
          <ac:spMkLst>
            <pc:docMk/>
            <pc:sldMk cId="125319626" sldId="674"/>
            <ac:spMk id="51" creationId="{D36D3A53-A97D-4C8F-846B-73F68944F8C2}"/>
          </ac:spMkLst>
        </pc:spChg>
        <pc:spChg chg="add mod">
          <ac:chgData name="Peter Laudati" userId="fc1173ac-280e-4cfe-aafb-65006f84bb93" providerId="ADAL" clId="{87D57FBF-B3FD-44C2-ADCC-E07BC65C4C22}" dt="2018-10-03T14:37:17.877" v="914" actId="164"/>
          <ac:spMkLst>
            <pc:docMk/>
            <pc:sldMk cId="125319626" sldId="674"/>
            <ac:spMk id="53" creationId="{91888D4B-D89C-43CD-86E8-897076AFEEF6}"/>
          </ac:spMkLst>
        </pc:spChg>
        <pc:spChg chg="add mod">
          <ac:chgData name="Peter Laudati" userId="fc1173ac-280e-4cfe-aafb-65006f84bb93" providerId="ADAL" clId="{87D57FBF-B3FD-44C2-ADCC-E07BC65C4C22}" dt="2018-10-03T14:37:17.877" v="914" actId="164"/>
          <ac:spMkLst>
            <pc:docMk/>
            <pc:sldMk cId="125319626" sldId="674"/>
            <ac:spMk id="54" creationId="{0508EAEE-ACD1-4EB3-B2AA-0F603661D9CC}"/>
          </ac:spMkLst>
        </pc:spChg>
        <pc:spChg chg="add mod">
          <ac:chgData name="Peter Laudati" userId="fc1173ac-280e-4cfe-aafb-65006f84bb93" providerId="ADAL" clId="{87D57FBF-B3FD-44C2-ADCC-E07BC65C4C22}" dt="2018-10-03T14:37:17.877" v="914" actId="164"/>
          <ac:spMkLst>
            <pc:docMk/>
            <pc:sldMk cId="125319626" sldId="674"/>
            <ac:spMk id="55" creationId="{E2B894D3-B714-467E-87FB-F7274974414D}"/>
          </ac:spMkLst>
        </pc:spChg>
        <pc:spChg chg="add mod">
          <ac:chgData name="Peter Laudati" userId="fc1173ac-280e-4cfe-aafb-65006f84bb93" providerId="ADAL" clId="{87D57FBF-B3FD-44C2-ADCC-E07BC65C4C22}" dt="2018-10-03T14:37:17.877" v="914" actId="164"/>
          <ac:spMkLst>
            <pc:docMk/>
            <pc:sldMk cId="125319626" sldId="674"/>
            <ac:spMk id="56" creationId="{0F94FA96-E307-4FD4-BF6B-5387EF484132}"/>
          </ac:spMkLst>
        </pc:spChg>
        <pc:spChg chg="add mod">
          <ac:chgData name="Peter Laudati" userId="fc1173ac-280e-4cfe-aafb-65006f84bb93" providerId="ADAL" clId="{87D57FBF-B3FD-44C2-ADCC-E07BC65C4C22}" dt="2018-10-03T14:39:40.852" v="935" actId="1076"/>
          <ac:spMkLst>
            <pc:docMk/>
            <pc:sldMk cId="125319626" sldId="674"/>
            <ac:spMk id="57" creationId="{869387FD-BF27-4024-89AE-02A7257883CA}"/>
          </ac:spMkLst>
        </pc:spChg>
        <pc:spChg chg="add del mod">
          <ac:chgData name="Peter Laudati" userId="fc1173ac-280e-4cfe-aafb-65006f84bb93" providerId="ADAL" clId="{87D57FBF-B3FD-44C2-ADCC-E07BC65C4C22}" dt="2018-10-03T14:37:03.407" v="913" actId="478"/>
          <ac:spMkLst>
            <pc:docMk/>
            <pc:sldMk cId="125319626" sldId="674"/>
            <ac:spMk id="58" creationId="{7D5142B4-528B-4B99-B34E-4AD05A313F77}"/>
          </ac:spMkLst>
        </pc:spChg>
        <pc:grpChg chg="add mod">
          <ac:chgData name="Peter Laudati" userId="fc1173ac-280e-4cfe-aafb-65006f84bb93" providerId="ADAL" clId="{87D57FBF-B3FD-44C2-ADCC-E07BC65C4C22}" dt="2018-10-03T14:37:17.877" v="914" actId="164"/>
          <ac:grpSpMkLst>
            <pc:docMk/>
            <pc:sldMk cId="125319626" sldId="674"/>
            <ac:grpSpMk id="25" creationId="{F2E70FBE-C735-4433-9352-1424DCFEDF93}"/>
          </ac:grpSpMkLst>
        </pc:grpChg>
        <pc:picChg chg="del">
          <ac:chgData name="Peter Laudati" userId="fc1173ac-280e-4cfe-aafb-65006f84bb93" providerId="ADAL" clId="{87D57FBF-B3FD-44C2-ADCC-E07BC65C4C22}" dt="2018-10-03T14:30:34.847" v="834" actId="478"/>
          <ac:picMkLst>
            <pc:docMk/>
            <pc:sldMk cId="125319626" sldId="674"/>
            <ac:picMk id="12" creationId="{C459C2AB-3DAB-463A-AD61-EA93FB05B4E3}"/>
          </ac:picMkLst>
        </pc:picChg>
        <pc:picChg chg="add mod">
          <ac:chgData name="Peter Laudati" userId="fc1173ac-280e-4cfe-aafb-65006f84bb93" providerId="ADAL" clId="{87D57FBF-B3FD-44C2-ADCC-E07BC65C4C22}" dt="2018-10-03T14:30:24.429" v="833" actId="1076"/>
          <ac:picMkLst>
            <pc:docMk/>
            <pc:sldMk cId="125319626" sldId="674"/>
            <ac:picMk id="52" creationId="{D2ED4B6E-92A5-4AD9-B3C4-FAEF23BA2E37}"/>
          </ac:picMkLst>
        </pc:picChg>
        <pc:cxnChg chg="add mod">
          <ac:chgData name="Peter Laudati" userId="fc1173ac-280e-4cfe-aafb-65006f84bb93" providerId="ADAL" clId="{87D57FBF-B3FD-44C2-ADCC-E07BC65C4C22}" dt="2018-10-03T14:38:43.183" v="934" actId="692"/>
          <ac:cxnSpMkLst>
            <pc:docMk/>
            <pc:sldMk cId="125319626" sldId="674"/>
            <ac:cxnSpMk id="27" creationId="{47C8B9CF-7D3A-4A7D-943B-0EF59BD7D57A}"/>
          </ac:cxnSpMkLst>
        </pc:cxnChg>
      </pc:sldChg>
      <pc:sldChg chg="addSp delSp modSp modAnim">
        <pc:chgData name="Peter Laudati" userId="fc1173ac-280e-4cfe-aafb-65006f84bb93" providerId="ADAL" clId="{87D57FBF-B3FD-44C2-ADCC-E07BC65C4C22}" dt="2018-10-03T14:53:26.816" v="1039" actId="14100"/>
        <pc:sldMkLst>
          <pc:docMk/>
          <pc:sldMk cId="1026612433" sldId="675"/>
        </pc:sldMkLst>
        <pc:spChg chg="add del mod">
          <ac:chgData name="Peter Laudati" userId="fc1173ac-280e-4cfe-aafb-65006f84bb93" providerId="ADAL" clId="{87D57FBF-B3FD-44C2-ADCC-E07BC65C4C22}" dt="2018-10-03T14:44:17.771" v="944" actId="11529"/>
          <ac:spMkLst>
            <pc:docMk/>
            <pc:sldMk cId="1026612433" sldId="675"/>
            <ac:spMk id="5" creationId="{DF3D458B-5EF2-42C9-912D-2E35FD75E88A}"/>
          </ac:spMkLst>
        </pc:spChg>
        <pc:spChg chg="add mod ord">
          <ac:chgData name="Peter Laudati" userId="fc1173ac-280e-4cfe-aafb-65006f84bb93" providerId="ADAL" clId="{87D57FBF-B3FD-44C2-ADCC-E07BC65C4C22}" dt="2018-10-03T14:53:15.158" v="1037" actId="1076"/>
          <ac:spMkLst>
            <pc:docMk/>
            <pc:sldMk cId="1026612433" sldId="675"/>
            <ac:spMk id="6" creationId="{7E440CDE-B32E-498A-B06A-99B8EC1667E1}"/>
          </ac:spMkLst>
        </pc:spChg>
        <pc:spChg chg="add mod">
          <ac:chgData name="Peter Laudati" userId="fc1173ac-280e-4cfe-aafb-65006f84bb93" providerId="ADAL" clId="{87D57FBF-B3FD-44C2-ADCC-E07BC65C4C22}" dt="2018-10-03T14:51:53.505" v="1029" actId="1035"/>
          <ac:spMkLst>
            <pc:docMk/>
            <pc:sldMk cId="1026612433" sldId="675"/>
            <ac:spMk id="39" creationId="{35FA6AB3-201D-4859-A3E4-C278DC02CFCA}"/>
          </ac:spMkLst>
        </pc:spChg>
        <pc:picChg chg="add del mod modCrop">
          <ac:chgData name="Peter Laudati" userId="fc1173ac-280e-4cfe-aafb-65006f84bb93" providerId="ADAL" clId="{87D57FBF-B3FD-44C2-ADCC-E07BC65C4C22}" dt="2018-10-03T14:44:20.739" v="945" actId="478"/>
          <ac:picMkLst>
            <pc:docMk/>
            <pc:sldMk cId="1026612433" sldId="675"/>
            <ac:picMk id="4" creationId="{331AFD3A-06C2-47CF-9723-E90EB18C6625}"/>
          </ac:picMkLst>
        </pc:picChg>
        <pc:picChg chg="add mod modCrop">
          <ac:chgData name="Peter Laudati" userId="fc1173ac-280e-4cfe-aafb-65006f84bb93" providerId="ADAL" clId="{87D57FBF-B3FD-44C2-ADCC-E07BC65C4C22}" dt="2018-10-03T14:53:26.816" v="1039" actId="14100"/>
          <ac:picMkLst>
            <pc:docMk/>
            <pc:sldMk cId="1026612433" sldId="675"/>
            <ac:picMk id="8" creationId="{16BAF6CC-6858-4854-8A41-1A93DA84331B}"/>
          </ac:picMkLst>
        </pc:picChg>
        <pc:picChg chg="add mod">
          <ac:chgData name="Peter Laudati" userId="fc1173ac-280e-4cfe-aafb-65006f84bb93" providerId="ADAL" clId="{87D57FBF-B3FD-44C2-ADCC-E07BC65C4C22}" dt="2018-10-03T14:44:30.212" v="947" actId="1076"/>
          <ac:picMkLst>
            <pc:docMk/>
            <pc:sldMk cId="1026612433" sldId="675"/>
            <ac:picMk id="32" creationId="{9BACC7E6-A548-4E52-832A-4B94E581F0AB}"/>
          </ac:picMkLst>
        </pc:picChg>
      </pc:sldChg>
      <pc:sldChg chg="modSp modAnim">
        <pc:chgData name="Peter Laudati" userId="fc1173ac-280e-4cfe-aafb-65006f84bb93" providerId="ADAL" clId="{87D57FBF-B3FD-44C2-ADCC-E07BC65C4C22}" dt="2018-10-03T15:12:31.148" v="1746" actId="12"/>
        <pc:sldMkLst>
          <pc:docMk/>
          <pc:sldMk cId="3638620002" sldId="676"/>
        </pc:sldMkLst>
        <pc:spChg chg="mod">
          <ac:chgData name="Peter Laudati" userId="fc1173ac-280e-4cfe-aafb-65006f84bb93" providerId="ADAL" clId="{87D57FBF-B3FD-44C2-ADCC-E07BC65C4C22}" dt="2018-10-03T15:12:31.148" v="1746" actId="12"/>
          <ac:spMkLst>
            <pc:docMk/>
            <pc:sldMk cId="3638620002" sldId="676"/>
            <ac:spMk id="2" creationId="{F5F9A0B9-16EA-674C-9F51-93BF10956EE7}"/>
          </ac:spMkLst>
        </pc:spChg>
        <pc:spChg chg="mod">
          <ac:chgData name="Peter Laudati" userId="fc1173ac-280e-4cfe-aafb-65006f84bb93" providerId="ADAL" clId="{87D57FBF-B3FD-44C2-ADCC-E07BC65C4C22}" dt="2018-10-03T15:10:13.396" v="1736" actId="1076"/>
          <ac:spMkLst>
            <pc:docMk/>
            <pc:sldMk cId="3638620002" sldId="676"/>
            <ac:spMk id="5" creationId="{0DADFA8C-24AF-3540-80D8-FFEAB44EB08A}"/>
          </ac:spMkLst>
        </pc:spChg>
      </pc:sldChg>
      <pc:sldMasterChg chg="delSldLayout">
        <pc:chgData name="Peter Laudati" userId="fc1173ac-280e-4cfe-aafb-65006f84bb93" providerId="ADAL" clId="{87D57FBF-B3FD-44C2-ADCC-E07BC65C4C22}" dt="2018-10-03T04:16:02.618" v="205" actId="2696"/>
        <pc:sldMasterMkLst>
          <pc:docMk/>
          <pc:sldMasterMk cId="684885295" sldId="2147483730"/>
        </pc:sldMasterMkLst>
      </pc:sldMasterChg>
    </pc:docChg>
  </pc:docChgLst>
  <pc:docChgLst>
    <pc:chgData name="Larry Claman" userId="10742b83-5bcb-45ba-9a2b-8a953928fc04" providerId="ADAL" clId="{7C1A7CC0-EBC6-4EA3-A5EB-AA05B57B19FC}"/>
    <pc:docChg chg="undo custSel addSld delSld modSld addMainMaster delMainMaster modMainMaster">
      <pc:chgData name="Larry Claman" userId="10742b83-5bcb-45ba-9a2b-8a953928fc04" providerId="ADAL" clId="{7C1A7CC0-EBC6-4EA3-A5EB-AA05B57B19FC}" dt="2022-03-28T18:10:30.817" v="320" actId="47"/>
      <pc:docMkLst>
        <pc:docMk/>
      </pc:docMkLst>
      <pc:sldChg chg="add del">
        <pc:chgData name="Larry Claman" userId="10742b83-5bcb-45ba-9a2b-8a953928fc04" providerId="ADAL" clId="{7C1A7CC0-EBC6-4EA3-A5EB-AA05B57B19FC}" dt="2022-03-28T18:09:35.799" v="310"/>
        <pc:sldMkLst>
          <pc:docMk/>
          <pc:sldMk cId="0" sldId="256"/>
        </pc:sldMkLst>
      </pc:sldChg>
      <pc:sldChg chg="add del">
        <pc:chgData name="Larry Claman" userId="10742b83-5bcb-45ba-9a2b-8a953928fc04" providerId="ADAL" clId="{7C1A7CC0-EBC6-4EA3-A5EB-AA05B57B19FC}" dt="2022-03-28T18:10:06.124" v="314"/>
        <pc:sldMkLst>
          <pc:docMk/>
          <pc:sldMk cId="0" sldId="257"/>
        </pc:sldMkLst>
      </pc:sldChg>
      <pc:sldChg chg="add del">
        <pc:chgData name="Larry Claman" userId="10742b83-5bcb-45ba-9a2b-8a953928fc04" providerId="ADAL" clId="{7C1A7CC0-EBC6-4EA3-A5EB-AA05B57B19FC}" dt="2022-03-28T18:09:35.799" v="310"/>
        <pc:sldMkLst>
          <pc:docMk/>
          <pc:sldMk cId="3948407724" sldId="260"/>
        </pc:sldMkLst>
      </pc:sldChg>
      <pc:sldChg chg="add del">
        <pc:chgData name="Larry Claman" userId="10742b83-5bcb-45ba-9a2b-8a953928fc04" providerId="ADAL" clId="{7C1A7CC0-EBC6-4EA3-A5EB-AA05B57B19FC}" dt="2022-03-28T18:09:35.799" v="310"/>
        <pc:sldMkLst>
          <pc:docMk/>
          <pc:sldMk cId="686483211" sldId="262"/>
        </pc:sldMkLst>
      </pc:sldChg>
      <pc:sldChg chg="add del">
        <pc:chgData name="Larry Claman" userId="10742b83-5bcb-45ba-9a2b-8a953928fc04" providerId="ADAL" clId="{7C1A7CC0-EBC6-4EA3-A5EB-AA05B57B19FC}" dt="2022-03-28T18:09:35.799" v="310"/>
        <pc:sldMkLst>
          <pc:docMk/>
          <pc:sldMk cId="204459353" sldId="263"/>
        </pc:sldMkLst>
      </pc:sldChg>
      <pc:sldChg chg="add del">
        <pc:chgData name="Larry Claman" userId="10742b83-5bcb-45ba-9a2b-8a953928fc04" providerId="ADAL" clId="{7C1A7CC0-EBC6-4EA3-A5EB-AA05B57B19FC}" dt="2022-03-28T18:09:35.799" v="310"/>
        <pc:sldMkLst>
          <pc:docMk/>
          <pc:sldMk cId="642036747" sldId="266"/>
        </pc:sldMkLst>
      </pc:sldChg>
      <pc:sldChg chg="add del">
        <pc:chgData name="Larry Claman" userId="10742b83-5bcb-45ba-9a2b-8a953928fc04" providerId="ADAL" clId="{7C1A7CC0-EBC6-4EA3-A5EB-AA05B57B19FC}" dt="2022-03-28T18:09:35.799" v="310"/>
        <pc:sldMkLst>
          <pc:docMk/>
          <pc:sldMk cId="1895199787" sldId="267"/>
        </pc:sldMkLst>
      </pc:sldChg>
      <pc:sldChg chg="modNotesTx">
        <pc:chgData name="Larry Claman" userId="10742b83-5bcb-45ba-9a2b-8a953928fc04" providerId="ADAL" clId="{7C1A7CC0-EBC6-4EA3-A5EB-AA05B57B19FC}" dt="2022-03-28T17:51:23.881" v="86"/>
        <pc:sldMkLst>
          <pc:docMk/>
          <pc:sldMk cId="192415403" sldId="485"/>
        </pc:sldMkLst>
      </pc:sldChg>
      <pc:sldChg chg="modSp">
        <pc:chgData name="Larry Claman" userId="10742b83-5bcb-45ba-9a2b-8a953928fc04" providerId="ADAL" clId="{7C1A7CC0-EBC6-4EA3-A5EB-AA05B57B19FC}" dt="2022-03-28T17:39:05.443" v="83" actId="20577"/>
        <pc:sldMkLst>
          <pc:docMk/>
          <pc:sldMk cId="96773298" sldId="566"/>
        </pc:sldMkLst>
        <pc:spChg chg="mod">
          <ac:chgData name="Larry Claman" userId="10742b83-5bcb-45ba-9a2b-8a953928fc04" providerId="ADAL" clId="{7C1A7CC0-EBC6-4EA3-A5EB-AA05B57B19FC}" dt="2022-03-28T17:39:05.443" v="83" actId="20577"/>
          <ac:spMkLst>
            <pc:docMk/>
            <pc:sldMk cId="96773298" sldId="566"/>
            <ac:spMk id="2" creationId="{F5F9A0B9-16EA-674C-9F51-93BF10956EE7}"/>
          </ac:spMkLst>
        </pc:spChg>
      </pc:sldChg>
      <pc:sldChg chg="modNotesTx">
        <pc:chgData name="Larry Claman" userId="10742b83-5bcb-45ba-9a2b-8a953928fc04" providerId="ADAL" clId="{7C1A7CC0-EBC6-4EA3-A5EB-AA05B57B19FC}" dt="2022-03-28T17:53:39.095" v="98"/>
        <pc:sldMkLst>
          <pc:docMk/>
          <pc:sldMk cId="2586417567" sldId="580"/>
        </pc:sldMkLst>
      </pc:sldChg>
      <pc:sldChg chg="modNotesTx">
        <pc:chgData name="Larry Claman" userId="10742b83-5bcb-45ba-9a2b-8a953928fc04" providerId="ADAL" clId="{7C1A7CC0-EBC6-4EA3-A5EB-AA05B57B19FC}" dt="2022-03-28T17:53:27.933" v="97"/>
        <pc:sldMkLst>
          <pc:docMk/>
          <pc:sldMk cId="3900601390" sldId="586"/>
        </pc:sldMkLst>
      </pc:sldChg>
      <pc:sldChg chg="modNotesTx">
        <pc:chgData name="Larry Claman" userId="10742b83-5bcb-45ba-9a2b-8a953928fc04" providerId="ADAL" clId="{7C1A7CC0-EBC6-4EA3-A5EB-AA05B57B19FC}" dt="2022-03-28T17:54:22.839" v="101"/>
        <pc:sldMkLst>
          <pc:docMk/>
          <pc:sldMk cId="3148819578" sldId="588"/>
        </pc:sldMkLst>
      </pc:sldChg>
      <pc:sldChg chg="modNotesTx">
        <pc:chgData name="Larry Claman" userId="10742b83-5bcb-45ba-9a2b-8a953928fc04" providerId="ADAL" clId="{7C1A7CC0-EBC6-4EA3-A5EB-AA05B57B19FC}" dt="2022-03-28T17:53:48.272" v="99"/>
        <pc:sldMkLst>
          <pc:docMk/>
          <pc:sldMk cId="3621611381" sldId="590"/>
        </pc:sldMkLst>
      </pc:sldChg>
      <pc:sldChg chg="del">
        <pc:chgData name="Larry Claman" userId="10742b83-5bcb-45ba-9a2b-8a953928fc04" providerId="ADAL" clId="{7C1A7CC0-EBC6-4EA3-A5EB-AA05B57B19FC}" dt="2022-03-28T17:50:40.739" v="85" actId="47"/>
        <pc:sldMkLst>
          <pc:docMk/>
          <pc:sldMk cId="2212567070" sldId="592"/>
        </pc:sldMkLst>
      </pc:sldChg>
      <pc:sldChg chg="modSp mod modNotesTx">
        <pc:chgData name="Larry Claman" userId="10742b83-5bcb-45ba-9a2b-8a953928fc04" providerId="ADAL" clId="{7C1A7CC0-EBC6-4EA3-A5EB-AA05B57B19FC}" dt="2022-03-28T17:55:39.089" v="142" actId="1037"/>
        <pc:sldMkLst>
          <pc:docMk/>
          <pc:sldMk cId="489688679" sldId="593"/>
        </pc:sldMkLst>
        <pc:spChg chg="mod">
          <ac:chgData name="Larry Claman" userId="10742b83-5bcb-45ba-9a2b-8a953928fc04" providerId="ADAL" clId="{7C1A7CC0-EBC6-4EA3-A5EB-AA05B57B19FC}" dt="2022-03-28T17:55:39.089" v="142" actId="1037"/>
          <ac:spMkLst>
            <pc:docMk/>
            <pc:sldMk cId="489688679" sldId="593"/>
            <ac:spMk id="4" creationId="{C7AB5D60-376A-4A4F-BC16-8FE1AB6A7741}"/>
          </ac:spMkLst>
        </pc:spChg>
        <pc:spChg chg="mod">
          <ac:chgData name="Larry Claman" userId="10742b83-5bcb-45ba-9a2b-8a953928fc04" providerId="ADAL" clId="{7C1A7CC0-EBC6-4EA3-A5EB-AA05B57B19FC}" dt="2022-03-28T17:55:11.798" v="116" actId="404"/>
          <ac:spMkLst>
            <pc:docMk/>
            <pc:sldMk cId="489688679" sldId="593"/>
            <ac:spMk id="31" creationId="{00000000-0000-0000-0000-000000000000}"/>
          </ac:spMkLst>
        </pc:spChg>
      </pc:sldChg>
      <pc:sldChg chg="addSp delSp mod">
        <pc:chgData name="Larry Claman" userId="10742b83-5bcb-45ba-9a2b-8a953928fc04" providerId="ADAL" clId="{7C1A7CC0-EBC6-4EA3-A5EB-AA05B57B19FC}" dt="2022-03-28T17:56:18.496" v="144" actId="22"/>
        <pc:sldMkLst>
          <pc:docMk/>
          <pc:sldMk cId="661136708" sldId="595"/>
        </pc:sldMkLst>
        <pc:spChg chg="add">
          <ac:chgData name="Larry Claman" userId="10742b83-5bcb-45ba-9a2b-8a953928fc04" providerId="ADAL" clId="{7C1A7CC0-EBC6-4EA3-A5EB-AA05B57B19FC}" dt="2022-03-28T17:56:18.496" v="144" actId="22"/>
          <ac:spMkLst>
            <pc:docMk/>
            <pc:sldMk cId="661136708" sldId="595"/>
            <ac:spMk id="2" creationId="{7681F928-56B8-4726-9C82-9BA3B3A5AA4E}"/>
          </ac:spMkLst>
        </pc:spChg>
        <pc:spChg chg="del">
          <ac:chgData name="Larry Claman" userId="10742b83-5bcb-45ba-9a2b-8a953928fc04" providerId="ADAL" clId="{7C1A7CC0-EBC6-4EA3-A5EB-AA05B57B19FC}" dt="2022-03-28T17:56:18.039" v="143" actId="478"/>
          <ac:spMkLst>
            <pc:docMk/>
            <pc:sldMk cId="661136708" sldId="595"/>
            <ac:spMk id="4" creationId="{C7AB5D60-376A-4A4F-BC16-8FE1AB6A7741}"/>
          </ac:spMkLst>
        </pc:spChg>
      </pc:sldChg>
      <pc:sldChg chg="modSp mod">
        <pc:chgData name="Larry Claman" userId="10742b83-5bcb-45ba-9a2b-8a953928fc04" providerId="ADAL" clId="{7C1A7CC0-EBC6-4EA3-A5EB-AA05B57B19FC}" dt="2022-03-28T17:56:24.973" v="157" actId="20577"/>
        <pc:sldMkLst>
          <pc:docMk/>
          <pc:sldMk cId="2083066585" sldId="597"/>
        </pc:sldMkLst>
        <pc:spChg chg="mod">
          <ac:chgData name="Larry Claman" userId="10742b83-5bcb-45ba-9a2b-8a953928fc04" providerId="ADAL" clId="{7C1A7CC0-EBC6-4EA3-A5EB-AA05B57B19FC}" dt="2022-03-28T17:56:24.973" v="157" actId="20577"/>
          <ac:spMkLst>
            <pc:docMk/>
            <pc:sldMk cId="2083066585" sldId="597"/>
            <ac:spMk id="24" creationId="{62D5884F-942B-4BB5-B15B-957DAE527E67}"/>
          </ac:spMkLst>
        </pc:spChg>
      </pc:sldChg>
      <pc:sldChg chg="modSp mod">
        <pc:chgData name="Larry Claman" userId="10742b83-5bcb-45ba-9a2b-8a953928fc04" providerId="ADAL" clId="{7C1A7CC0-EBC6-4EA3-A5EB-AA05B57B19FC}" dt="2022-03-28T17:56:32.639" v="170" actId="20577"/>
        <pc:sldMkLst>
          <pc:docMk/>
          <pc:sldMk cId="1592378072" sldId="617"/>
        </pc:sldMkLst>
        <pc:spChg chg="mod">
          <ac:chgData name="Larry Claman" userId="10742b83-5bcb-45ba-9a2b-8a953928fc04" providerId="ADAL" clId="{7C1A7CC0-EBC6-4EA3-A5EB-AA05B57B19FC}" dt="2022-03-28T17:56:32.639" v="170" actId="20577"/>
          <ac:spMkLst>
            <pc:docMk/>
            <pc:sldMk cId="1592378072" sldId="617"/>
            <ac:spMk id="24" creationId="{62D5884F-942B-4BB5-B15B-957DAE527E67}"/>
          </ac:spMkLst>
        </pc:spChg>
      </pc:sldChg>
      <pc:sldChg chg="modSp mod">
        <pc:chgData name="Larry Claman" userId="10742b83-5bcb-45ba-9a2b-8a953928fc04" providerId="ADAL" clId="{7C1A7CC0-EBC6-4EA3-A5EB-AA05B57B19FC}" dt="2022-03-28T17:56:59.889" v="183" actId="20577"/>
        <pc:sldMkLst>
          <pc:docMk/>
          <pc:sldMk cId="1014908570" sldId="618"/>
        </pc:sldMkLst>
        <pc:spChg chg="mod">
          <ac:chgData name="Larry Claman" userId="10742b83-5bcb-45ba-9a2b-8a953928fc04" providerId="ADAL" clId="{7C1A7CC0-EBC6-4EA3-A5EB-AA05B57B19FC}" dt="2022-03-28T17:56:59.889" v="183" actId="20577"/>
          <ac:spMkLst>
            <pc:docMk/>
            <pc:sldMk cId="1014908570" sldId="618"/>
            <ac:spMk id="24" creationId="{62D5884F-942B-4BB5-B15B-957DAE527E67}"/>
          </ac:spMkLst>
        </pc:spChg>
      </pc:sldChg>
      <pc:sldChg chg="modSp mod">
        <pc:chgData name="Larry Claman" userId="10742b83-5bcb-45ba-9a2b-8a953928fc04" providerId="ADAL" clId="{7C1A7CC0-EBC6-4EA3-A5EB-AA05B57B19FC}" dt="2022-03-28T17:57:07.482" v="196" actId="20577"/>
        <pc:sldMkLst>
          <pc:docMk/>
          <pc:sldMk cId="403335149" sldId="619"/>
        </pc:sldMkLst>
        <pc:spChg chg="mod">
          <ac:chgData name="Larry Claman" userId="10742b83-5bcb-45ba-9a2b-8a953928fc04" providerId="ADAL" clId="{7C1A7CC0-EBC6-4EA3-A5EB-AA05B57B19FC}" dt="2022-03-28T17:57:07.482" v="196" actId="20577"/>
          <ac:spMkLst>
            <pc:docMk/>
            <pc:sldMk cId="403335149" sldId="619"/>
            <ac:spMk id="24" creationId="{62D5884F-942B-4BB5-B15B-957DAE527E67}"/>
          </ac:spMkLst>
        </pc:spChg>
      </pc:sldChg>
      <pc:sldChg chg="mod modShow">
        <pc:chgData name="Larry Claman" userId="10742b83-5bcb-45ba-9a2b-8a953928fc04" providerId="ADAL" clId="{7C1A7CC0-EBC6-4EA3-A5EB-AA05B57B19FC}" dt="2022-03-28T18:02:09.279" v="306" actId="729"/>
        <pc:sldMkLst>
          <pc:docMk/>
          <pc:sldMk cId="3267418822" sldId="668"/>
        </pc:sldMkLst>
      </pc:sldChg>
      <pc:sldChg chg="mod modShow">
        <pc:chgData name="Larry Claman" userId="10742b83-5bcb-45ba-9a2b-8a953928fc04" providerId="ADAL" clId="{7C1A7CC0-EBC6-4EA3-A5EB-AA05B57B19FC}" dt="2022-03-28T18:02:09.279" v="306" actId="729"/>
        <pc:sldMkLst>
          <pc:docMk/>
          <pc:sldMk cId="4022735017" sldId="669"/>
        </pc:sldMkLst>
      </pc:sldChg>
      <pc:sldChg chg="mod modShow">
        <pc:chgData name="Larry Claman" userId="10742b83-5bcb-45ba-9a2b-8a953928fc04" providerId="ADAL" clId="{7C1A7CC0-EBC6-4EA3-A5EB-AA05B57B19FC}" dt="2022-03-28T18:02:09.279" v="306" actId="729"/>
        <pc:sldMkLst>
          <pc:docMk/>
          <pc:sldMk cId="3350121935" sldId="670"/>
        </pc:sldMkLst>
      </pc:sldChg>
      <pc:sldChg chg="modNotesTx">
        <pc:chgData name="Larry Claman" userId="10742b83-5bcb-45ba-9a2b-8a953928fc04" providerId="ADAL" clId="{7C1A7CC0-EBC6-4EA3-A5EB-AA05B57B19FC}" dt="2022-03-28T17:52:56.622" v="96"/>
        <pc:sldMkLst>
          <pc:docMk/>
          <pc:sldMk cId="125319626" sldId="674"/>
        </pc:sldMkLst>
      </pc:sldChg>
      <pc:sldChg chg="modNotesTx">
        <pc:chgData name="Larry Claman" userId="10742b83-5bcb-45ba-9a2b-8a953928fc04" providerId="ADAL" clId="{7C1A7CC0-EBC6-4EA3-A5EB-AA05B57B19FC}" dt="2022-03-28T17:52:10.162" v="88"/>
        <pc:sldMkLst>
          <pc:docMk/>
          <pc:sldMk cId="1026612433" sldId="675"/>
        </pc:sldMkLst>
      </pc:sldChg>
      <pc:sldChg chg="modSp mod">
        <pc:chgData name="Larry Claman" userId="10742b83-5bcb-45ba-9a2b-8a953928fc04" providerId="ADAL" clId="{7C1A7CC0-EBC6-4EA3-A5EB-AA05B57B19FC}" dt="2022-03-28T17:57:41.233" v="226" actId="404"/>
        <pc:sldMkLst>
          <pc:docMk/>
          <pc:sldMk cId="3268351561" sldId="1868"/>
        </pc:sldMkLst>
        <pc:spChg chg="mod">
          <ac:chgData name="Larry Claman" userId="10742b83-5bcb-45ba-9a2b-8a953928fc04" providerId="ADAL" clId="{7C1A7CC0-EBC6-4EA3-A5EB-AA05B57B19FC}" dt="2022-03-28T17:57:41.233" v="226" actId="404"/>
          <ac:spMkLst>
            <pc:docMk/>
            <pc:sldMk cId="3268351561" sldId="1868"/>
            <ac:spMk id="33" creationId="{A3DAE804-ACA4-4956-93B6-6C86B3C61033}"/>
          </ac:spMkLst>
        </pc:spChg>
      </pc:sldChg>
      <pc:sldChg chg="modSp mod">
        <pc:chgData name="Larry Claman" userId="10742b83-5bcb-45ba-9a2b-8a953928fc04" providerId="ADAL" clId="{7C1A7CC0-EBC6-4EA3-A5EB-AA05B57B19FC}" dt="2022-03-28T17:57:51.543" v="241" actId="404"/>
        <pc:sldMkLst>
          <pc:docMk/>
          <pc:sldMk cId="1385705314" sldId="1869"/>
        </pc:sldMkLst>
        <pc:spChg chg="mod">
          <ac:chgData name="Larry Claman" userId="10742b83-5bcb-45ba-9a2b-8a953928fc04" providerId="ADAL" clId="{7C1A7CC0-EBC6-4EA3-A5EB-AA05B57B19FC}" dt="2022-03-28T17:57:51.543" v="241" actId="404"/>
          <ac:spMkLst>
            <pc:docMk/>
            <pc:sldMk cId="1385705314" sldId="1869"/>
            <ac:spMk id="33" creationId="{A3DAE804-ACA4-4956-93B6-6C86B3C61033}"/>
          </ac:spMkLst>
        </pc:spChg>
      </pc:sldChg>
      <pc:sldChg chg="modSp mod">
        <pc:chgData name="Larry Claman" userId="10742b83-5bcb-45ba-9a2b-8a953928fc04" providerId="ADAL" clId="{7C1A7CC0-EBC6-4EA3-A5EB-AA05B57B19FC}" dt="2022-03-28T18:00:23.862" v="288" actId="404"/>
        <pc:sldMkLst>
          <pc:docMk/>
          <pc:sldMk cId="977948635" sldId="1870"/>
        </pc:sldMkLst>
        <pc:spChg chg="mod">
          <ac:chgData name="Larry Claman" userId="10742b83-5bcb-45ba-9a2b-8a953928fc04" providerId="ADAL" clId="{7C1A7CC0-EBC6-4EA3-A5EB-AA05B57B19FC}" dt="2022-03-28T18:00:23.862" v="288" actId="404"/>
          <ac:spMkLst>
            <pc:docMk/>
            <pc:sldMk cId="977948635" sldId="1870"/>
            <ac:spMk id="24" creationId="{62D5884F-942B-4BB5-B15B-957DAE527E67}"/>
          </ac:spMkLst>
        </pc:spChg>
      </pc:sldChg>
      <pc:sldChg chg="modSp mod">
        <pc:chgData name="Larry Claman" userId="10742b83-5bcb-45ba-9a2b-8a953928fc04" providerId="ADAL" clId="{7C1A7CC0-EBC6-4EA3-A5EB-AA05B57B19FC}" dt="2022-03-28T18:00:33.267" v="305" actId="404"/>
        <pc:sldMkLst>
          <pc:docMk/>
          <pc:sldMk cId="1744566274" sldId="1871"/>
        </pc:sldMkLst>
        <pc:spChg chg="mod">
          <ac:chgData name="Larry Claman" userId="10742b83-5bcb-45ba-9a2b-8a953928fc04" providerId="ADAL" clId="{7C1A7CC0-EBC6-4EA3-A5EB-AA05B57B19FC}" dt="2022-03-28T18:00:33.267" v="305" actId="404"/>
          <ac:spMkLst>
            <pc:docMk/>
            <pc:sldMk cId="1744566274" sldId="1871"/>
            <ac:spMk id="24" creationId="{62D5884F-942B-4BB5-B15B-957DAE527E67}"/>
          </ac:spMkLst>
        </pc:spChg>
      </pc:sldChg>
      <pc:sldChg chg="modSp mod">
        <pc:chgData name="Larry Claman" userId="10742b83-5bcb-45ba-9a2b-8a953928fc04" providerId="ADAL" clId="{7C1A7CC0-EBC6-4EA3-A5EB-AA05B57B19FC}" dt="2022-03-28T17:59:32.730" v="271" actId="404"/>
        <pc:sldMkLst>
          <pc:docMk/>
          <pc:sldMk cId="270881414" sldId="1872"/>
        </pc:sldMkLst>
        <pc:spChg chg="mod">
          <ac:chgData name="Larry Claman" userId="10742b83-5bcb-45ba-9a2b-8a953928fc04" providerId="ADAL" clId="{7C1A7CC0-EBC6-4EA3-A5EB-AA05B57B19FC}" dt="2022-03-28T17:59:32.730" v="271" actId="404"/>
          <ac:spMkLst>
            <pc:docMk/>
            <pc:sldMk cId="270881414" sldId="1872"/>
            <ac:spMk id="24" creationId="{62D5884F-942B-4BB5-B15B-957DAE527E67}"/>
          </ac:spMkLst>
        </pc:spChg>
      </pc:sldChg>
      <pc:sldChg chg="modSp mod">
        <pc:chgData name="Larry Claman" userId="10742b83-5bcb-45ba-9a2b-8a953928fc04" providerId="ADAL" clId="{7C1A7CC0-EBC6-4EA3-A5EB-AA05B57B19FC}" dt="2022-03-28T17:57:30.530" v="211" actId="404"/>
        <pc:sldMkLst>
          <pc:docMk/>
          <pc:sldMk cId="3230160822" sldId="1885"/>
        </pc:sldMkLst>
        <pc:spChg chg="mod">
          <ac:chgData name="Larry Claman" userId="10742b83-5bcb-45ba-9a2b-8a953928fc04" providerId="ADAL" clId="{7C1A7CC0-EBC6-4EA3-A5EB-AA05B57B19FC}" dt="2022-03-28T17:57:30.530" v="211" actId="404"/>
          <ac:spMkLst>
            <pc:docMk/>
            <pc:sldMk cId="3230160822" sldId="1885"/>
            <ac:spMk id="33" creationId="{A3DAE804-ACA4-4956-93B6-6C86B3C61033}"/>
          </ac:spMkLst>
        </pc:spChg>
      </pc:sldChg>
      <pc:sldChg chg="modSp mod">
        <pc:chgData name="Larry Claman" userId="10742b83-5bcb-45ba-9a2b-8a953928fc04" providerId="ADAL" clId="{7C1A7CC0-EBC6-4EA3-A5EB-AA05B57B19FC}" dt="2022-03-28T17:58:02.135" v="256" actId="404"/>
        <pc:sldMkLst>
          <pc:docMk/>
          <pc:sldMk cId="724286592" sldId="1886"/>
        </pc:sldMkLst>
        <pc:spChg chg="mod">
          <ac:chgData name="Larry Claman" userId="10742b83-5bcb-45ba-9a2b-8a953928fc04" providerId="ADAL" clId="{7C1A7CC0-EBC6-4EA3-A5EB-AA05B57B19FC}" dt="2022-03-28T17:58:02.135" v="256" actId="404"/>
          <ac:spMkLst>
            <pc:docMk/>
            <pc:sldMk cId="724286592" sldId="1886"/>
            <ac:spMk id="34" creationId="{B6BE4BC5-7232-4854-BDFD-E0ABE75A909F}"/>
          </ac:spMkLst>
        </pc:spChg>
      </pc:sldChg>
      <pc:sldChg chg="modSp mod">
        <pc:chgData name="Larry Claman" userId="10742b83-5bcb-45ba-9a2b-8a953928fc04" providerId="ADAL" clId="{7C1A7CC0-EBC6-4EA3-A5EB-AA05B57B19FC}" dt="2022-03-28T17:58:10.520" v="259" actId="404"/>
        <pc:sldMkLst>
          <pc:docMk/>
          <pc:sldMk cId="357455651" sldId="1887"/>
        </pc:sldMkLst>
        <pc:spChg chg="mod">
          <ac:chgData name="Larry Claman" userId="10742b83-5bcb-45ba-9a2b-8a953928fc04" providerId="ADAL" clId="{7C1A7CC0-EBC6-4EA3-A5EB-AA05B57B19FC}" dt="2022-03-28T17:58:10.520" v="259" actId="404"/>
          <ac:spMkLst>
            <pc:docMk/>
            <pc:sldMk cId="357455651" sldId="1887"/>
            <ac:spMk id="38" creationId="{11641719-12F7-4ECB-B081-FAFAAD2366B6}"/>
          </ac:spMkLst>
        </pc:spChg>
      </pc:sldChg>
      <pc:sldChg chg="modSp mod">
        <pc:chgData name="Larry Claman" userId="10742b83-5bcb-45ba-9a2b-8a953928fc04" providerId="ADAL" clId="{7C1A7CC0-EBC6-4EA3-A5EB-AA05B57B19FC}" dt="2022-03-28T17:59:03.268" v="262" actId="404"/>
        <pc:sldMkLst>
          <pc:docMk/>
          <pc:sldMk cId="881084308" sldId="1888"/>
        </pc:sldMkLst>
        <pc:spChg chg="mod">
          <ac:chgData name="Larry Claman" userId="10742b83-5bcb-45ba-9a2b-8a953928fc04" providerId="ADAL" clId="{7C1A7CC0-EBC6-4EA3-A5EB-AA05B57B19FC}" dt="2022-03-28T17:59:03.268" v="262" actId="404"/>
          <ac:spMkLst>
            <pc:docMk/>
            <pc:sldMk cId="881084308" sldId="1888"/>
            <ac:spMk id="24" creationId="{62D5884F-942B-4BB5-B15B-957DAE527E67}"/>
          </ac:spMkLst>
        </pc:spChg>
      </pc:sldChg>
      <pc:sldChg chg="modSp mod">
        <pc:chgData name="Larry Claman" userId="10742b83-5bcb-45ba-9a2b-8a953928fc04" providerId="ADAL" clId="{7C1A7CC0-EBC6-4EA3-A5EB-AA05B57B19FC}" dt="2022-03-28T17:59:15.307" v="265" actId="404"/>
        <pc:sldMkLst>
          <pc:docMk/>
          <pc:sldMk cId="2095740459" sldId="1889"/>
        </pc:sldMkLst>
        <pc:spChg chg="mod">
          <ac:chgData name="Larry Claman" userId="10742b83-5bcb-45ba-9a2b-8a953928fc04" providerId="ADAL" clId="{7C1A7CC0-EBC6-4EA3-A5EB-AA05B57B19FC}" dt="2022-03-28T17:59:15.307" v="265" actId="404"/>
          <ac:spMkLst>
            <pc:docMk/>
            <pc:sldMk cId="2095740459" sldId="1889"/>
            <ac:spMk id="24" creationId="{62D5884F-942B-4BB5-B15B-957DAE527E67}"/>
          </ac:spMkLst>
        </pc:spChg>
      </pc:sldChg>
      <pc:sldChg chg="modSp mod">
        <pc:chgData name="Larry Claman" userId="10742b83-5bcb-45ba-9a2b-8a953928fc04" providerId="ADAL" clId="{7C1A7CC0-EBC6-4EA3-A5EB-AA05B57B19FC}" dt="2022-03-28T17:59:21.826" v="268" actId="404"/>
        <pc:sldMkLst>
          <pc:docMk/>
          <pc:sldMk cId="2351876530" sldId="1891"/>
        </pc:sldMkLst>
        <pc:spChg chg="mod">
          <ac:chgData name="Larry Claman" userId="10742b83-5bcb-45ba-9a2b-8a953928fc04" providerId="ADAL" clId="{7C1A7CC0-EBC6-4EA3-A5EB-AA05B57B19FC}" dt="2022-03-28T17:59:21.826" v="268" actId="404"/>
          <ac:spMkLst>
            <pc:docMk/>
            <pc:sldMk cId="2351876530" sldId="1891"/>
            <ac:spMk id="24" creationId="{62D5884F-942B-4BB5-B15B-957DAE527E67}"/>
          </ac:spMkLst>
        </pc:spChg>
      </pc:sldChg>
      <pc:sldChg chg="add">
        <pc:chgData name="Larry Claman" userId="10742b83-5bcb-45ba-9a2b-8a953928fc04" providerId="ADAL" clId="{7C1A7CC0-EBC6-4EA3-A5EB-AA05B57B19FC}" dt="2022-03-28T17:50:21.622" v="84"/>
        <pc:sldMkLst>
          <pc:docMk/>
          <pc:sldMk cId="3953056636" sldId="1923"/>
        </pc:sldMkLst>
      </pc:sldChg>
      <pc:sldChg chg="add del">
        <pc:chgData name="Larry Claman" userId="10742b83-5bcb-45ba-9a2b-8a953928fc04" providerId="ADAL" clId="{7C1A7CC0-EBC6-4EA3-A5EB-AA05B57B19FC}" dt="2022-03-28T18:10:30.817" v="320" actId="47"/>
        <pc:sldMkLst>
          <pc:docMk/>
          <pc:sldMk cId="2095862597" sldId="1924"/>
        </pc:sldMkLst>
      </pc:sldChg>
      <pc:sldChg chg="add del">
        <pc:chgData name="Larry Claman" userId="10742b83-5bcb-45ba-9a2b-8a953928fc04" providerId="ADAL" clId="{7C1A7CC0-EBC6-4EA3-A5EB-AA05B57B19FC}" dt="2022-03-28T18:10:28.766" v="319" actId="27028"/>
        <pc:sldMkLst>
          <pc:docMk/>
          <pc:sldMk cId="2139467769" sldId="1925"/>
        </pc:sldMkLst>
      </pc:sldChg>
      <pc:sldMasterChg chg="add del addSldLayout delSldLayout">
        <pc:chgData name="Larry Claman" userId="10742b83-5bcb-45ba-9a2b-8a953928fc04" providerId="ADAL" clId="{7C1A7CC0-EBC6-4EA3-A5EB-AA05B57B19FC}" dt="2022-03-28T18:10:30.817" v="320" actId="47"/>
        <pc:sldMasterMkLst>
          <pc:docMk/>
          <pc:sldMasterMk cId="0" sldId="2147483648"/>
        </pc:sldMasterMkLst>
        <pc:sldLayoutChg chg="add del">
          <pc:chgData name="Larry Claman" userId="10742b83-5bcb-45ba-9a2b-8a953928fc04" providerId="ADAL" clId="{7C1A7CC0-EBC6-4EA3-A5EB-AA05B57B19FC}" dt="2022-03-28T18:10:28.766" v="319" actId="27028"/>
          <pc:sldLayoutMkLst>
            <pc:docMk/>
            <pc:sldMasterMk cId="0" sldId="2147483648"/>
            <pc:sldLayoutMk cId="0" sldId="2147483661"/>
          </pc:sldLayoutMkLst>
        </pc:sldLayoutChg>
        <pc:sldLayoutChg chg="add del">
          <pc:chgData name="Larry Claman" userId="10742b83-5bcb-45ba-9a2b-8a953928fc04" providerId="ADAL" clId="{7C1A7CC0-EBC6-4EA3-A5EB-AA05B57B19FC}" dt="2022-03-28T18:10:30.817" v="320" actId="47"/>
          <pc:sldLayoutMkLst>
            <pc:docMk/>
            <pc:sldMasterMk cId="0" sldId="2147483648"/>
            <pc:sldLayoutMk cId="0" sldId="2147483662"/>
          </pc:sldLayoutMkLst>
        </pc:sldLayoutChg>
      </pc:sldMasterChg>
      <pc:sldMasterChg chg="replId modSldLayout">
        <pc:chgData name="Larry Claman" userId="10742b83-5bcb-45ba-9a2b-8a953928fc04" providerId="ADAL" clId="{7C1A7CC0-EBC6-4EA3-A5EB-AA05B57B19FC}" dt="2022-03-28T18:10:28.766" v="319" actId="27028"/>
        <pc:sldMasterMkLst>
          <pc:docMk/>
          <pc:sldMasterMk cId="1947982880" sldId="2147483661"/>
        </pc:sldMasterMkLst>
        <pc:sldLayoutChg chg="replId">
          <pc:chgData name="Larry Claman" userId="10742b83-5bcb-45ba-9a2b-8a953928fc04" providerId="ADAL" clId="{7C1A7CC0-EBC6-4EA3-A5EB-AA05B57B19FC}" dt="2022-03-28T18:10:25.030" v="315" actId="27028"/>
          <pc:sldLayoutMkLst>
            <pc:docMk/>
            <pc:sldMasterMk cId="1947982880" sldId="2147483661"/>
            <pc:sldLayoutMk cId="3162285955" sldId="2147484387"/>
          </pc:sldLayoutMkLst>
        </pc:sldLayoutChg>
      </pc:sldMasterChg>
    </pc:docChg>
  </pc:docChgLst>
  <pc:docChgLst>
    <pc:chgData name="Larry Claman" userId="10742b83-5bcb-45ba-9a2b-8a953928fc04" providerId="ADAL" clId="{E19F4F85-FA30-46D4-8EF5-B37F8812F5B5}"/>
    <pc:docChg chg="custSel modSld">
      <pc:chgData name="Larry Claman" userId="10742b83-5bcb-45ba-9a2b-8a953928fc04" providerId="ADAL" clId="{E19F4F85-FA30-46D4-8EF5-B37F8812F5B5}" dt="2022-03-28T17:17:44.806" v="46" actId="6549"/>
      <pc:docMkLst>
        <pc:docMk/>
      </pc:docMkLst>
      <pc:sldChg chg="modNotesTx">
        <pc:chgData name="Larry Claman" userId="10742b83-5bcb-45ba-9a2b-8a953928fc04" providerId="ADAL" clId="{E19F4F85-FA30-46D4-8EF5-B37F8812F5B5}" dt="2022-03-28T17:17:34.122" v="45" actId="20577"/>
        <pc:sldMkLst>
          <pc:docMk/>
          <pc:sldMk cId="1775550094" sldId="634"/>
        </pc:sldMkLst>
      </pc:sldChg>
      <pc:sldChg chg="modSp mod">
        <pc:chgData name="Larry Claman" userId="10742b83-5bcb-45ba-9a2b-8a953928fc04" providerId="ADAL" clId="{E19F4F85-FA30-46D4-8EF5-B37F8812F5B5}" dt="2022-03-28T17:17:44.806" v="46" actId="6549"/>
        <pc:sldMkLst>
          <pc:docMk/>
          <pc:sldMk cId="3127889922" sldId="636"/>
        </pc:sldMkLst>
        <pc:spChg chg="mod">
          <ac:chgData name="Larry Claman" userId="10742b83-5bcb-45ba-9a2b-8a953928fc04" providerId="ADAL" clId="{E19F4F85-FA30-46D4-8EF5-B37F8812F5B5}" dt="2022-03-28T17:17:44.806" v="46" actId="6549"/>
          <ac:spMkLst>
            <pc:docMk/>
            <pc:sldMk cId="3127889922" sldId="636"/>
            <ac:spMk id="11" creationId="{F47C1FD8-AF3E-4F53-9E69-70B5977E0EA6}"/>
          </ac:spMkLst>
        </pc:spChg>
      </pc:sldChg>
      <pc:sldChg chg="modSp mod">
        <pc:chgData name="Larry Claman" userId="10742b83-5bcb-45ba-9a2b-8a953928fc04" providerId="ADAL" clId="{E19F4F85-FA30-46D4-8EF5-B37F8812F5B5}" dt="2022-03-28T17:15:08.047" v="2" actId="6549"/>
        <pc:sldMkLst>
          <pc:docMk/>
          <pc:sldMk cId="2815355455" sldId="637"/>
        </pc:sldMkLst>
        <pc:spChg chg="mod">
          <ac:chgData name="Larry Claman" userId="10742b83-5bcb-45ba-9a2b-8a953928fc04" providerId="ADAL" clId="{E19F4F85-FA30-46D4-8EF5-B37F8812F5B5}" dt="2022-03-28T17:15:08.047" v="2" actId="6549"/>
          <ac:spMkLst>
            <pc:docMk/>
            <pc:sldMk cId="2815355455" sldId="637"/>
            <ac:spMk id="11" creationId="{F47C1FD8-AF3E-4F53-9E69-70B5977E0EA6}"/>
          </ac:spMkLst>
        </pc:spChg>
      </pc:sldChg>
      <pc:sldChg chg="delSp modSp mod">
        <pc:chgData name="Larry Claman" userId="10742b83-5bcb-45ba-9a2b-8a953928fc04" providerId="ADAL" clId="{E19F4F85-FA30-46D4-8EF5-B37F8812F5B5}" dt="2022-03-28T17:15:15.039" v="3" actId="6549"/>
        <pc:sldMkLst>
          <pc:docMk/>
          <pc:sldMk cId="3938336389" sldId="638"/>
        </pc:sldMkLst>
        <pc:spChg chg="mod">
          <ac:chgData name="Larry Claman" userId="10742b83-5bcb-45ba-9a2b-8a953928fc04" providerId="ADAL" clId="{E19F4F85-FA30-46D4-8EF5-B37F8812F5B5}" dt="2022-03-28T17:15:15.039" v="3" actId="6549"/>
          <ac:spMkLst>
            <pc:docMk/>
            <pc:sldMk cId="3938336389" sldId="638"/>
            <ac:spMk id="11" creationId="{F47C1FD8-AF3E-4F53-9E69-70B5977E0EA6}"/>
          </ac:spMkLst>
        </pc:spChg>
        <pc:picChg chg="del">
          <ac:chgData name="Larry Claman" userId="10742b83-5bcb-45ba-9a2b-8a953928fc04" providerId="ADAL" clId="{E19F4F85-FA30-46D4-8EF5-B37F8812F5B5}" dt="2022-03-28T17:14:42.437" v="0" actId="478"/>
          <ac:picMkLst>
            <pc:docMk/>
            <pc:sldMk cId="3938336389" sldId="638"/>
            <ac:picMk id="6" creationId="{4F6D5125-64BE-4FC0-9689-419380E44AC0}"/>
          </ac:picMkLst>
        </pc:picChg>
      </pc:sldChg>
      <pc:sldChg chg="modSp mod">
        <pc:chgData name="Larry Claman" userId="10742b83-5bcb-45ba-9a2b-8a953928fc04" providerId="ADAL" clId="{E19F4F85-FA30-46D4-8EF5-B37F8812F5B5}" dt="2022-03-28T17:15:03" v="1" actId="6549"/>
        <pc:sldMkLst>
          <pc:docMk/>
          <pc:sldMk cId="653698346" sldId="1892"/>
        </pc:sldMkLst>
        <pc:spChg chg="mod">
          <ac:chgData name="Larry Claman" userId="10742b83-5bcb-45ba-9a2b-8a953928fc04" providerId="ADAL" clId="{E19F4F85-FA30-46D4-8EF5-B37F8812F5B5}" dt="2022-03-28T17:15:03" v="1" actId="6549"/>
          <ac:spMkLst>
            <pc:docMk/>
            <pc:sldMk cId="653698346" sldId="1892"/>
            <ac:spMk id="11" creationId="{F47C1FD8-AF3E-4F53-9E69-70B5977E0EA6}"/>
          </ac:spMkLst>
        </pc:spChg>
      </pc:sldChg>
    </pc:docChg>
  </pc:docChgLst>
  <pc:docChgLst>
    <pc:chgData name="Gino Filicetti" userId="42c58076-3b3e-44cb-9b4c-b1f6029317d1" providerId="ADAL" clId="{74C035A3-B334-0141-B86E-F89F710B27D6}"/>
    <pc:docChg chg="undo addSld delSld modSld sldOrd">
      <pc:chgData name="Gino Filicetti" userId="42c58076-3b3e-44cb-9b4c-b1f6029317d1" providerId="ADAL" clId="{74C035A3-B334-0141-B86E-F89F710B27D6}" dt="2018-10-10T15:49:44.664" v="411" actId="2696"/>
      <pc:docMkLst>
        <pc:docMk/>
      </pc:docMkLst>
      <pc:sldChg chg="modSp ord modTransition">
        <pc:chgData name="Gino Filicetti" userId="42c58076-3b3e-44cb-9b4c-b1f6029317d1" providerId="ADAL" clId="{74C035A3-B334-0141-B86E-F89F710B27D6}" dt="2018-10-10T15:49:35.452" v="410"/>
        <pc:sldMkLst>
          <pc:docMk/>
          <pc:sldMk cId="3670731366" sldId="558"/>
        </pc:sldMkLst>
        <pc:spChg chg="mod">
          <ac:chgData name="Gino Filicetti" userId="42c58076-3b3e-44cb-9b4c-b1f6029317d1" providerId="ADAL" clId="{74C035A3-B334-0141-B86E-F89F710B27D6}" dt="2018-10-10T15:49:26.946" v="409" actId="20577"/>
          <ac:spMkLst>
            <pc:docMk/>
            <pc:sldMk cId="3670731366" sldId="558"/>
            <ac:spMk id="2" creationId="{F5F9A0B9-16EA-674C-9F51-93BF10956EE7}"/>
          </ac:spMkLst>
        </pc:spChg>
        <pc:spChg chg="mod">
          <ac:chgData name="Gino Filicetti" userId="42c58076-3b3e-44cb-9b4c-b1f6029317d1" providerId="ADAL" clId="{74C035A3-B334-0141-B86E-F89F710B27D6}" dt="2018-10-10T15:47:29.230" v="286" actId="20577"/>
          <ac:spMkLst>
            <pc:docMk/>
            <pc:sldMk cId="3670731366" sldId="558"/>
            <ac:spMk id="5" creationId="{0DADFA8C-24AF-3540-80D8-FFEAB44EB08A}"/>
          </ac:spMkLst>
        </pc:spChg>
      </pc:sldChg>
      <pc:sldChg chg="del">
        <pc:chgData name="Gino Filicetti" userId="42c58076-3b3e-44cb-9b4c-b1f6029317d1" providerId="ADAL" clId="{74C035A3-B334-0141-B86E-F89F710B27D6}" dt="2018-10-10T15:49:44.664" v="411" actId="2696"/>
        <pc:sldMkLst>
          <pc:docMk/>
          <pc:sldMk cId="2942330951" sldId="559"/>
        </pc:sldMkLst>
      </pc:sldChg>
      <pc:sldChg chg="modSp modTransition">
        <pc:chgData name="Gino Filicetti" userId="42c58076-3b3e-44cb-9b4c-b1f6029317d1" providerId="ADAL" clId="{74C035A3-B334-0141-B86E-F89F710B27D6}" dt="2018-10-10T15:49:35.452" v="410"/>
        <pc:sldMkLst>
          <pc:docMk/>
          <pc:sldMk cId="2115289101" sldId="575"/>
        </pc:sldMkLst>
        <pc:spChg chg="mod">
          <ac:chgData name="Gino Filicetti" userId="42c58076-3b3e-44cb-9b4c-b1f6029317d1" providerId="ADAL" clId="{74C035A3-B334-0141-B86E-F89F710B27D6}" dt="2018-10-10T15:46:31.409" v="264" actId="20577"/>
          <ac:spMkLst>
            <pc:docMk/>
            <pc:sldMk cId="2115289101" sldId="575"/>
            <ac:spMk id="2" creationId="{E03EFE58-7D08-7E4D-AB1D-448C8CE89F7C}"/>
          </ac:spMkLst>
        </pc:spChg>
      </pc:sldChg>
      <pc:sldChg chg="modSp modTransition">
        <pc:chgData name="Gino Filicetti" userId="42c58076-3b3e-44cb-9b4c-b1f6029317d1" providerId="ADAL" clId="{74C035A3-B334-0141-B86E-F89F710B27D6}" dt="2018-10-10T15:49:35.452" v="410"/>
        <pc:sldMkLst>
          <pc:docMk/>
          <pc:sldMk cId="306799738" sldId="576"/>
        </pc:sldMkLst>
        <pc:spChg chg="mod">
          <ac:chgData name="Gino Filicetti" userId="42c58076-3b3e-44cb-9b4c-b1f6029317d1" providerId="ADAL" clId="{74C035A3-B334-0141-B86E-F89F710B27D6}" dt="2018-10-10T15:45:23.531" v="252" actId="14100"/>
          <ac:spMkLst>
            <pc:docMk/>
            <pc:sldMk cId="306799738" sldId="576"/>
            <ac:spMk id="2" creationId="{C5B05B39-D3AB-4E98-A14E-DE01F75D1C01}"/>
          </ac:spMkLst>
        </pc:spChg>
        <pc:spChg chg="mod">
          <ac:chgData name="Gino Filicetti" userId="42c58076-3b3e-44cb-9b4c-b1f6029317d1" providerId="ADAL" clId="{74C035A3-B334-0141-B86E-F89F710B27D6}" dt="2018-10-10T15:41:53.386" v="12" actId="14100"/>
          <ac:spMkLst>
            <pc:docMk/>
            <pc:sldMk cId="306799738" sldId="576"/>
            <ac:spMk id="3" creationId="{3AA01939-5AF8-496B-8A94-55FB6E381F5D}"/>
          </ac:spMkLst>
        </pc:spChg>
      </pc:sldChg>
      <pc:sldChg chg="modSp add modTransition">
        <pc:chgData name="Gino Filicetti" userId="42c58076-3b3e-44cb-9b4c-b1f6029317d1" providerId="ADAL" clId="{74C035A3-B334-0141-B86E-F89F710B27D6}" dt="2018-10-10T15:49:35.452" v="410"/>
        <pc:sldMkLst>
          <pc:docMk/>
          <pc:sldMk cId="3451162890" sldId="677"/>
        </pc:sldMkLst>
        <pc:spChg chg="mod">
          <ac:chgData name="Gino Filicetti" userId="42c58076-3b3e-44cb-9b4c-b1f6029317d1" providerId="ADAL" clId="{74C035A3-B334-0141-B86E-F89F710B27D6}" dt="2018-10-10T15:45:10.796" v="251" actId="1076"/>
          <ac:spMkLst>
            <pc:docMk/>
            <pc:sldMk cId="3451162890" sldId="677"/>
            <ac:spMk id="2" creationId="{C5B05B39-D3AB-4E98-A14E-DE01F75D1C01}"/>
          </ac:spMkLst>
        </pc:spChg>
        <pc:spChg chg="mod">
          <ac:chgData name="Gino Filicetti" userId="42c58076-3b3e-44cb-9b4c-b1f6029317d1" providerId="ADAL" clId="{74C035A3-B334-0141-B86E-F89F710B27D6}" dt="2018-10-10T15:43:16.913" v="63" actId="20577"/>
          <ac:spMkLst>
            <pc:docMk/>
            <pc:sldMk cId="3451162890" sldId="677"/>
            <ac:spMk id="3" creationId="{3AA01939-5AF8-496B-8A94-55FB6E381F5D}"/>
          </ac:spMkLst>
        </pc:spChg>
      </pc:sldChg>
    </pc:docChg>
  </pc:docChgLst>
  <pc:docChgLst>
    <pc:chgData name="Gino Filicetti" userId="42c58076-3b3e-44cb-9b4c-b1f6029317d1" providerId="ADAL" clId="{020D3BD4-528C-0245-8968-9D933AC053F0}"/>
    <pc:docChg chg="undo redo custSel addSld delSld modSld sldOrd delMainMaster">
      <pc:chgData name="Gino Filicetti" userId="42c58076-3b3e-44cb-9b4c-b1f6029317d1" providerId="ADAL" clId="{020D3BD4-528C-0245-8968-9D933AC053F0}" dt="2018-09-14T16:35:11.513" v="4259" actId="692"/>
      <pc:docMkLst>
        <pc:docMk/>
      </pc:docMkLst>
      <pc:sldChg chg="modTransition">
        <pc:chgData name="Gino Filicetti" userId="42c58076-3b3e-44cb-9b4c-b1f6029317d1" providerId="ADAL" clId="{020D3BD4-528C-0245-8968-9D933AC053F0}" dt="2018-09-13T22:25:43.117" v="2597" actId="692"/>
        <pc:sldMkLst>
          <pc:docMk/>
          <pc:sldMk cId="4254351638" sldId="438"/>
        </pc:sldMkLst>
      </pc:sldChg>
      <pc:sldChg chg="modTransition">
        <pc:chgData name="Gino Filicetti" userId="42c58076-3b3e-44cb-9b4c-b1f6029317d1" providerId="ADAL" clId="{020D3BD4-528C-0245-8968-9D933AC053F0}" dt="2018-09-13T22:25:43.117" v="2597" actId="692"/>
        <pc:sldMkLst>
          <pc:docMk/>
          <pc:sldMk cId="3938503310" sldId="439"/>
        </pc:sldMkLst>
      </pc:sldChg>
      <pc:sldChg chg="modTransition">
        <pc:chgData name="Gino Filicetti" userId="42c58076-3b3e-44cb-9b4c-b1f6029317d1" providerId="ADAL" clId="{020D3BD4-528C-0245-8968-9D933AC053F0}" dt="2018-09-13T22:25:43.117" v="2597" actId="692"/>
        <pc:sldMkLst>
          <pc:docMk/>
          <pc:sldMk cId="581401480" sldId="467"/>
        </pc:sldMkLst>
      </pc:sldChg>
      <pc:sldChg chg="modTransition">
        <pc:chgData name="Gino Filicetti" userId="42c58076-3b3e-44cb-9b4c-b1f6029317d1" providerId="ADAL" clId="{020D3BD4-528C-0245-8968-9D933AC053F0}" dt="2018-09-13T22:25:43.117" v="2597" actId="692"/>
        <pc:sldMkLst>
          <pc:docMk/>
          <pc:sldMk cId="303014580" sldId="468"/>
        </pc:sldMkLst>
      </pc:sldChg>
      <pc:sldChg chg="modTransition">
        <pc:chgData name="Gino Filicetti" userId="42c58076-3b3e-44cb-9b4c-b1f6029317d1" providerId="ADAL" clId="{020D3BD4-528C-0245-8968-9D933AC053F0}" dt="2018-09-13T22:25:43.117" v="2597" actId="692"/>
        <pc:sldMkLst>
          <pc:docMk/>
          <pc:sldMk cId="1650536884" sldId="469"/>
        </pc:sldMkLst>
      </pc:sldChg>
      <pc:sldChg chg="addSp modSp add modAnim">
        <pc:chgData name="Gino Filicetti" userId="42c58076-3b3e-44cb-9b4c-b1f6029317d1" providerId="ADAL" clId="{020D3BD4-528C-0245-8968-9D933AC053F0}" dt="2018-08-31T12:24:59.688" v="320" actId="692"/>
        <pc:sldMkLst>
          <pc:docMk/>
          <pc:sldMk cId="1566095744" sldId="484"/>
        </pc:sldMkLst>
        <pc:spChg chg="mod">
          <ac:chgData name="Gino Filicetti" userId="42c58076-3b3e-44cb-9b4c-b1f6029317d1" providerId="ADAL" clId="{020D3BD4-528C-0245-8968-9D933AC053F0}" dt="2018-08-31T12:16:32.124" v="294" actId="20577"/>
          <ac:spMkLst>
            <pc:docMk/>
            <pc:sldMk cId="1566095744" sldId="484"/>
            <ac:spMk id="2" creationId="{00000000-0000-0000-0000-000000000000}"/>
          </ac:spMkLst>
        </pc:spChg>
        <pc:spChg chg="add mod">
          <ac:chgData name="Gino Filicetti" userId="42c58076-3b3e-44cb-9b4c-b1f6029317d1" providerId="ADAL" clId="{020D3BD4-528C-0245-8968-9D933AC053F0}" dt="2018-08-31T12:21:41.707" v="308" actId="13926"/>
          <ac:spMkLst>
            <pc:docMk/>
            <pc:sldMk cId="1566095744" sldId="484"/>
            <ac:spMk id="4" creationId="{6F42964B-CF1C-4542-85AA-BEA6693BC913}"/>
          </ac:spMkLst>
        </pc:spChg>
        <pc:picChg chg="mod">
          <ac:chgData name="Gino Filicetti" userId="42c58076-3b3e-44cb-9b4c-b1f6029317d1" providerId="ADAL" clId="{020D3BD4-528C-0245-8968-9D933AC053F0}" dt="2018-08-31T12:24:24.328" v="318" actId="1076"/>
          <ac:picMkLst>
            <pc:docMk/>
            <pc:sldMk cId="1566095744" sldId="484"/>
            <ac:picMk id="3074" creationId="{07C65DA4-601D-46F7-9674-1610854F39EF}"/>
          </ac:picMkLst>
        </pc:picChg>
      </pc:sldChg>
      <pc:sldChg chg="add">
        <pc:chgData name="Gino Filicetti" userId="42c58076-3b3e-44cb-9b4c-b1f6029317d1" providerId="ADAL" clId="{020D3BD4-528C-0245-8968-9D933AC053F0}" dt="2018-08-31T12:16:20.792" v="278" actId="692"/>
        <pc:sldMkLst>
          <pc:docMk/>
          <pc:sldMk cId="192415403" sldId="485"/>
        </pc:sldMkLst>
      </pc:sldChg>
      <pc:sldChg chg="add">
        <pc:chgData name="Gino Filicetti" userId="42c58076-3b3e-44cb-9b4c-b1f6029317d1" providerId="ADAL" clId="{020D3BD4-528C-0245-8968-9D933AC053F0}" dt="2018-08-31T12:16:20.792" v="278" actId="692"/>
        <pc:sldMkLst>
          <pc:docMk/>
          <pc:sldMk cId="171341469" sldId="486"/>
        </pc:sldMkLst>
      </pc:sldChg>
      <pc:sldChg chg="add">
        <pc:chgData name="Gino Filicetti" userId="42c58076-3b3e-44cb-9b4c-b1f6029317d1" providerId="ADAL" clId="{020D3BD4-528C-0245-8968-9D933AC053F0}" dt="2018-08-31T12:16:20.792" v="278" actId="692"/>
        <pc:sldMkLst>
          <pc:docMk/>
          <pc:sldMk cId="3215705712" sldId="487"/>
        </pc:sldMkLst>
      </pc:sldChg>
      <pc:sldChg chg="add">
        <pc:chgData name="Gino Filicetti" userId="42c58076-3b3e-44cb-9b4c-b1f6029317d1" providerId="ADAL" clId="{020D3BD4-528C-0245-8968-9D933AC053F0}" dt="2018-08-31T12:16:20.792" v="278" actId="692"/>
        <pc:sldMkLst>
          <pc:docMk/>
          <pc:sldMk cId="2021201559" sldId="488"/>
        </pc:sldMkLst>
      </pc:sldChg>
      <pc:sldChg chg="modSp">
        <pc:chgData name="Gino Filicetti" userId="42c58076-3b3e-44cb-9b4c-b1f6029317d1" providerId="ADAL" clId="{020D3BD4-528C-0245-8968-9D933AC053F0}" dt="2018-08-31T20:44:35.982" v="2044" actId="14100"/>
        <pc:sldMkLst>
          <pc:docMk/>
          <pc:sldMk cId="2940976382" sldId="541"/>
        </pc:sldMkLst>
        <pc:spChg chg="mod">
          <ac:chgData name="Gino Filicetti" userId="42c58076-3b3e-44cb-9b4c-b1f6029317d1" providerId="ADAL" clId="{020D3BD4-528C-0245-8968-9D933AC053F0}" dt="2018-08-31T20:44:35.982" v="2044" actId="14100"/>
          <ac:spMkLst>
            <pc:docMk/>
            <pc:sldMk cId="2940976382" sldId="541"/>
            <ac:spMk id="4" creationId="{00000000-0000-0000-0000-000000000000}"/>
          </ac:spMkLst>
        </pc:spChg>
      </pc:sldChg>
      <pc:sldChg chg="modSp add">
        <pc:chgData name="Gino Filicetti" userId="42c58076-3b3e-44cb-9b4c-b1f6029317d1" providerId="ADAL" clId="{020D3BD4-528C-0245-8968-9D933AC053F0}" dt="2018-08-31T12:09:02.693" v="88" actId="207"/>
        <pc:sldMkLst>
          <pc:docMk/>
          <pc:sldMk cId="120820389" sldId="542"/>
        </pc:sldMkLst>
        <pc:spChg chg="mod">
          <ac:chgData name="Gino Filicetti" userId="42c58076-3b3e-44cb-9b4c-b1f6029317d1" providerId="ADAL" clId="{020D3BD4-528C-0245-8968-9D933AC053F0}" dt="2018-08-31T12:09:02.693" v="88" actId="207"/>
          <ac:spMkLst>
            <pc:docMk/>
            <pc:sldMk cId="120820389" sldId="542"/>
            <ac:spMk id="2" creationId="{E03EFE58-7D08-7E4D-AB1D-448C8CE89F7C}"/>
          </ac:spMkLst>
        </pc:spChg>
      </pc:sldChg>
      <pc:sldChg chg="modSp add">
        <pc:chgData name="Gino Filicetti" userId="42c58076-3b3e-44cb-9b4c-b1f6029317d1" providerId="ADAL" clId="{020D3BD4-528C-0245-8968-9D933AC053F0}" dt="2018-08-31T12:09:53.446" v="115" actId="20577"/>
        <pc:sldMkLst>
          <pc:docMk/>
          <pc:sldMk cId="296669791" sldId="543"/>
        </pc:sldMkLst>
        <pc:spChg chg="mod">
          <ac:chgData name="Gino Filicetti" userId="42c58076-3b3e-44cb-9b4c-b1f6029317d1" providerId="ADAL" clId="{020D3BD4-528C-0245-8968-9D933AC053F0}" dt="2018-08-31T12:09:53.446" v="115" actId="20577"/>
          <ac:spMkLst>
            <pc:docMk/>
            <pc:sldMk cId="296669791" sldId="543"/>
            <ac:spMk id="2" creationId="{E03EFE58-7D08-7E4D-AB1D-448C8CE89F7C}"/>
          </ac:spMkLst>
        </pc:spChg>
      </pc:sldChg>
      <pc:sldChg chg="modSp add">
        <pc:chgData name="Gino Filicetti" userId="42c58076-3b3e-44cb-9b4c-b1f6029317d1" providerId="ADAL" clId="{020D3BD4-528C-0245-8968-9D933AC053F0}" dt="2018-08-31T12:10:49.786" v="164" actId="20577"/>
        <pc:sldMkLst>
          <pc:docMk/>
          <pc:sldMk cId="3501640252" sldId="545"/>
        </pc:sldMkLst>
        <pc:spChg chg="mod">
          <ac:chgData name="Gino Filicetti" userId="42c58076-3b3e-44cb-9b4c-b1f6029317d1" providerId="ADAL" clId="{020D3BD4-528C-0245-8968-9D933AC053F0}" dt="2018-08-31T12:10:49.786" v="164" actId="20577"/>
          <ac:spMkLst>
            <pc:docMk/>
            <pc:sldMk cId="3501640252" sldId="545"/>
            <ac:spMk id="2" creationId="{E03EFE58-7D08-7E4D-AB1D-448C8CE89F7C}"/>
          </ac:spMkLst>
        </pc:spChg>
      </pc:sldChg>
      <pc:sldChg chg="addSp delSp modSp add">
        <pc:chgData name="Gino Filicetti" userId="42c58076-3b3e-44cb-9b4c-b1f6029317d1" providerId="ADAL" clId="{020D3BD4-528C-0245-8968-9D933AC053F0}" dt="2018-08-31T12:36:03.701" v="812" actId="20577"/>
        <pc:sldMkLst>
          <pc:docMk/>
          <pc:sldMk cId="1052682720" sldId="551"/>
        </pc:sldMkLst>
        <pc:spChg chg="mod">
          <ac:chgData name="Gino Filicetti" userId="42c58076-3b3e-44cb-9b4c-b1f6029317d1" providerId="ADAL" clId="{020D3BD4-528C-0245-8968-9D933AC053F0}" dt="2018-08-31T12:34:15.698" v="799" actId="20577"/>
          <ac:spMkLst>
            <pc:docMk/>
            <pc:sldMk cId="1052682720" sldId="551"/>
            <ac:spMk id="2" creationId="{F5F9A0B9-16EA-674C-9F51-93BF10956EE7}"/>
          </ac:spMkLst>
        </pc:spChg>
        <pc:spChg chg="del mod">
          <ac:chgData name="Gino Filicetti" userId="42c58076-3b3e-44cb-9b4c-b1f6029317d1" providerId="ADAL" clId="{020D3BD4-528C-0245-8968-9D933AC053F0}" dt="2018-08-31T12:31:30.494" v="548" actId="478"/>
          <ac:spMkLst>
            <pc:docMk/>
            <pc:sldMk cId="1052682720" sldId="551"/>
            <ac:spMk id="3" creationId="{DBCFBC31-9382-7241-B7D5-A271651F7F72}"/>
          </ac:spMkLst>
        </pc:spChg>
        <pc:spChg chg="add del">
          <ac:chgData name="Gino Filicetti" userId="42c58076-3b3e-44cb-9b4c-b1f6029317d1" providerId="ADAL" clId="{020D3BD4-528C-0245-8968-9D933AC053F0}" dt="2018-08-31T12:31:15.260" v="545" actId="20577"/>
          <ac:spMkLst>
            <pc:docMk/>
            <pc:sldMk cId="1052682720" sldId="551"/>
            <ac:spMk id="4" creationId="{E4EB3707-56E7-6B4C-99F4-2F4DCD94AC47}"/>
          </ac:spMkLst>
        </pc:spChg>
        <pc:spChg chg="add mod">
          <ac:chgData name="Gino Filicetti" userId="42c58076-3b3e-44cb-9b4c-b1f6029317d1" providerId="ADAL" clId="{020D3BD4-528C-0245-8968-9D933AC053F0}" dt="2018-08-31T12:36:03.701" v="812" actId="20577"/>
          <ac:spMkLst>
            <pc:docMk/>
            <pc:sldMk cId="1052682720" sldId="551"/>
            <ac:spMk id="5" creationId="{0DADFA8C-24AF-3540-80D8-FFEAB44EB08A}"/>
          </ac:spMkLst>
        </pc:spChg>
        <pc:spChg chg="add del mod">
          <ac:chgData name="Gino Filicetti" userId="42c58076-3b3e-44cb-9b4c-b1f6029317d1" providerId="ADAL" clId="{020D3BD4-528C-0245-8968-9D933AC053F0}" dt="2018-08-31T12:31:34.365" v="549" actId="478"/>
          <ac:spMkLst>
            <pc:docMk/>
            <pc:sldMk cId="1052682720" sldId="551"/>
            <ac:spMk id="7" creationId="{9CFAD53A-F28F-1C48-8B79-A0AEBF39C97B}"/>
          </ac:spMkLst>
        </pc:spChg>
      </pc:sldChg>
      <pc:sldChg chg="addSp delSp modSp add">
        <pc:chgData name="Gino Filicetti" userId="42c58076-3b3e-44cb-9b4c-b1f6029317d1" providerId="ADAL" clId="{020D3BD4-528C-0245-8968-9D933AC053F0}" dt="2018-08-31T12:44:16.018" v="953" actId="1076"/>
        <pc:sldMkLst>
          <pc:docMk/>
          <pc:sldMk cId="638968379" sldId="552"/>
        </pc:sldMkLst>
        <pc:spChg chg="del">
          <ac:chgData name="Gino Filicetti" userId="42c58076-3b3e-44cb-9b4c-b1f6029317d1" providerId="ADAL" clId="{020D3BD4-528C-0245-8968-9D933AC053F0}" dt="2018-08-31T12:42:49.888" v="936" actId="478"/>
          <ac:spMkLst>
            <pc:docMk/>
            <pc:sldMk cId="638968379" sldId="552"/>
            <ac:spMk id="2" creationId="{A0AE7249-759E-604F-8CD5-5912DBF4EAD6}"/>
          </ac:spMkLst>
        </pc:spChg>
        <pc:spChg chg="mod">
          <ac:chgData name="Gino Filicetti" userId="42c58076-3b3e-44cb-9b4c-b1f6029317d1" providerId="ADAL" clId="{020D3BD4-528C-0245-8968-9D933AC053F0}" dt="2018-08-31T12:43:58.467" v="952" actId="403"/>
          <ac:spMkLst>
            <pc:docMk/>
            <pc:sldMk cId="638968379" sldId="552"/>
            <ac:spMk id="3" creationId="{746B64BB-EC4D-014D-8D10-96CFD95F6388}"/>
          </ac:spMkLst>
        </pc:spChg>
        <pc:spChg chg="add mod">
          <ac:chgData name="Gino Filicetti" userId="42c58076-3b3e-44cb-9b4c-b1f6029317d1" providerId="ADAL" clId="{020D3BD4-528C-0245-8968-9D933AC053F0}" dt="2018-08-31T12:44:16.018" v="953" actId="1076"/>
          <ac:spMkLst>
            <pc:docMk/>
            <pc:sldMk cId="638968379" sldId="552"/>
            <ac:spMk id="5" creationId="{715F3A0A-FA04-0F44-ADE1-04F968F188FF}"/>
          </ac:spMkLst>
        </pc:spChg>
        <pc:spChg chg="add mod">
          <ac:chgData name="Gino Filicetti" userId="42c58076-3b3e-44cb-9b4c-b1f6029317d1" providerId="ADAL" clId="{020D3BD4-528C-0245-8968-9D933AC053F0}" dt="2018-08-31T12:43:23.302" v="947" actId="14100"/>
          <ac:spMkLst>
            <pc:docMk/>
            <pc:sldMk cId="638968379" sldId="552"/>
            <ac:spMk id="6" creationId="{1666B57F-5A79-7344-867A-8CC4F0C86C5C}"/>
          </ac:spMkLst>
        </pc:spChg>
        <pc:picChg chg="add mod">
          <ac:chgData name="Gino Filicetti" userId="42c58076-3b3e-44cb-9b4c-b1f6029317d1" providerId="ADAL" clId="{020D3BD4-528C-0245-8968-9D933AC053F0}" dt="2018-08-31T12:44:16.018" v="953" actId="1076"/>
          <ac:picMkLst>
            <pc:docMk/>
            <pc:sldMk cId="638968379" sldId="552"/>
            <ac:picMk id="4" creationId="{88AD421E-2430-704A-946D-9F79A251D300}"/>
          </ac:picMkLst>
        </pc:picChg>
      </pc:sldChg>
      <pc:sldChg chg="addSp delSp modSp add">
        <pc:chgData name="Gino Filicetti" userId="42c58076-3b3e-44cb-9b4c-b1f6029317d1" providerId="ADAL" clId="{020D3BD4-528C-0245-8968-9D933AC053F0}" dt="2018-08-31T19:21:25.626" v="2020" actId="1076"/>
        <pc:sldMkLst>
          <pc:docMk/>
          <pc:sldMk cId="3669502818" sldId="553"/>
        </pc:sldMkLst>
        <pc:spChg chg="mod">
          <ac:chgData name="Gino Filicetti" userId="42c58076-3b3e-44cb-9b4c-b1f6029317d1" providerId="ADAL" clId="{020D3BD4-528C-0245-8968-9D933AC053F0}" dt="2018-08-31T17:23:21.995" v="979" actId="6549"/>
          <ac:spMkLst>
            <pc:docMk/>
            <pc:sldMk cId="3669502818" sldId="553"/>
            <ac:spMk id="3" creationId="{746B64BB-EC4D-014D-8D10-96CFD95F6388}"/>
          </ac:spMkLst>
        </pc:spChg>
        <pc:spChg chg="del">
          <ac:chgData name="Gino Filicetti" userId="42c58076-3b3e-44cb-9b4c-b1f6029317d1" providerId="ADAL" clId="{020D3BD4-528C-0245-8968-9D933AC053F0}" dt="2018-08-31T17:28:54.930" v="983" actId="478"/>
          <ac:spMkLst>
            <pc:docMk/>
            <pc:sldMk cId="3669502818" sldId="553"/>
            <ac:spMk id="5" creationId="{715F3A0A-FA04-0F44-ADE1-04F968F188FF}"/>
          </ac:spMkLst>
        </pc:spChg>
        <pc:spChg chg="mod">
          <ac:chgData name="Gino Filicetti" userId="42c58076-3b3e-44cb-9b4c-b1f6029317d1" providerId="ADAL" clId="{020D3BD4-528C-0245-8968-9D933AC053F0}" dt="2018-08-31T19:21:18.013" v="2019" actId="14100"/>
          <ac:spMkLst>
            <pc:docMk/>
            <pc:sldMk cId="3669502818" sldId="553"/>
            <ac:spMk id="6" creationId="{1666B57F-5A79-7344-867A-8CC4F0C86C5C}"/>
          </ac:spMkLst>
        </pc:spChg>
        <pc:picChg chg="add mod">
          <ac:chgData name="Gino Filicetti" userId="42c58076-3b3e-44cb-9b4c-b1f6029317d1" providerId="ADAL" clId="{020D3BD4-528C-0245-8968-9D933AC053F0}" dt="2018-08-31T19:21:25.626" v="2020" actId="1076"/>
          <ac:picMkLst>
            <pc:docMk/>
            <pc:sldMk cId="3669502818" sldId="553"/>
            <ac:picMk id="2" creationId="{51E5F670-A621-7E48-93AF-6C9B87A14548}"/>
          </ac:picMkLst>
        </pc:picChg>
        <pc:picChg chg="del">
          <ac:chgData name="Gino Filicetti" userId="42c58076-3b3e-44cb-9b4c-b1f6029317d1" providerId="ADAL" clId="{020D3BD4-528C-0245-8968-9D933AC053F0}" dt="2018-08-31T17:28:43.202" v="981" actId="478"/>
          <ac:picMkLst>
            <pc:docMk/>
            <pc:sldMk cId="3669502818" sldId="553"/>
            <ac:picMk id="4" creationId="{88AD421E-2430-704A-946D-9F79A251D300}"/>
          </ac:picMkLst>
        </pc:picChg>
      </pc:sldChg>
      <pc:sldChg chg="modSp add">
        <pc:chgData name="Gino Filicetti" userId="42c58076-3b3e-44cb-9b4c-b1f6029317d1" providerId="ADAL" clId="{020D3BD4-528C-0245-8968-9D933AC053F0}" dt="2018-08-31T18:36:14.494" v="1823" actId="20577"/>
        <pc:sldMkLst>
          <pc:docMk/>
          <pc:sldMk cId="3776219902" sldId="556"/>
        </pc:sldMkLst>
        <pc:spChg chg="mod">
          <ac:chgData name="Gino Filicetti" userId="42c58076-3b3e-44cb-9b4c-b1f6029317d1" providerId="ADAL" clId="{020D3BD4-528C-0245-8968-9D933AC053F0}" dt="2018-08-31T18:36:14.494" v="1823" actId="20577"/>
          <ac:spMkLst>
            <pc:docMk/>
            <pc:sldMk cId="3776219902" sldId="556"/>
            <ac:spMk id="2" creationId="{F5F9A0B9-16EA-674C-9F51-93BF10956EE7}"/>
          </ac:spMkLst>
        </pc:spChg>
        <pc:spChg chg="mod">
          <ac:chgData name="Gino Filicetti" userId="42c58076-3b3e-44cb-9b4c-b1f6029317d1" providerId="ADAL" clId="{020D3BD4-528C-0245-8968-9D933AC053F0}" dt="2018-08-31T18:22:06.655" v="1089" actId="20577"/>
          <ac:spMkLst>
            <pc:docMk/>
            <pc:sldMk cId="3776219902" sldId="556"/>
            <ac:spMk id="5" creationId="{0DADFA8C-24AF-3540-80D8-FFEAB44EB08A}"/>
          </ac:spMkLst>
        </pc:spChg>
      </pc:sldChg>
      <pc:sldChg chg="modSp add">
        <pc:chgData name="Gino Filicetti" userId="42c58076-3b3e-44cb-9b4c-b1f6029317d1" providerId="ADAL" clId="{020D3BD4-528C-0245-8968-9D933AC053F0}" dt="2018-09-13T23:35:52.546" v="4222" actId="20577"/>
        <pc:sldMkLst>
          <pc:docMk/>
          <pc:sldMk cId="2250512809" sldId="557"/>
        </pc:sldMkLst>
        <pc:spChg chg="mod">
          <ac:chgData name="Gino Filicetti" userId="42c58076-3b3e-44cb-9b4c-b1f6029317d1" providerId="ADAL" clId="{020D3BD4-528C-0245-8968-9D933AC053F0}" dt="2018-09-13T23:35:52.546" v="4222" actId="20577"/>
          <ac:spMkLst>
            <pc:docMk/>
            <pc:sldMk cId="2250512809" sldId="557"/>
            <ac:spMk id="2" creationId="{F5F9A0B9-16EA-674C-9F51-93BF10956EE7}"/>
          </ac:spMkLst>
        </pc:spChg>
        <pc:spChg chg="mod">
          <ac:chgData name="Gino Filicetti" userId="42c58076-3b3e-44cb-9b4c-b1f6029317d1" providerId="ADAL" clId="{020D3BD4-528C-0245-8968-9D933AC053F0}" dt="2018-08-31T18:28:57.415" v="1259" actId="20577"/>
          <ac:spMkLst>
            <pc:docMk/>
            <pc:sldMk cId="2250512809" sldId="557"/>
            <ac:spMk id="5" creationId="{0DADFA8C-24AF-3540-80D8-FFEAB44EB08A}"/>
          </ac:spMkLst>
        </pc:spChg>
      </pc:sldChg>
      <pc:sldChg chg="modSp add modTransition">
        <pc:chgData name="Gino Filicetti" userId="42c58076-3b3e-44cb-9b4c-b1f6029317d1" providerId="ADAL" clId="{020D3BD4-528C-0245-8968-9D933AC053F0}" dt="2018-09-13T22:25:43.117" v="2597" actId="692"/>
        <pc:sldMkLst>
          <pc:docMk/>
          <pc:sldMk cId="3670731366" sldId="558"/>
        </pc:sldMkLst>
        <pc:spChg chg="mod">
          <ac:chgData name="Gino Filicetti" userId="42c58076-3b3e-44cb-9b4c-b1f6029317d1" providerId="ADAL" clId="{020D3BD4-528C-0245-8968-9D933AC053F0}" dt="2018-08-31T19:13:55.111" v="1997" actId="113"/>
          <ac:spMkLst>
            <pc:docMk/>
            <pc:sldMk cId="3670731366" sldId="558"/>
            <ac:spMk id="2" creationId="{F5F9A0B9-16EA-674C-9F51-93BF10956EE7}"/>
          </ac:spMkLst>
        </pc:spChg>
        <pc:spChg chg="mod">
          <ac:chgData name="Gino Filicetti" userId="42c58076-3b3e-44cb-9b4c-b1f6029317d1" providerId="ADAL" clId="{020D3BD4-528C-0245-8968-9D933AC053F0}" dt="2018-08-31T18:30:04.912" v="1378" actId="20577"/>
          <ac:spMkLst>
            <pc:docMk/>
            <pc:sldMk cId="3670731366" sldId="558"/>
            <ac:spMk id="5" creationId="{0DADFA8C-24AF-3540-80D8-FFEAB44EB08A}"/>
          </ac:spMkLst>
        </pc:spChg>
      </pc:sldChg>
      <pc:sldChg chg="modSp add modTransition">
        <pc:chgData name="Gino Filicetti" userId="42c58076-3b3e-44cb-9b4c-b1f6029317d1" providerId="ADAL" clId="{020D3BD4-528C-0245-8968-9D933AC053F0}" dt="2018-09-13T22:25:43.117" v="2597" actId="692"/>
        <pc:sldMkLst>
          <pc:docMk/>
          <pc:sldMk cId="2942330951" sldId="559"/>
        </pc:sldMkLst>
        <pc:spChg chg="mod">
          <ac:chgData name="Gino Filicetti" userId="42c58076-3b3e-44cb-9b4c-b1f6029317d1" providerId="ADAL" clId="{020D3BD4-528C-0245-8968-9D933AC053F0}" dt="2018-08-31T19:13:44.833" v="1996" actId="113"/>
          <ac:spMkLst>
            <pc:docMk/>
            <pc:sldMk cId="2942330951" sldId="559"/>
            <ac:spMk id="2" creationId="{F5F9A0B9-16EA-674C-9F51-93BF10956EE7}"/>
          </ac:spMkLst>
        </pc:spChg>
        <pc:spChg chg="mod">
          <ac:chgData name="Gino Filicetti" userId="42c58076-3b3e-44cb-9b4c-b1f6029317d1" providerId="ADAL" clId="{020D3BD4-528C-0245-8968-9D933AC053F0}" dt="2018-08-31T18:29:58.876" v="1377" actId="20577"/>
          <ac:spMkLst>
            <pc:docMk/>
            <pc:sldMk cId="2942330951" sldId="559"/>
            <ac:spMk id="5" creationId="{0DADFA8C-24AF-3540-80D8-FFEAB44EB08A}"/>
          </ac:spMkLst>
        </pc:spChg>
      </pc:sldChg>
      <pc:sldChg chg="modSp">
        <pc:chgData name="Gino Filicetti" userId="42c58076-3b3e-44cb-9b4c-b1f6029317d1" providerId="ADAL" clId="{020D3BD4-528C-0245-8968-9D933AC053F0}" dt="2018-09-13T22:18:55.819" v="2556" actId="20577"/>
        <pc:sldMkLst>
          <pc:docMk/>
          <pc:sldMk cId="44948052" sldId="571"/>
        </pc:sldMkLst>
        <pc:spChg chg="mod">
          <ac:chgData name="Gino Filicetti" userId="42c58076-3b3e-44cb-9b4c-b1f6029317d1" providerId="ADAL" clId="{020D3BD4-528C-0245-8968-9D933AC053F0}" dt="2018-09-13T22:18:55.819" v="2556" actId="20577"/>
          <ac:spMkLst>
            <pc:docMk/>
            <pc:sldMk cId="44948052" sldId="571"/>
            <ac:spMk id="2" creationId="{F5F9A0B9-16EA-674C-9F51-93BF10956EE7}"/>
          </ac:spMkLst>
        </pc:spChg>
      </pc:sldChg>
      <pc:sldChg chg="modTransition">
        <pc:chgData name="Gino Filicetti" userId="42c58076-3b3e-44cb-9b4c-b1f6029317d1" providerId="ADAL" clId="{020D3BD4-528C-0245-8968-9D933AC053F0}" dt="2018-09-13T22:25:43.117" v="2597" actId="692"/>
        <pc:sldMkLst>
          <pc:docMk/>
          <pc:sldMk cId="2115289101" sldId="575"/>
        </pc:sldMkLst>
      </pc:sldChg>
      <pc:sldChg chg="modTransition">
        <pc:chgData name="Gino Filicetti" userId="42c58076-3b3e-44cb-9b4c-b1f6029317d1" providerId="ADAL" clId="{020D3BD4-528C-0245-8968-9D933AC053F0}" dt="2018-09-13T22:25:43.117" v="2597" actId="692"/>
        <pc:sldMkLst>
          <pc:docMk/>
          <pc:sldMk cId="306799738" sldId="576"/>
        </pc:sldMkLst>
      </pc:sldChg>
      <pc:sldChg chg="modSp">
        <pc:chgData name="Gino Filicetti" userId="42c58076-3b3e-44cb-9b4c-b1f6029317d1" providerId="ADAL" clId="{020D3BD4-528C-0245-8968-9D933AC053F0}" dt="2018-09-13T22:41:01.615" v="3566" actId="20577"/>
        <pc:sldMkLst>
          <pc:docMk/>
          <pc:sldMk cId="1910139192" sldId="577"/>
        </pc:sldMkLst>
        <pc:spChg chg="mod">
          <ac:chgData name="Gino Filicetti" userId="42c58076-3b3e-44cb-9b4c-b1f6029317d1" providerId="ADAL" clId="{020D3BD4-528C-0245-8968-9D933AC053F0}" dt="2018-09-13T22:41:01.615" v="3566" actId="20577"/>
          <ac:spMkLst>
            <pc:docMk/>
            <pc:sldMk cId="1910139192" sldId="577"/>
            <ac:spMk id="2" creationId="{235EC268-7483-4008-912A-E3D618CA532F}"/>
          </ac:spMkLst>
        </pc:spChg>
        <pc:spChg chg="mod">
          <ac:chgData name="Gino Filicetti" userId="42c58076-3b3e-44cb-9b4c-b1f6029317d1" providerId="ADAL" clId="{020D3BD4-528C-0245-8968-9D933AC053F0}" dt="2018-09-13T22:38:27.664" v="3298" actId="20577"/>
          <ac:spMkLst>
            <pc:docMk/>
            <pc:sldMk cId="1910139192" sldId="577"/>
            <ac:spMk id="3" creationId="{81866AE7-2665-4EDB-9A6D-D3D6081A3E7A}"/>
          </ac:spMkLst>
        </pc:spChg>
      </pc:sldChg>
      <pc:sldChg chg="modSp">
        <pc:chgData name="Gino Filicetti" userId="42c58076-3b3e-44cb-9b4c-b1f6029317d1" providerId="ADAL" clId="{020D3BD4-528C-0245-8968-9D933AC053F0}" dt="2018-09-14T16:29:42.627" v="4233" actId="692"/>
        <pc:sldMkLst>
          <pc:docMk/>
          <pc:sldMk cId="661136708" sldId="595"/>
        </pc:sldMkLst>
        <pc:picChg chg="mod">
          <ac:chgData name="Gino Filicetti" userId="42c58076-3b3e-44cb-9b4c-b1f6029317d1" providerId="ADAL" clId="{020D3BD4-528C-0245-8968-9D933AC053F0}" dt="2018-09-14T16:29:23.490" v="4228" actId="692"/>
          <ac:picMkLst>
            <pc:docMk/>
            <pc:sldMk cId="661136708" sldId="595"/>
            <ac:picMk id="28" creationId="{7B85E582-CA7D-476F-8CDA-0E3C017F2E09}"/>
          </ac:picMkLst>
        </pc:picChg>
        <pc:picChg chg="mod">
          <ac:chgData name="Gino Filicetti" userId="42c58076-3b3e-44cb-9b4c-b1f6029317d1" providerId="ADAL" clId="{020D3BD4-528C-0245-8968-9D933AC053F0}" dt="2018-09-14T16:29:37.720" v="4231" actId="692"/>
          <ac:picMkLst>
            <pc:docMk/>
            <pc:sldMk cId="661136708" sldId="595"/>
            <ac:picMk id="29" creationId="{DBC6817C-65FD-427C-9770-D44011B845D0}"/>
          </ac:picMkLst>
        </pc:picChg>
        <pc:picChg chg="mod">
          <ac:chgData name="Gino Filicetti" userId="42c58076-3b3e-44cb-9b4c-b1f6029317d1" providerId="ADAL" clId="{020D3BD4-528C-0245-8968-9D933AC053F0}" dt="2018-09-14T16:29:39.952" v="4232" actId="692"/>
          <ac:picMkLst>
            <pc:docMk/>
            <pc:sldMk cId="661136708" sldId="595"/>
            <ac:picMk id="30" creationId="{95B30755-7A8A-4BD7-9941-3C600E4DD15C}"/>
          </ac:picMkLst>
        </pc:picChg>
        <pc:picChg chg="mod">
          <ac:chgData name="Gino Filicetti" userId="42c58076-3b3e-44cb-9b4c-b1f6029317d1" providerId="ADAL" clId="{020D3BD4-528C-0245-8968-9D933AC053F0}" dt="2018-09-14T16:29:30.719" v="4229" actId="692"/>
          <ac:picMkLst>
            <pc:docMk/>
            <pc:sldMk cId="661136708" sldId="595"/>
            <ac:picMk id="32" creationId="{E4585F39-87C9-46A9-B128-957321B48CD6}"/>
          </ac:picMkLst>
        </pc:picChg>
        <pc:picChg chg="mod">
          <ac:chgData name="Gino Filicetti" userId="42c58076-3b3e-44cb-9b4c-b1f6029317d1" providerId="ADAL" clId="{020D3BD4-528C-0245-8968-9D933AC053F0}" dt="2018-09-14T16:29:34.579" v="4230" actId="692"/>
          <ac:picMkLst>
            <pc:docMk/>
            <pc:sldMk cId="661136708" sldId="595"/>
            <ac:picMk id="33" creationId="{D11632C2-B06D-4A5D-9E3C-0D29D9A3411C}"/>
          </ac:picMkLst>
        </pc:picChg>
        <pc:picChg chg="mod">
          <ac:chgData name="Gino Filicetti" userId="42c58076-3b3e-44cb-9b4c-b1f6029317d1" providerId="ADAL" clId="{020D3BD4-528C-0245-8968-9D933AC053F0}" dt="2018-09-14T16:29:42.627" v="4233" actId="692"/>
          <ac:picMkLst>
            <pc:docMk/>
            <pc:sldMk cId="661136708" sldId="595"/>
            <ac:picMk id="34" creationId="{411DB839-50A6-4FD0-8852-3F0ED30397C1}"/>
          </ac:picMkLst>
        </pc:picChg>
      </pc:sldChg>
      <pc:sldChg chg="modSp">
        <pc:chgData name="Gino Filicetti" userId="42c58076-3b3e-44cb-9b4c-b1f6029317d1" providerId="ADAL" clId="{020D3BD4-528C-0245-8968-9D933AC053F0}" dt="2018-09-14T16:31:10.299" v="4238" actId="692"/>
        <pc:sldMkLst>
          <pc:docMk/>
          <pc:sldMk cId="2083066585" sldId="597"/>
        </pc:sldMkLst>
        <pc:spChg chg="mod">
          <ac:chgData name="Gino Filicetti" userId="42c58076-3b3e-44cb-9b4c-b1f6029317d1" providerId="ADAL" clId="{020D3BD4-528C-0245-8968-9D933AC053F0}" dt="2018-09-14T16:30:58.660" v="4234" actId="692"/>
          <ac:spMkLst>
            <pc:docMk/>
            <pc:sldMk cId="2083066585" sldId="597"/>
            <ac:spMk id="2" creationId="{3D4D45CE-586D-4E31-A843-24C6F625225F}"/>
          </ac:spMkLst>
        </pc:spChg>
        <pc:picChg chg="mod">
          <ac:chgData name="Gino Filicetti" userId="42c58076-3b3e-44cb-9b4c-b1f6029317d1" providerId="ADAL" clId="{020D3BD4-528C-0245-8968-9D933AC053F0}" dt="2018-09-14T16:31:04.934" v="4236" actId="692"/>
          <ac:picMkLst>
            <pc:docMk/>
            <pc:sldMk cId="2083066585" sldId="597"/>
            <ac:picMk id="6" creationId="{B554EB0D-702A-4456-9E6B-B3A36F0E7002}"/>
          </ac:picMkLst>
        </pc:picChg>
        <pc:picChg chg="mod">
          <ac:chgData name="Gino Filicetti" userId="42c58076-3b3e-44cb-9b4c-b1f6029317d1" providerId="ADAL" clId="{020D3BD4-528C-0245-8968-9D933AC053F0}" dt="2018-09-14T16:31:08.260" v="4237" actId="692"/>
          <ac:picMkLst>
            <pc:docMk/>
            <pc:sldMk cId="2083066585" sldId="597"/>
            <ac:picMk id="29" creationId="{53D89344-FF07-42B5-8462-0BAD8E7FDE9F}"/>
          </ac:picMkLst>
        </pc:picChg>
        <pc:picChg chg="mod">
          <ac:chgData name="Gino Filicetti" userId="42c58076-3b3e-44cb-9b4c-b1f6029317d1" providerId="ADAL" clId="{020D3BD4-528C-0245-8968-9D933AC053F0}" dt="2018-09-14T16:31:01.468" v="4235" actId="692"/>
          <ac:picMkLst>
            <pc:docMk/>
            <pc:sldMk cId="2083066585" sldId="597"/>
            <ac:picMk id="30" creationId="{7F32A5C6-0661-446A-A651-0A551B6A6E0D}"/>
          </ac:picMkLst>
        </pc:picChg>
        <pc:picChg chg="mod">
          <ac:chgData name="Gino Filicetti" userId="42c58076-3b3e-44cb-9b4c-b1f6029317d1" providerId="ADAL" clId="{020D3BD4-528C-0245-8968-9D933AC053F0}" dt="2018-09-14T16:31:10.299" v="4238" actId="692"/>
          <ac:picMkLst>
            <pc:docMk/>
            <pc:sldMk cId="2083066585" sldId="597"/>
            <ac:picMk id="32" creationId="{97087629-2F39-4DA0-A7FB-ABBA435B978C}"/>
          </ac:picMkLst>
        </pc:picChg>
      </pc:sldChg>
      <pc:sldChg chg="modSp add">
        <pc:chgData name="Gino Filicetti" userId="42c58076-3b3e-44cb-9b4c-b1f6029317d1" providerId="ADAL" clId="{020D3BD4-528C-0245-8968-9D933AC053F0}" dt="2018-09-13T22:21:55.732" v="2584" actId="20577"/>
        <pc:sldMkLst>
          <pc:docMk/>
          <pc:sldMk cId="2904607218" sldId="607"/>
        </pc:sldMkLst>
        <pc:spChg chg="mod">
          <ac:chgData name="Gino Filicetti" userId="42c58076-3b3e-44cb-9b4c-b1f6029317d1" providerId="ADAL" clId="{020D3BD4-528C-0245-8968-9D933AC053F0}" dt="2018-09-13T22:21:55.732" v="2584" actId="20577"/>
          <ac:spMkLst>
            <pc:docMk/>
            <pc:sldMk cId="2904607218" sldId="607"/>
            <ac:spMk id="2" creationId="{E03EFE58-7D08-7E4D-AB1D-448C8CE89F7C}"/>
          </ac:spMkLst>
        </pc:spChg>
      </pc:sldChg>
      <pc:sldChg chg="modSp add ord">
        <pc:chgData name="Gino Filicetti" userId="42c58076-3b3e-44cb-9b4c-b1f6029317d1" providerId="ADAL" clId="{020D3BD4-528C-0245-8968-9D933AC053F0}" dt="2018-09-13T22:34:55.112" v="3153" actId="20577"/>
        <pc:sldMkLst>
          <pc:docMk/>
          <pc:sldMk cId="3101084009" sldId="608"/>
        </pc:sldMkLst>
        <pc:spChg chg="mod">
          <ac:chgData name="Gino Filicetti" userId="42c58076-3b3e-44cb-9b4c-b1f6029317d1" providerId="ADAL" clId="{020D3BD4-528C-0245-8968-9D933AC053F0}" dt="2018-09-13T22:34:32.893" v="3147" actId="20577"/>
          <ac:spMkLst>
            <pc:docMk/>
            <pc:sldMk cId="3101084009" sldId="608"/>
            <ac:spMk id="2" creationId="{F5F9A0B9-16EA-674C-9F51-93BF10956EE7}"/>
          </ac:spMkLst>
        </pc:spChg>
        <pc:spChg chg="mod">
          <ac:chgData name="Gino Filicetti" userId="42c58076-3b3e-44cb-9b4c-b1f6029317d1" providerId="ADAL" clId="{020D3BD4-528C-0245-8968-9D933AC053F0}" dt="2018-09-13T22:34:55.112" v="3153" actId="20577"/>
          <ac:spMkLst>
            <pc:docMk/>
            <pc:sldMk cId="3101084009" sldId="608"/>
            <ac:spMk id="5" creationId="{0DADFA8C-24AF-3540-80D8-FFEAB44EB08A}"/>
          </ac:spMkLst>
        </pc:spChg>
      </pc:sldChg>
      <pc:sldChg chg="modSp add">
        <pc:chgData name="Gino Filicetti" userId="42c58076-3b3e-44cb-9b4c-b1f6029317d1" providerId="ADAL" clId="{020D3BD4-528C-0245-8968-9D933AC053F0}" dt="2018-09-13T22:46:12.504" v="3938" actId="20577"/>
        <pc:sldMkLst>
          <pc:docMk/>
          <pc:sldMk cId="1625665929" sldId="610"/>
        </pc:sldMkLst>
        <pc:spChg chg="mod">
          <ac:chgData name="Gino Filicetti" userId="42c58076-3b3e-44cb-9b4c-b1f6029317d1" providerId="ADAL" clId="{020D3BD4-528C-0245-8968-9D933AC053F0}" dt="2018-09-13T22:46:12.504" v="3938" actId="20577"/>
          <ac:spMkLst>
            <pc:docMk/>
            <pc:sldMk cId="1625665929" sldId="610"/>
            <ac:spMk id="2" creationId="{235EC268-7483-4008-912A-E3D618CA532F}"/>
          </ac:spMkLst>
        </pc:spChg>
        <pc:spChg chg="mod">
          <ac:chgData name="Gino Filicetti" userId="42c58076-3b3e-44cb-9b4c-b1f6029317d1" providerId="ADAL" clId="{020D3BD4-528C-0245-8968-9D933AC053F0}" dt="2018-09-13T22:41:29.721" v="3588" actId="20577"/>
          <ac:spMkLst>
            <pc:docMk/>
            <pc:sldMk cId="1625665929" sldId="610"/>
            <ac:spMk id="3" creationId="{81866AE7-2665-4EDB-9A6D-D3D6081A3E7A}"/>
          </ac:spMkLst>
        </pc:spChg>
      </pc:sldChg>
      <pc:sldChg chg="addSp delSp modSp add ord">
        <pc:chgData name="Gino Filicetti" userId="42c58076-3b3e-44cb-9b4c-b1f6029317d1" providerId="ADAL" clId="{020D3BD4-528C-0245-8968-9D933AC053F0}" dt="2018-09-13T23:12:01.921" v="4059" actId="1076"/>
        <pc:sldMkLst>
          <pc:docMk/>
          <pc:sldMk cId="3511279910" sldId="611"/>
        </pc:sldMkLst>
        <pc:spChg chg="del mod">
          <ac:chgData name="Gino Filicetti" userId="42c58076-3b3e-44cb-9b4c-b1f6029317d1" providerId="ADAL" clId="{020D3BD4-528C-0245-8968-9D933AC053F0}" dt="2018-09-13T23:09:14.251" v="4043" actId="478"/>
          <ac:spMkLst>
            <pc:docMk/>
            <pc:sldMk cId="3511279910" sldId="611"/>
            <ac:spMk id="2" creationId="{235EC268-7483-4008-912A-E3D618CA532F}"/>
          </ac:spMkLst>
        </pc:spChg>
        <pc:spChg chg="add del mod">
          <ac:chgData name="Gino Filicetti" userId="42c58076-3b3e-44cb-9b4c-b1f6029317d1" providerId="ADAL" clId="{020D3BD4-528C-0245-8968-9D933AC053F0}" dt="2018-09-13T23:09:18.338" v="4045" actId="478"/>
          <ac:spMkLst>
            <pc:docMk/>
            <pc:sldMk cId="3511279910" sldId="611"/>
            <ac:spMk id="5" creationId="{7A3562DC-6B73-1E41-9E03-B28D5A23341B}"/>
          </ac:spMkLst>
        </pc:spChg>
        <pc:picChg chg="add mod">
          <ac:chgData name="Gino Filicetti" userId="42c58076-3b3e-44cb-9b4c-b1f6029317d1" providerId="ADAL" clId="{020D3BD4-528C-0245-8968-9D933AC053F0}" dt="2018-09-13T23:11:41.369" v="4058" actId="1076"/>
          <ac:picMkLst>
            <pc:docMk/>
            <pc:sldMk cId="3511279910" sldId="611"/>
            <ac:picMk id="6" creationId="{F3602BF7-819E-CC4A-8B23-194A55CC58D1}"/>
          </ac:picMkLst>
        </pc:picChg>
        <pc:picChg chg="add mod">
          <ac:chgData name="Gino Filicetti" userId="42c58076-3b3e-44cb-9b4c-b1f6029317d1" providerId="ADAL" clId="{020D3BD4-528C-0245-8968-9D933AC053F0}" dt="2018-09-13T23:11:41.369" v="4058" actId="1076"/>
          <ac:picMkLst>
            <pc:docMk/>
            <pc:sldMk cId="3511279910" sldId="611"/>
            <ac:picMk id="7" creationId="{9C0D4FFC-6B70-9544-936C-A84D0FB16863}"/>
          </ac:picMkLst>
        </pc:picChg>
        <pc:picChg chg="add mod">
          <ac:chgData name="Gino Filicetti" userId="42c58076-3b3e-44cb-9b4c-b1f6029317d1" providerId="ADAL" clId="{020D3BD4-528C-0245-8968-9D933AC053F0}" dt="2018-09-13T23:11:41.369" v="4058" actId="1076"/>
          <ac:picMkLst>
            <pc:docMk/>
            <pc:sldMk cId="3511279910" sldId="611"/>
            <ac:picMk id="8" creationId="{50418461-1BB3-0F40-8DF9-F11D2E2AA59F}"/>
          </ac:picMkLst>
        </pc:picChg>
        <pc:picChg chg="add mod">
          <ac:chgData name="Gino Filicetti" userId="42c58076-3b3e-44cb-9b4c-b1f6029317d1" providerId="ADAL" clId="{020D3BD4-528C-0245-8968-9D933AC053F0}" dt="2018-09-13T23:12:01.921" v="4059" actId="1076"/>
          <ac:picMkLst>
            <pc:docMk/>
            <pc:sldMk cId="3511279910" sldId="611"/>
            <ac:picMk id="9" creationId="{0C3B9971-DA23-6B4E-85CF-4815AAA82B3D}"/>
          </ac:picMkLst>
        </pc:picChg>
      </pc:sldChg>
      <pc:sldChg chg="addSp delSp modSp add">
        <pc:chgData name="Gino Filicetti" userId="42c58076-3b3e-44cb-9b4c-b1f6029317d1" providerId="ADAL" clId="{020D3BD4-528C-0245-8968-9D933AC053F0}" dt="2018-09-13T23:01:43.612" v="4025" actId="20577"/>
        <pc:sldMkLst>
          <pc:docMk/>
          <pc:sldMk cId="2457851628" sldId="612"/>
        </pc:sldMkLst>
        <pc:spChg chg="del">
          <ac:chgData name="Gino Filicetti" userId="42c58076-3b3e-44cb-9b4c-b1f6029317d1" providerId="ADAL" clId="{020D3BD4-528C-0245-8968-9D933AC053F0}" dt="2018-09-13T22:46:26.843" v="3940" actId="478"/>
          <ac:spMkLst>
            <pc:docMk/>
            <pc:sldMk cId="2457851628" sldId="612"/>
            <ac:spMk id="2" creationId="{235EC268-7483-4008-912A-E3D618CA532F}"/>
          </ac:spMkLst>
        </pc:spChg>
        <pc:spChg chg="mod">
          <ac:chgData name="Gino Filicetti" userId="42c58076-3b3e-44cb-9b4c-b1f6029317d1" providerId="ADAL" clId="{020D3BD4-528C-0245-8968-9D933AC053F0}" dt="2018-09-13T23:01:43.612" v="4025" actId="20577"/>
          <ac:spMkLst>
            <pc:docMk/>
            <pc:sldMk cId="2457851628" sldId="612"/>
            <ac:spMk id="3" creationId="{81866AE7-2665-4EDB-9A6D-D3D6081A3E7A}"/>
          </ac:spMkLst>
        </pc:spChg>
        <pc:spChg chg="add del mod">
          <ac:chgData name="Gino Filicetti" userId="42c58076-3b3e-44cb-9b4c-b1f6029317d1" providerId="ADAL" clId="{020D3BD4-528C-0245-8968-9D933AC053F0}" dt="2018-09-13T22:46:28.980" v="3941" actId="478"/>
          <ac:spMkLst>
            <pc:docMk/>
            <pc:sldMk cId="2457851628" sldId="612"/>
            <ac:spMk id="5" creationId="{3C66789D-CE60-204B-904A-225124257C2F}"/>
          </ac:spMkLst>
        </pc:spChg>
        <pc:picChg chg="add mod">
          <ac:chgData name="Gino Filicetti" userId="42c58076-3b3e-44cb-9b4c-b1f6029317d1" providerId="ADAL" clId="{020D3BD4-528C-0245-8968-9D933AC053F0}" dt="2018-09-13T22:48:36.213" v="3955" actId="1076"/>
          <ac:picMkLst>
            <pc:docMk/>
            <pc:sldMk cId="2457851628" sldId="612"/>
            <ac:picMk id="6" creationId="{64F1E3EC-DDAC-B04A-99A0-90B82274208B}"/>
          </ac:picMkLst>
        </pc:picChg>
        <pc:picChg chg="add mod">
          <ac:chgData name="Gino Filicetti" userId="42c58076-3b3e-44cb-9b4c-b1f6029317d1" providerId="ADAL" clId="{020D3BD4-528C-0245-8968-9D933AC053F0}" dt="2018-09-13T22:48:36.213" v="3955" actId="1076"/>
          <ac:picMkLst>
            <pc:docMk/>
            <pc:sldMk cId="2457851628" sldId="612"/>
            <ac:picMk id="7" creationId="{B3A7748F-9EFA-E143-B7E3-183DD254181A}"/>
          </ac:picMkLst>
        </pc:picChg>
      </pc:sldChg>
      <pc:sldChg chg="addSp delSp modSp add">
        <pc:chgData name="Gino Filicetti" userId="42c58076-3b3e-44cb-9b4c-b1f6029317d1" providerId="ADAL" clId="{020D3BD4-528C-0245-8968-9D933AC053F0}" dt="2018-09-13T23:01:54.322" v="4042" actId="20577"/>
        <pc:sldMkLst>
          <pc:docMk/>
          <pc:sldMk cId="221900836" sldId="613"/>
        </pc:sldMkLst>
        <pc:spChg chg="mod">
          <ac:chgData name="Gino Filicetti" userId="42c58076-3b3e-44cb-9b4c-b1f6029317d1" providerId="ADAL" clId="{020D3BD4-528C-0245-8968-9D933AC053F0}" dt="2018-09-13T23:01:54.322" v="4042" actId="20577"/>
          <ac:spMkLst>
            <pc:docMk/>
            <pc:sldMk cId="221900836" sldId="613"/>
            <ac:spMk id="3" creationId="{81866AE7-2665-4EDB-9A6D-D3D6081A3E7A}"/>
          </ac:spMkLst>
        </pc:spChg>
        <pc:spChg chg="add del mod">
          <ac:chgData name="Gino Filicetti" userId="42c58076-3b3e-44cb-9b4c-b1f6029317d1" providerId="ADAL" clId="{020D3BD4-528C-0245-8968-9D933AC053F0}" dt="2018-09-13T22:54:51.214" v="3978" actId="20577"/>
          <ac:spMkLst>
            <pc:docMk/>
            <pc:sldMk cId="221900836" sldId="613"/>
            <ac:spMk id="13" creationId="{12AD71BD-FFD5-7F48-92D3-7F44DA0CF36A}"/>
          </ac:spMkLst>
        </pc:spChg>
        <pc:spChg chg="add del mod">
          <ac:chgData name="Gino Filicetti" userId="42c58076-3b3e-44cb-9b4c-b1f6029317d1" providerId="ADAL" clId="{020D3BD4-528C-0245-8968-9D933AC053F0}" dt="2018-09-13T22:54:49.042" v="3975" actId="478"/>
          <ac:spMkLst>
            <pc:docMk/>
            <pc:sldMk cId="221900836" sldId="613"/>
            <ac:spMk id="14" creationId="{4369FFDE-CE66-384B-8BFB-F0483071FD7C}"/>
          </ac:spMkLst>
        </pc:spChg>
        <pc:spChg chg="add mod">
          <ac:chgData name="Gino Filicetti" userId="42c58076-3b3e-44cb-9b4c-b1f6029317d1" providerId="ADAL" clId="{020D3BD4-528C-0245-8968-9D933AC053F0}" dt="2018-09-13T22:55:37.858" v="3983" actId="14100"/>
          <ac:spMkLst>
            <pc:docMk/>
            <pc:sldMk cId="221900836" sldId="613"/>
            <ac:spMk id="15" creationId="{9DEF73ED-4C87-2C42-988C-8F3B5A9F9BE4}"/>
          </ac:spMkLst>
        </pc:spChg>
        <pc:picChg chg="add mod">
          <ac:chgData name="Gino Filicetti" userId="42c58076-3b3e-44cb-9b4c-b1f6029317d1" providerId="ADAL" clId="{020D3BD4-528C-0245-8968-9D933AC053F0}" dt="2018-09-13T22:48:54.015" v="3956" actId="1076"/>
          <ac:picMkLst>
            <pc:docMk/>
            <pc:sldMk cId="221900836" sldId="613"/>
            <ac:picMk id="2" creationId="{E05EB2C7-F6B6-524E-84A0-D6E28DBF813E}"/>
          </ac:picMkLst>
        </pc:picChg>
        <pc:picChg chg="add mod">
          <ac:chgData name="Gino Filicetti" userId="42c58076-3b3e-44cb-9b4c-b1f6029317d1" providerId="ADAL" clId="{020D3BD4-528C-0245-8968-9D933AC053F0}" dt="2018-09-13T22:50:26.656" v="3963" actId="1076"/>
          <ac:picMkLst>
            <pc:docMk/>
            <pc:sldMk cId="221900836" sldId="613"/>
            <ac:picMk id="4" creationId="{472AA3EA-7B49-0041-BF78-E9F39B06D7E6}"/>
          </ac:picMkLst>
        </pc:picChg>
        <pc:picChg chg="add del mod">
          <ac:chgData name="Gino Filicetti" userId="42c58076-3b3e-44cb-9b4c-b1f6029317d1" providerId="ADAL" clId="{020D3BD4-528C-0245-8968-9D933AC053F0}" dt="2018-09-13T22:53:53.436" v="3966" actId="478"/>
          <ac:picMkLst>
            <pc:docMk/>
            <pc:sldMk cId="221900836" sldId="613"/>
            <ac:picMk id="5" creationId="{CE61B225-7367-8247-85CF-5538B5994F5D}"/>
          </ac:picMkLst>
        </pc:picChg>
        <pc:picChg chg="del">
          <ac:chgData name="Gino Filicetti" userId="42c58076-3b3e-44cb-9b4c-b1f6029317d1" providerId="ADAL" clId="{020D3BD4-528C-0245-8968-9D933AC053F0}" dt="2018-09-13T22:47:32.547" v="3946" actId="478"/>
          <ac:picMkLst>
            <pc:docMk/>
            <pc:sldMk cId="221900836" sldId="613"/>
            <ac:picMk id="6" creationId="{64F1E3EC-DDAC-B04A-99A0-90B82274208B}"/>
          </ac:picMkLst>
        </pc:picChg>
        <pc:picChg chg="del">
          <ac:chgData name="Gino Filicetti" userId="42c58076-3b3e-44cb-9b4c-b1f6029317d1" providerId="ADAL" clId="{020D3BD4-528C-0245-8968-9D933AC053F0}" dt="2018-09-13T22:47:32.547" v="3946" actId="478"/>
          <ac:picMkLst>
            <pc:docMk/>
            <pc:sldMk cId="221900836" sldId="613"/>
            <ac:picMk id="7" creationId="{B3A7748F-9EFA-E143-B7E3-183DD254181A}"/>
          </ac:picMkLst>
        </pc:picChg>
        <pc:picChg chg="add del mod">
          <ac:chgData name="Gino Filicetti" userId="42c58076-3b3e-44cb-9b4c-b1f6029317d1" providerId="ADAL" clId="{020D3BD4-528C-0245-8968-9D933AC053F0}" dt="2018-09-13T22:54:01.028" v="3969" actId="478"/>
          <ac:picMkLst>
            <pc:docMk/>
            <pc:sldMk cId="221900836" sldId="613"/>
            <ac:picMk id="8" creationId="{5AFBAD93-F8E1-C846-88DA-562BE0209BBE}"/>
          </ac:picMkLst>
        </pc:picChg>
        <pc:picChg chg="add mod">
          <ac:chgData name="Gino Filicetti" userId="42c58076-3b3e-44cb-9b4c-b1f6029317d1" providerId="ADAL" clId="{020D3BD4-528C-0245-8968-9D933AC053F0}" dt="2018-09-13T22:53:58.328" v="3968" actId="1076"/>
          <ac:picMkLst>
            <pc:docMk/>
            <pc:sldMk cId="221900836" sldId="613"/>
            <ac:picMk id="9" creationId="{4FAD0681-6D23-CE4A-8F5E-FB0F53850B3D}"/>
          </ac:picMkLst>
        </pc:picChg>
        <pc:picChg chg="add mod">
          <ac:chgData name="Gino Filicetti" userId="42c58076-3b3e-44cb-9b4c-b1f6029317d1" providerId="ADAL" clId="{020D3BD4-528C-0245-8968-9D933AC053F0}" dt="2018-09-13T22:54:10.979" v="3971" actId="1076"/>
          <ac:picMkLst>
            <pc:docMk/>
            <pc:sldMk cId="221900836" sldId="613"/>
            <ac:picMk id="10" creationId="{C207B31F-9AD6-904F-9EC2-EFE1979981D9}"/>
          </ac:picMkLst>
        </pc:picChg>
        <pc:cxnChg chg="add del mod">
          <ac:chgData name="Gino Filicetti" userId="42c58076-3b3e-44cb-9b4c-b1f6029317d1" providerId="ADAL" clId="{020D3BD4-528C-0245-8968-9D933AC053F0}" dt="2018-09-13T22:54:51.210" v="3976" actId="478"/>
          <ac:cxnSpMkLst>
            <pc:docMk/>
            <pc:sldMk cId="221900836" sldId="613"/>
            <ac:cxnSpMk id="12" creationId="{5568087B-5E11-1640-AB16-3CAC2D6B0018}"/>
          </ac:cxnSpMkLst>
        </pc:cxnChg>
      </pc:sldChg>
      <pc:sldChg chg="addSp delSp modSp add modAnim">
        <pc:chgData name="Gino Filicetti" userId="42c58076-3b3e-44cb-9b4c-b1f6029317d1" providerId="ADAL" clId="{020D3BD4-528C-0245-8968-9D933AC053F0}" dt="2018-09-13T23:23:50.948" v="4137" actId="167"/>
        <pc:sldMkLst>
          <pc:docMk/>
          <pc:sldMk cId="2425514328" sldId="614"/>
        </pc:sldMkLst>
        <pc:spChg chg="add del mod">
          <ac:chgData name="Gino Filicetti" userId="42c58076-3b3e-44cb-9b4c-b1f6029317d1" providerId="ADAL" clId="{020D3BD4-528C-0245-8968-9D933AC053F0}" dt="2018-09-13T23:18:19.645" v="4102" actId="167"/>
          <ac:spMkLst>
            <pc:docMk/>
            <pc:sldMk cId="2425514328" sldId="614"/>
            <ac:spMk id="2" creationId="{E2879B7C-82E3-614E-9A9B-8A83DA74C8E7}"/>
          </ac:spMkLst>
        </pc:spChg>
        <pc:picChg chg="mod">
          <ac:chgData name="Gino Filicetti" userId="42c58076-3b3e-44cb-9b4c-b1f6029317d1" providerId="ADAL" clId="{020D3BD4-528C-0245-8968-9D933AC053F0}" dt="2018-09-13T23:23:01.726" v="4131" actId="167"/>
          <ac:picMkLst>
            <pc:docMk/>
            <pc:sldMk cId="2425514328" sldId="614"/>
            <ac:picMk id="6" creationId="{F3602BF7-819E-CC4A-8B23-194A55CC58D1}"/>
          </ac:picMkLst>
        </pc:picChg>
        <pc:picChg chg="mod">
          <ac:chgData name="Gino Filicetti" userId="42c58076-3b3e-44cb-9b4c-b1f6029317d1" providerId="ADAL" clId="{020D3BD4-528C-0245-8968-9D933AC053F0}" dt="2018-09-13T23:23:15.246" v="4133" actId="167"/>
          <ac:picMkLst>
            <pc:docMk/>
            <pc:sldMk cId="2425514328" sldId="614"/>
            <ac:picMk id="7" creationId="{9C0D4FFC-6B70-9544-936C-A84D0FB16863}"/>
          </ac:picMkLst>
        </pc:picChg>
        <pc:picChg chg="mod">
          <ac:chgData name="Gino Filicetti" userId="42c58076-3b3e-44cb-9b4c-b1f6029317d1" providerId="ADAL" clId="{020D3BD4-528C-0245-8968-9D933AC053F0}" dt="2018-09-13T23:23:40.335" v="4135" actId="167"/>
          <ac:picMkLst>
            <pc:docMk/>
            <pc:sldMk cId="2425514328" sldId="614"/>
            <ac:picMk id="8" creationId="{50418461-1BB3-0F40-8DF9-F11D2E2AA59F}"/>
          </ac:picMkLst>
        </pc:picChg>
        <pc:picChg chg="mod">
          <ac:chgData name="Gino Filicetti" userId="42c58076-3b3e-44cb-9b4c-b1f6029317d1" providerId="ADAL" clId="{020D3BD4-528C-0245-8968-9D933AC053F0}" dt="2018-09-13T23:23:50.948" v="4137" actId="167"/>
          <ac:picMkLst>
            <pc:docMk/>
            <pc:sldMk cId="2425514328" sldId="614"/>
            <ac:picMk id="9" creationId="{0C3B9971-DA23-6B4E-85CF-4815AAA82B3D}"/>
          </ac:picMkLst>
        </pc:picChg>
      </pc:sldChg>
      <pc:sldChg chg="modSp">
        <pc:chgData name="Gino Filicetti" userId="42c58076-3b3e-44cb-9b4c-b1f6029317d1" providerId="ADAL" clId="{020D3BD4-528C-0245-8968-9D933AC053F0}" dt="2018-09-14T16:31:24.004" v="4243" actId="692"/>
        <pc:sldMkLst>
          <pc:docMk/>
          <pc:sldMk cId="1592378072" sldId="617"/>
        </pc:sldMkLst>
        <pc:spChg chg="mod">
          <ac:chgData name="Gino Filicetti" userId="42c58076-3b3e-44cb-9b4c-b1f6029317d1" providerId="ADAL" clId="{020D3BD4-528C-0245-8968-9D933AC053F0}" dt="2018-09-14T16:31:15.625" v="4239" actId="692"/>
          <ac:spMkLst>
            <pc:docMk/>
            <pc:sldMk cId="1592378072" sldId="617"/>
            <ac:spMk id="2" creationId="{3D4D45CE-586D-4E31-A843-24C6F625225F}"/>
          </ac:spMkLst>
        </pc:spChg>
        <pc:picChg chg="mod">
          <ac:chgData name="Gino Filicetti" userId="42c58076-3b3e-44cb-9b4c-b1f6029317d1" providerId="ADAL" clId="{020D3BD4-528C-0245-8968-9D933AC053F0}" dt="2018-09-14T16:31:18.124" v="4240" actId="692"/>
          <ac:picMkLst>
            <pc:docMk/>
            <pc:sldMk cId="1592378072" sldId="617"/>
            <ac:picMk id="8" creationId="{22BB9592-4C4F-4B63-B9C2-FF95E2C93872}"/>
          </ac:picMkLst>
        </pc:picChg>
        <pc:picChg chg="mod">
          <ac:chgData name="Gino Filicetti" userId="42c58076-3b3e-44cb-9b4c-b1f6029317d1" providerId="ADAL" clId="{020D3BD4-528C-0245-8968-9D933AC053F0}" dt="2018-09-14T16:31:19.857" v="4241" actId="692"/>
          <ac:picMkLst>
            <pc:docMk/>
            <pc:sldMk cId="1592378072" sldId="617"/>
            <ac:picMk id="30" creationId="{088F269A-4969-4986-9AD2-74C719F4AD7D}"/>
          </ac:picMkLst>
        </pc:picChg>
        <pc:picChg chg="mod">
          <ac:chgData name="Gino Filicetti" userId="42c58076-3b3e-44cb-9b4c-b1f6029317d1" providerId="ADAL" clId="{020D3BD4-528C-0245-8968-9D933AC053F0}" dt="2018-09-14T16:31:24.004" v="4243" actId="692"/>
          <ac:picMkLst>
            <pc:docMk/>
            <pc:sldMk cId="1592378072" sldId="617"/>
            <ac:picMk id="32" creationId="{7D56CE83-F3B0-4C08-A670-0CA45D4087E9}"/>
          </ac:picMkLst>
        </pc:picChg>
        <pc:picChg chg="mod">
          <ac:chgData name="Gino Filicetti" userId="42c58076-3b3e-44cb-9b4c-b1f6029317d1" providerId="ADAL" clId="{020D3BD4-528C-0245-8968-9D933AC053F0}" dt="2018-09-14T16:31:21.950" v="4242" actId="692"/>
          <ac:picMkLst>
            <pc:docMk/>
            <pc:sldMk cId="1592378072" sldId="617"/>
            <ac:picMk id="33" creationId="{6EBF012A-E97C-49DA-9778-7539C0FC9724}"/>
          </ac:picMkLst>
        </pc:picChg>
      </pc:sldChg>
      <pc:sldChg chg="modSp">
        <pc:chgData name="Gino Filicetti" userId="42c58076-3b3e-44cb-9b4c-b1f6029317d1" providerId="ADAL" clId="{020D3BD4-528C-0245-8968-9D933AC053F0}" dt="2018-09-14T16:31:43.041" v="4248" actId="692"/>
        <pc:sldMkLst>
          <pc:docMk/>
          <pc:sldMk cId="1014908570" sldId="618"/>
        </pc:sldMkLst>
        <pc:spChg chg="mod">
          <ac:chgData name="Gino Filicetti" userId="42c58076-3b3e-44cb-9b4c-b1f6029317d1" providerId="ADAL" clId="{020D3BD4-528C-0245-8968-9D933AC053F0}" dt="2018-09-14T16:31:32.288" v="4244" actId="692"/>
          <ac:spMkLst>
            <pc:docMk/>
            <pc:sldMk cId="1014908570" sldId="618"/>
            <ac:spMk id="2" creationId="{3D4D45CE-586D-4E31-A843-24C6F625225F}"/>
          </ac:spMkLst>
        </pc:spChg>
        <pc:picChg chg="mod">
          <ac:chgData name="Gino Filicetti" userId="42c58076-3b3e-44cb-9b4c-b1f6029317d1" providerId="ADAL" clId="{020D3BD4-528C-0245-8968-9D933AC053F0}" dt="2018-09-14T16:31:34.420" v="4245" actId="692"/>
          <ac:picMkLst>
            <pc:docMk/>
            <pc:sldMk cId="1014908570" sldId="618"/>
            <ac:picMk id="8" creationId="{22BB9592-4C4F-4B63-B9C2-FF95E2C93872}"/>
          </ac:picMkLst>
        </pc:picChg>
        <pc:picChg chg="mod">
          <ac:chgData name="Gino Filicetti" userId="42c58076-3b3e-44cb-9b4c-b1f6029317d1" providerId="ADAL" clId="{020D3BD4-528C-0245-8968-9D933AC053F0}" dt="2018-09-14T16:31:36.026" v="4246" actId="692"/>
          <ac:picMkLst>
            <pc:docMk/>
            <pc:sldMk cId="1014908570" sldId="618"/>
            <ac:picMk id="30" creationId="{088F269A-4969-4986-9AD2-74C719F4AD7D}"/>
          </ac:picMkLst>
        </pc:picChg>
        <pc:picChg chg="mod">
          <ac:chgData name="Gino Filicetti" userId="42c58076-3b3e-44cb-9b4c-b1f6029317d1" providerId="ADAL" clId="{020D3BD4-528C-0245-8968-9D933AC053F0}" dt="2018-09-14T16:31:43.041" v="4248" actId="692"/>
          <ac:picMkLst>
            <pc:docMk/>
            <pc:sldMk cId="1014908570" sldId="618"/>
            <ac:picMk id="32" creationId="{7D56CE83-F3B0-4C08-A670-0CA45D4087E9}"/>
          </ac:picMkLst>
        </pc:picChg>
        <pc:picChg chg="mod">
          <ac:chgData name="Gino Filicetti" userId="42c58076-3b3e-44cb-9b4c-b1f6029317d1" providerId="ADAL" clId="{020D3BD4-528C-0245-8968-9D933AC053F0}" dt="2018-09-14T16:31:41.165" v="4247" actId="692"/>
          <ac:picMkLst>
            <pc:docMk/>
            <pc:sldMk cId="1014908570" sldId="618"/>
            <ac:picMk id="33" creationId="{6EBF012A-E97C-49DA-9778-7539C0FC9724}"/>
          </ac:picMkLst>
        </pc:picChg>
      </pc:sldChg>
      <pc:sldChg chg="modSp">
        <pc:chgData name="Gino Filicetti" userId="42c58076-3b3e-44cb-9b4c-b1f6029317d1" providerId="ADAL" clId="{020D3BD4-528C-0245-8968-9D933AC053F0}" dt="2018-09-14T16:34:39.741" v="4253" actId="692"/>
        <pc:sldMkLst>
          <pc:docMk/>
          <pc:sldMk cId="403335149" sldId="619"/>
        </pc:sldMkLst>
        <pc:spChg chg="mod">
          <ac:chgData name="Gino Filicetti" userId="42c58076-3b3e-44cb-9b4c-b1f6029317d1" providerId="ADAL" clId="{020D3BD4-528C-0245-8968-9D933AC053F0}" dt="2018-09-14T16:34:31.135" v="4249" actId="692"/>
          <ac:spMkLst>
            <pc:docMk/>
            <pc:sldMk cId="403335149" sldId="619"/>
            <ac:spMk id="2" creationId="{3D4D45CE-586D-4E31-A843-24C6F625225F}"/>
          </ac:spMkLst>
        </pc:spChg>
        <pc:picChg chg="mod">
          <ac:chgData name="Gino Filicetti" userId="42c58076-3b3e-44cb-9b4c-b1f6029317d1" providerId="ADAL" clId="{020D3BD4-528C-0245-8968-9D933AC053F0}" dt="2018-09-14T16:34:34.569" v="4250" actId="692"/>
          <ac:picMkLst>
            <pc:docMk/>
            <pc:sldMk cId="403335149" sldId="619"/>
            <ac:picMk id="8" creationId="{22BB9592-4C4F-4B63-B9C2-FF95E2C93872}"/>
          </ac:picMkLst>
        </pc:picChg>
        <pc:picChg chg="mod">
          <ac:chgData name="Gino Filicetti" userId="42c58076-3b3e-44cb-9b4c-b1f6029317d1" providerId="ADAL" clId="{020D3BD4-528C-0245-8968-9D933AC053F0}" dt="2018-09-14T16:34:36.271" v="4251" actId="692"/>
          <ac:picMkLst>
            <pc:docMk/>
            <pc:sldMk cId="403335149" sldId="619"/>
            <ac:picMk id="30" creationId="{088F269A-4969-4986-9AD2-74C719F4AD7D}"/>
          </ac:picMkLst>
        </pc:picChg>
        <pc:picChg chg="mod">
          <ac:chgData name="Gino Filicetti" userId="42c58076-3b3e-44cb-9b4c-b1f6029317d1" providerId="ADAL" clId="{020D3BD4-528C-0245-8968-9D933AC053F0}" dt="2018-09-14T16:34:39.741" v="4253" actId="692"/>
          <ac:picMkLst>
            <pc:docMk/>
            <pc:sldMk cId="403335149" sldId="619"/>
            <ac:picMk id="32" creationId="{7D56CE83-F3B0-4C08-A670-0CA45D4087E9}"/>
          </ac:picMkLst>
        </pc:picChg>
        <pc:picChg chg="mod">
          <ac:chgData name="Gino Filicetti" userId="42c58076-3b3e-44cb-9b4c-b1f6029317d1" providerId="ADAL" clId="{020D3BD4-528C-0245-8968-9D933AC053F0}" dt="2018-09-14T16:34:38.043" v="4252" actId="692"/>
          <ac:picMkLst>
            <pc:docMk/>
            <pc:sldMk cId="403335149" sldId="619"/>
            <ac:picMk id="33" creationId="{6EBF012A-E97C-49DA-9778-7539C0FC9724}"/>
          </ac:picMkLst>
        </pc:picChg>
      </pc:sldChg>
      <pc:sldChg chg="modSp">
        <pc:chgData name="Gino Filicetti" userId="42c58076-3b3e-44cb-9b4c-b1f6029317d1" providerId="ADAL" clId="{020D3BD4-528C-0245-8968-9D933AC053F0}" dt="2018-09-14T16:34:46.832" v="4255" actId="692"/>
        <pc:sldMkLst>
          <pc:docMk/>
          <pc:sldMk cId="745594646" sldId="621"/>
        </pc:sldMkLst>
        <pc:spChg chg="mod">
          <ac:chgData name="Gino Filicetti" userId="42c58076-3b3e-44cb-9b4c-b1f6029317d1" providerId="ADAL" clId="{020D3BD4-528C-0245-8968-9D933AC053F0}" dt="2018-09-14T16:34:45.204" v="4254" actId="692"/>
          <ac:spMkLst>
            <pc:docMk/>
            <pc:sldMk cId="745594646" sldId="621"/>
            <ac:spMk id="2" creationId="{3D4D45CE-586D-4E31-A843-24C6F625225F}"/>
          </ac:spMkLst>
        </pc:spChg>
        <pc:spChg chg="mod">
          <ac:chgData name="Gino Filicetti" userId="42c58076-3b3e-44cb-9b4c-b1f6029317d1" providerId="ADAL" clId="{020D3BD4-528C-0245-8968-9D933AC053F0}" dt="2018-09-14T16:34:46.832" v="4255" actId="692"/>
          <ac:spMkLst>
            <pc:docMk/>
            <pc:sldMk cId="745594646" sldId="621"/>
            <ac:spMk id="47" creationId="{585C4846-C509-418B-8DD9-8DF10C683A2C}"/>
          </ac:spMkLst>
        </pc:spChg>
      </pc:sldChg>
      <pc:sldChg chg="modSp">
        <pc:chgData name="Gino Filicetti" userId="42c58076-3b3e-44cb-9b4c-b1f6029317d1" providerId="ADAL" clId="{020D3BD4-528C-0245-8968-9D933AC053F0}" dt="2018-09-14T16:34:53.566" v="4257" actId="692"/>
        <pc:sldMkLst>
          <pc:docMk/>
          <pc:sldMk cId="4035560691" sldId="622"/>
        </pc:sldMkLst>
        <pc:spChg chg="mod">
          <ac:chgData name="Gino Filicetti" userId="42c58076-3b3e-44cb-9b4c-b1f6029317d1" providerId="ADAL" clId="{020D3BD4-528C-0245-8968-9D933AC053F0}" dt="2018-09-14T16:34:51.939" v="4256" actId="692"/>
          <ac:spMkLst>
            <pc:docMk/>
            <pc:sldMk cId="4035560691" sldId="622"/>
            <ac:spMk id="2" creationId="{3D4D45CE-586D-4E31-A843-24C6F625225F}"/>
          </ac:spMkLst>
        </pc:spChg>
        <pc:spChg chg="mod">
          <ac:chgData name="Gino Filicetti" userId="42c58076-3b3e-44cb-9b4c-b1f6029317d1" providerId="ADAL" clId="{020D3BD4-528C-0245-8968-9D933AC053F0}" dt="2018-09-14T16:34:53.566" v="4257" actId="692"/>
          <ac:spMkLst>
            <pc:docMk/>
            <pc:sldMk cId="4035560691" sldId="622"/>
            <ac:spMk id="47" creationId="{585C4846-C509-418B-8DD9-8DF10C683A2C}"/>
          </ac:spMkLst>
        </pc:spChg>
      </pc:sldChg>
      <pc:sldChg chg="modSp">
        <pc:chgData name="Gino Filicetti" userId="42c58076-3b3e-44cb-9b4c-b1f6029317d1" providerId="ADAL" clId="{020D3BD4-528C-0245-8968-9D933AC053F0}" dt="2018-09-14T16:35:11.513" v="4259" actId="692"/>
        <pc:sldMkLst>
          <pc:docMk/>
          <pc:sldMk cId="2153181893" sldId="623"/>
        </pc:sldMkLst>
        <pc:spChg chg="mod">
          <ac:chgData name="Gino Filicetti" userId="42c58076-3b3e-44cb-9b4c-b1f6029317d1" providerId="ADAL" clId="{020D3BD4-528C-0245-8968-9D933AC053F0}" dt="2018-09-14T16:35:09.008" v="4258" actId="692"/>
          <ac:spMkLst>
            <pc:docMk/>
            <pc:sldMk cId="2153181893" sldId="623"/>
            <ac:spMk id="2" creationId="{3D4D45CE-586D-4E31-A843-24C6F625225F}"/>
          </ac:spMkLst>
        </pc:spChg>
        <pc:spChg chg="mod">
          <ac:chgData name="Gino Filicetti" userId="42c58076-3b3e-44cb-9b4c-b1f6029317d1" providerId="ADAL" clId="{020D3BD4-528C-0245-8968-9D933AC053F0}" dt="2018-09-14T16:35:11.513" v="4259" actId="692"/>
          <ac:spMkLst>
            <pc:docMk/>
            <pc:sldMk cId="2153181893" sldId="623"/>
            <ac:spMk id="47" creationId="{585C4846-C509-418B-8DD9-8DF10C683A2C}"/>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25B8BD2-180B-4A1D-BC89-67FCF763E273}" type="doc">
      <dgm:prSet loTypeId="urn:microsoft.com/office/officeart/2008/layout/HorizontalMultiLevelHierarchy" loCatId="hierarchy" qsTypeId="urn:microsoft.com/office/officeart/2005/8/quickstyle/simple1" qsCatId="simple" csTypeId="urn:microsoft.com/office/officeart/2005/8/colors/accent1_2" csCatId="accent1" phldr="1"/>
      <dgm:spPr/>
      <dgm:t>
        <a:bodyPr/>
        <a:lstStyle/>
        <a:p>
          <a:endParaRPr lang="en-US"/>
        </a:p>
      </dgm:t>
    </dgm:pt>
    <dgm:pt modelId="{2F8B35E0-6DAA-491D-8420-F35EC1786845}">
      <dgm:prSet phldrT="[Text]" custT="1"/>
      <dgm:spPr/>
      <dgm:t>
        <a:bodyPr/>
        <a:lstStyle/>
        <a:p>
          <a:r>
            <a:rPr lang="en-US" sz="2400"/>
            <a:t>Volumes</a:t>
          </a:r>
        </a:p>
      </dgm:t>
    </dgm:pt>
    <dgm:pt modelId="{A81DC799-907B-4D86-AD9C-60748E88E136}" type="parTrans" cxnId="{B2BAEC7F-DE74-407F-AB64-C488CCC7F240}">
      <dgm:prSet/>
      <dgm:spPr/>
      <dgm:t>
        <a:bodyPr/>
        <a:lstStyle/>
        <a:p>
          <a:endParaRPr lang="en-US"/>
        </a:p>
      </dgm:t>
    </dgm:pt>
    <dgm:pt modelId="{C5AEFDA0-1B34-444C-8871-EBBB93A00BA2}" type="sibTrans" cxnId="{B2BAEC7F-DE74-407F-AB64-C488CCC7F240}">
      <dgm:prSet/>
      <dgm:spPr/>
      <dgm:t>
        <a:bodyPr/>
        <a:lstStyle/>
        <a:p>
          <a:endParaRPr lang="en-US"/>
        </a:p>
      </dgm:t>
    </dgm:pt>
    <dgm:pt modelId="{78AB4E7A-4505-4EF0-8760-9A4DA9E59829}">
      <dgm:prSet phldrT="[Text]"/>
      <dgm:spPr/>
      <dgm:t>
        <a:bodyPr/>
        <a:lstStyle/>
        <a:p>
          <a:r>
            <a:rPr lang="en-US" err="1"/>
            <a:t>emptyDir</a:t>
          </a:r>
          <a:endParaRPr lang="en-US"/>
        </a:p>
      </dgm:t>
    </dgm:pt>
    <dgm:pt modelId="{360AB434-98F4-4952-9A66-CA635AE2730D}" type="parTrans" cxnId="{87773C51-AEFC-498B-97D9-C4F4440BA8C1}">
      <dgm:prSet/>
      <dgm:spPr/>
      <dgm:t>
        <a:bodyPr/>
        <a:lstStyle/>
        <a:p>
          <a:endParaRPr lang="en-US"/>
        </a:p>
      </dgm:t>
    </dgm:pt>
    <dgm:pt modelId="{30045FB3-F87F-4752-8D0C-F452F403FD1F}" type="sibTrans" cxnId="{87773C51-AEFC-498B-97D9-C4F4440BA8C1}">
      <dgm:prSet/>
      <dgm:spPr/>
      <dgm:t>
        <a:bodyPr/>
        <a:lstStyle/>
        <a:p>
          <a:endParaRPr lang="en-US"/>
        </a:p>
      </dgm:t>
    </dgm:pt>
    <dgm:pt modelId="{24E82171-2F4D-465A-BE29-93605D0CF059}">
      <dgm:prSet phldrT="[Text]"/>
      <dgm:spPr/>
      <dgm:t>
        <a:bodyPr/>
        <a:lstStyle/>
        <a:p>
          <a:r>
            <a:rPr lang="en-US" err="1"/>
            <a:t>hostPath</a:t>
          </a:r>
          <a:endParaRPr lang="en-US"/>
        </a:p>
      </dgm:t>
    </dgm:pt>
    <dgm:pt modelId="{44CD9BF2-2885-4D33-805C-1D64DBC1FAD7}" type="parTrans" cxnId="{C4BFD2C6-6630-40C7-8F61-E2744CEAC329}">
      <dgm:prSet/>
      <dgm:spPr/>
      <dgm:t>
        <a:bodyPr/>
        <a:lstStyle/>
        <a:p>
          <a:endParaRPr lang="en-US"/>
        </a:p>
      </dgm:t>
    </dgm:pt>
    <dgm:pt modelId="{CF4C6514-4B31-44B7-B5BB-25A377A6CB7E}" type="sibTrans" cxnId="{C4BFD2C6-6630-40C7-8F61-E2744CEAC329}">
      <dgm:prSet/>
      <dgm:spPr/>
      <dgm:t>
        <a:bodyPr/>
        <a:lstStyle/>
        <a:p>
          <a:endParaRPr lang="en-US"/>
        </a:p>
      </dgm:t>
    </dgm:pt>
    <dgm:pt modelId="{74E39D6F-F990-43E1-B9B0-EFAAA36C9B2F}">
      <dgm:prSet phldrT="[Text]"/>
      <dgm:spPr/>
      <dgm:t>
        <a:bodyPr/>
        <a:lstStyle/>
        <a:p>
          <a:r>
            <a:rPr lang="en-US"/>
            <a:t>Cloud Volumes</a:t>
          </a:r>
        </a:p>
      </dgm:t>
    </dgm:pt>
    <dgm:pt modelId="{B322282A-A78F-426A-98F8-593FE5026C54}" type="parTrans" cxnId="{619F84E7-18E5-4C3E-9C3F-1099563A41EE}">
      <dgm:prSet/>
      <dgm:spPr/>
      <dgm:t>
        <a:bodyPr/>
        <a:lstStyle/>
        <a:p>
          <a:endParaRPr lang="en-US"/>
        </a:p>
      </dgm:t>
    </dgm:pt>
    <dgm:pt modelId="{82DA2E2F-8334-4500-A231-37D20B750E10}" type="sibTrans" cxnId="{619F84E7-18E5-4C3E-9C3F-1099563A41EE}">
      <dgm:prSet/>
      <dgm:spPr/>
      <dgm:t>
        <a:bodyPr/>
        <a:lstStyle/>
        <a:p>
          <a:endParaRPr lang="en-US"/>
        </a:p>
      </dgm:t>
    </dgm:pt>
    <dgm:pt modelId="{FE103AA1-E48D-491E-B1A8-E7D244C61E32}">
      <dgm:prSet phldrT="[Text]"/>
      <dgm:spPr/>
      <dgm:t>
        <a:bodyPr/>
        <a:lstStyle/>
        <a:p>
          <a:r>
            <a:rPr lang="en-US"/>
            <a:t>Persisted Volum Claim (PVC)</a:t>
          </a:r>
        </a:p>
      </dgm:t>
    </dgm:pt>
    <dgm:pt modelId="{3A4AFF2A-BB2A-4C33-9C34-8A0F1E6A4636}" type="parTrans" cxnId="{33537A92-FADE-4734-A535-334D1A1C3BAA}">
      <dgm:prSet/>
      <dgm:spPr/>
      <dgm:t>
        <a:bodyPr/>
        <a:lstStyle/>
        <a:p>
          <a:endParaRPr lang="en-US"/>
        </a:p>
      </dgm:t>
    </dgm:pt>
    <dgm:pt modelId="{11C4F3C1-2783-442E-AD57-A964365DD053}" type="sibTrans" cxnId="{33537A92-FADE-4734-A535-334D1A1C3BAA}">
      <dgm:prSet/>
      <dgm:spPr/>
      <dgm:t>
        <a:bodyPr/>
        <a:lstStyle/>
        <a:p>
          <a:endParaRPr lang="en-US"/>
        </a:p>
      </dgm:t>
    </dgm:pt>
    <dgm:pt modelId="{E21A5B99-12B3-4EF2-9ABC-A6E186ED6E0D}">
      <dgm:prSet phldrT="[Text]"/>
      <dgm:spPr/>
      <dgm:t>
        <a:bodyPr/>
        <a:lstStyle/>
        <a:p>
          <a:r>
            <a:rPr lang="en-US" err="1"/>
            <a:t>ConfigMap</a:t>
          </a:r>
          <a:endParaRPr lang="en-US"/>
        </a:p>
      </dgm:t>
    </dgm:pt>
    <dgm:pt modelId="{A95F830E-D0DD-406C-BA89-8B2A31546CA0}" type="parTrans" cxnId="{89ED9200-0E5E-43BD-97B9-E968F5E606FD}">
      <dgm:prSet/>
      <dgm:spPr/>
      <dgm:t>
        <a:bodyPr/>
        <a:lstStyle/>
        <a:p>
          <a:endParaRPr lang="en-US"/>
        </a:p>
      </dgm:t>
    </dgm:pt>
    <dgm:pt modelId="{FB426ED9-07DF-4222-AF48-04EE8FDD1593}" type="sibTrans" cxnId="{89ED9200-0E5E-43BD-97B9-E968F5E606FD}">
      <dgm:prSet/>
      <dgm:spPr/>
      <dgm:t>
        <a:bodyPr/>
        <a:lstStyle/>
        <a:p>
          <a:endParaRPr lang="en-US"/>
        </a:p>
      </dgm:t>
    </dgm:pt>
    <dgm:pt modelId="{E1DBA2EB-435E-4202-B5B1-46EB61701EA6}">
      <dgm:prSet phldrT="[Text]"/>
      <dgm:spPr/>
      <dgm:t>
        <a:bodyPr/>
        <a:lstStyle/>
        <a:p>
          <a:r>
            <a:rPr lang="en-US"/>
            <a:t>Security</a:t>
          </a:r>
        </a:p>
      </dgm:t>
    </dgm:pt>
    <dgm:pt modelId="{EC613A69-DA15-4A24-B569-9024FCF5A356}" type="parTrans" cxnId="{45FAB8BB-DA1E-405E-9424-ED58F5EE8E65}">
      <dgm:prSet/>
      <dgm:spPr/>
      <dgm:t>
        <a:bodyPr/>
        <a:lstStyle/>
        <a:p>
          <a:endParaRPr lang="en-US"/>
        </a:p>
      </dgm:t>
    </dgm:pt>
    <dgm:pt modelId="{7F83AF80-1C3E-47F4-9862-CE23D62BF2B6}" type="sibTrans" cxnId="{45FAB8BB-DA1E-405E-9424-ED58F5EE8E65}">
      <dgm:prSet/>
      <dgm:spPr/>
      <dgm:t>
        <a:bodyPr/>
        <a:lstStyle/>
        <a:p>
          <a:endParaRPr lang="en-US"/>
        </a:p>
      </dgm:t>
    </dgm:pt>
    <dgm:pt modelId="{3B190B56-1E80-4ED8-A92B-19B74FEC1A21}">
      <dgm:prSet phldrT="[Text]"/>
      <dgm:spPr/>
      <dgm:t>
        <a:bodyPr/>
        <a:lstStyle/>
        <a:p>
          <a:r>
            <a:rPr lang="en-US"/>
            <a:t>….</a:t>
          </a:r>
        </a:p>
      </dgm:t>
    </dgm:pt>
    <dgm:pt modelId="{55FE92DC-9453-48D2-AF91-50A89427958C}" type="parTrans" cxnId="{4CB09AE6-14E1-465A-9E9A-814D7E3E9D35}">
      <dgm:prSet/>
      <dgm:spPr/>
      <dgm:t>
        <a:bodyPr/>
        <a:lstStyle/>
        <a:p>
          <a:endParaRPr lang="en-US"/>
        </a:p>
      </dgm:t>
    </dgm:pt>
    <dgm:pt modelId="{C759C10A-B1C7-4160-8F73-B300627F4103}" type="sibTrans" cxnId="{4CB09AE6-14E1-465A-9E9A-814D7E3E9D35}">
      <dgm:prSet/>
      <dgm:spPr/>
      <dgm:t>
        <a:bodyPr/>
        <a:lstStyle/>
        <a:p>
          <a:endParaRPr lang="en-US"/>
        </a:p>
      </dgm:t>
    </dgm:pt>
    <dgm:pt modelId="{FEB388F2-EBB4-4A89-8CC9-05282A1F35EA}" type="pres">
      <dgm:prSet presAssocID="{625B8BD2-180B-4A1D-BC89-67FCF763E273}" presName="Name0" presStyleCnt="0">
        <dgm:presLayoutVars>
          <dgm:chPref val="1"/>
          <dgm:dir/>
          <dgm:animOne val="branch"/>
          <dgm:animLvl val="lvl"/>
          <dgm:resizeHandles val="exact"/>
        </dgm:presLayoutVars>
      </dgm:prSet>
      <dgm:spPr/>
    </dgm:pt>
    <dgm:pt modelId="{CA80C8C5-504E-4092-A94E-ED2D11B64666}" type="pres">
      <dgm:prSet presAssocID="{2F8B35E0-6DAA-491D-8420-F35EC1786845}" presName="root1" presStyleCnt="0"/>
      <dgm:spPr/>
    </dgm:pt>
    <dgm:pt modelId="{1D8FB7CB-B6DA-43BD-951A-EAE055769FBF}" type="pres">
      <dgm:prSet presAssocID="{2F8B35E0-6DAA-491D-8420-F35EC1786845}" presName="LevelOneTextNode" presStyleLbl="node0" presStyleIdx="0" presStyleCnt="1">
        <dgm:presLayoutVars>
          <dgm:chPref val="3"/>
        </dgm:presLayoutVars>
      </dgm:prSet>
      <dgm:spPr/>
    </dgm:pt>
    <dgm:pt modelId="{E3548C62-69DB-4DB9-9DF5-A5C03B4C7A44}" type="pres">
      <dgm:prSet presAssocID="{2F8B35E0-6DAA-491D-8420-F35EC1786845}" presName="level2hierChild" presStyleCnt="0"/>
      <dgm:spPr/>
    </dgm:pt>
    <dgm:pt modelId="{CD24B328-EC1E-4494-AEB6-8AED70C1702C}" type="pres">
      <dgm:prSet presAssocID="{360AB434-98F4-4952-9A66-CA635AE2730D}" presName="conn2-1" presStyleLbl="parChTrans1D2" presStyleIdx="0" presStyleCnt="7"/>
      <dgm:spPr/>
    </dgm:pt>
    <dgm:pt modelId="{CC86294B-8EDF-4099-9E4F-E263CB3B0B32}" type="pres">
      <dgm:prSet presAssocID="{360AB434-98F4-4952-9A66-CA635AE2730D}" presName="connTx" presStyleLbl="parChTrans1D2" presStyleIdx="0" presStyleCnt="7"/>
      <dgm:spPr/>
    </dgm:pt>
    <dgm:pt modelId="{AE42CF9D-6668-4831-B52D-518F0A8B45F9}" type="pres">
      <dgm:prSet presAssocID="{78AB4E7A-4505-4EF0-8760-9A4DA9E59829}" presName="root2" presStyleCnt="0"/>
      <dgm:spPr/>
    </dgm:pt>
    <dgm:pt modelId="{BCB8F66F-4E3D-441B-B450-13ED6686C47D}" type="pres">
      <dgm:prSet presAssocID="{78AB4E7A-4505-4EF0-8760-9A4DA9E59829}" presName="LevelTwoTextNode" presStyleLbl="node2" presStyleIdx="0" presStyleCnt="7" custLinFactNeighborX="416">
        <dgm:presLayoutVars>
          <dgm:chPref val="3"/>
        </dgm:presLayoutVars>
      </dgm:prSet>
      <dgm:spPr/>
    </dgm:pt>
    <dgm:pt modelId="{E36F0572-EEEA-42CB-946F-8A81CE52F269}" type="pres">
      <dgm:prSet presAssocID="{78AB4E7A-4505-4EF0-8760-9A4DA9E59829}" presName="level3hierChild" presStyleCnt="0"/>
      <dgm:spPr/>
    </dgm:pt>
    <dgm:pt modelId="{4029400E-0717-45AC-82B2-7016B9A7101F}" type="pres">
      <dgm:prSet presAssocID="{44CD9BF2-2885-4D33-805C-1D64DBC1FAD7}" presName="conn2-1" presStyleLbl="parChTrans1D2" presStyleIdx="1" presStyleCnt="7"/>
      <dgm:spPr/>
    </dgm:pt>
    <dgm:pt modelId="{5F867194-8B1D-474D-86F4-69271A2867A2}" type="pres">
      <dgm:prSet presAssocID="{44CD9BF2-2885-4D33-805C-1D64DBC1FAD7}" presName="connTx" presStyleLbl="parChTrans1D2" presStyleIdx="1" presStyleCnt="7"/>
      <dgm:spPr/>
    </dgm:pt>
    <dgm:pt modelId="{3EB91E08-1834-4284-B9CF-33FC2959AFE1}" type="pres">
      <dgm:prSet presAssocID="{24E82171-2F4D-465A-BE29-93605D0CF059}" presName="root2" presStyleCnt="0"/>
      <dgm:spPr/>
    </dgm:pt>
    <dgm:pt modelId="{76AAD37F-5A50-4CA6-B37C-4E380C4C3F8F}" type="pres">
      <dgm:prSet presAssocID="{24E82171-2F4D-465A-BE29-93605D0CF059}" presName="LevelTwoTextNode" presStyleLbl="node2" presStyleIdx="1" presStyleCnt="7">
        <dgm:presLayoutVars>
          <dgm:chPref val="3"/>
        </dgm:presLayoutVars>
      </dgm:prSet>
      <dgm:spPr/>
    </dgm:pt>
    <dgm:pt modelId="{AD4FDB52-ED2B-4BAA-8C97-E011D10458AA}" type="pres">
      <dgm:prSet presAssocID="{24E82171-2F4D-465A-BE29-93605D0CF059}" presName="level3hierChild" presStyleCnt="0"/>
      <dgm:spPr/>
    </dgm:pt>
    <dgm:pt modelId="{3D1C8DA3-6612-4CAA-AC27-D2FAF0ADC606}" type="pres">
      <dgm:prSet presAssocID="{B322282A-A78F-426A-98F8-593FE5026C54}" presName="conn2-1" presStyleLbl="parChTrans1D2" presStyleIdx="2" presStyleCnt="7"/>
      <dgm:spPr/>
    </dgm:pt>
    <dgm:pt modelId="{B7C5C204-3495-46BF-B86E-D88FDFBCB09A}" type="pres">
      <dgm:prSet presAssocID="{B322282A-A78F-426A-98F8-593FE5026C54}" presName="connTx" presStyleLbl="parChTrans1D2" presStyleIdx="2" presStyleCnt="7"/>
      <dgm:spPr/>
    </dgm:pt>
    <dgm:pt modelId="{9253E482-B0E1-4CDD-A44B-735126479F8B}" type="pres">
      <dgm:prSet presAssocID="{74E39D6F-F990-43E1-B9B0-EFAAA36C9B2F}" presName="root2" presStyleCnt="0"/>
      <dgm:spPr/>
    </dgm:pt>
    <dgm:pt modelId="{56B9A741-336C-4D85-ABCA-B799A4E11C8A}" type="pres">
      <dgm:prSet presAssocID="{74E39D6F-F990-43E1-B9B0-EFAAA36C9B2F}" presName="LevelTwoTextNode" presStyleLbl="node2" presStyleIdx="2" presStyleCnt="7">
        <dgm:presLayoutVars>
          <dgm:chPref val="3"/>
        </dgm:presLayoutVars>
      </dgm:prSet>
      <dgm:spPr/>
    </dgm:pt>
    <dgm:pt modelId="{F03459B8-F907-4AC0-9931-D75ECFEA36FA}" type="pres">
      <dgm:prSet presAssocID="{74E39D6F-F990-43E1-B9B0-EFAAA36C9B2F}" presName="level3hierChild" presStyleCnt="0"/>
      <dgm:spPr/>
    </dgm:pt>
    <dgm:pt modelId="{CD479883-39AB-4891-9356-A9190EB0767D}" type="pres">
      <dgm:prSet presAssocID="{3A4AFF2A-BB2A-4C33-9C34-8A0F1E6A4636}" presName="conn2-1" presStyleLbl="parChTrans1D2" presStyleIdx="3" presStyleCnt="7"/>
      <dgm:spPr/>
    </dgm:pt>
    <dgm:pt modelId="{C5C763E3-5389-41BB-9153-96F166B3478D}" type="pres">
      <dgm:prSet presAssocID="{3A4AFF2A-BB2A-4C33-9C34-8A0F1E6A4636}" presName="connTx" presStyleLbl="parChTrans1D2" presStyleIdx="3" presStyleCnt="7"/>
      <dgm:spPr/>
    </dgm:pt>
    <dgm:pt modelId="{892DCC3C-5C67-45E1-B714-431B15142627}" type="pres">
      <dgm:prSet presAssocID="{FE103AA1-E48D-491E-B1A8-E7D244C61E32}" presName="root2" presStyleCnt="0"/>
      <dgm:spPr/>
    </dgm:pt>
    <dgm:pt modelId="{9BFF75FF-0B6A-4CED-B074-33C7DDC048E8}" type="pres">
      <dgm:prSet presAssocID="{FE103AA1-E48D-491E-B1A8-E7D244C61E32}" presName="LevelTwoTextNode" presStyleLbl="node2" presStyleIdx="3" presStyleCnt="7">
        <dgm:presLayoutVars>
          <dgm:chPref val="3"/>
        </dgm:presLayoutVars>
      </dgm:prSet>
      <dgm:spPr/>
    </dgm:pt>
    <dgm:pt modelId="{6B77C291-45C5-4D3C-85A9-3C0225F44170}" type="pres">
      <dgm:prSet presAssocID="{FE103AA1-E48D-491E-B1A8-E7D244C61E32}" presName="level3hierChild" presStyleCnt="0"/>
      <dgm:spPr/>
    </dgm:pt>
    <dgm:pt modelId="{044AA449-2D64-4258-8D42-B947095AB704}" type="pres">
      <dgm:prSet presAssocID="{A95F830E-D0DD-406C-BA89-8B2A31546CA0}" presName="conn2-1" presStyleLbl="parChTrans1D2" presStyleIdx="4" presStyleCnt="7"/>
      <dgm:spPr/>
    </dgm:pt>
    <dgm:pt modelId="{9B9C03CE-A1B1-4BFA-8DA0-AB14DC939809}" type="pres">
      <dgm:prSet presAssocID="{A95F830E-D0DD-406C-BA89-8B2A31546CA0}" presName="connTx" presStyleLbl="parChTrans1D2" presStyleIdx="4" presStyleCnt="7"/>
      <dgm:spPr/>
    </dgm:pt>
    <dgm:pt modelId="{261B342A-03C0-4966-9AC0-3115189A8FF8}" type="pres">
      <dgm:prSet presAssocID="{E21A5B99-12B3-4EF2-9ABC-A6E186ED6E0D}" presName="root2" presStyleCnt="0"/>
      <dgm:spPr/>
    </dgm:pt>
    <dgm:pt modelId="{A5C2B355-E8D3-4776-8F29-6A55F9E8B172}" type="pres">
      <dgm:prSet presAssocID="{E21A5B99-12B3-4EF2-9ABC-A6E186ED6E0D}" presName="LevelTwoTextNode" presStyleLbl="node2" presStyleIdx="4" presStyleCnt="7">
        <dgm:presLayoutVars>
          <dgm:chPref val="3"/>
        </dgm:presLayoutVars>
      </dgm:prSet>
      <dgm:spPr/>
    </dgm:pt>
    <dgm:pt modelId="{9EEBDDC2-3ACB-4D3C-8139-31AC8E8F5915}" type="pres">
      <dgm:prSet presAssocID="{E21A5B99-12B3-4EF2-9ABC-A6E186ED6E0D}" presName="level3hierChild" presStyleCnt="0"/>
      <dgm:spPr/>
    </dgm:pt>
    <dgm:pt modelId="{FD75EEFC-26F0-4DDB-A316-47283A877125}" type="pres">
      <dgm:prSet presAssocID="{EC613A69-DA15-4A24-B569-9024FCF5A356}" presName="conn2-1" presStyleLbl="parChTrans1D2" presStyleIdx="5" presStyleCnt="7"/>
      <dgm:spPr/>
    </dgm:pt>
    <dgm:pt modelId="{85CA47B0-EF5C-40AF-8DD0-BF949B2D221B}" type="pres">
      <dgm:prSet presAssocID="{EC613A69-DA15-4A24-B569-9024FCF5A356}" presName="connTx" presStyleLbl="parChTrans1D2" presStyleIdx="5" presStyleCnt="7"/>
      <dgm:spPr/>
    </dgm:pt>
    <dgm:pt modelId="{0216FBE3-F978-4BD6-9892-C5101957E768}" type="pres">
      <dgm:prSet presAssocID="{E1DBA2EB-435E-4202-B5B1-46EB61701EA6}" presName="root2" presStyleCnt="0"/>
      <dgm:spPr/>
    </dgm:pt>
    <dgm:pt modelId="{BF333F15-68A0-447A-AA47-6645C5646811}" type="pres">
      <dgm:prSet presAssocID="{E1DBA2EB-435E-4202-B5B1-46EB61701EA6}" presName="LevelTwoTextNode" presStyleLbl="node2" presStyleIdx="5" presStyleCnt="7">
        <dgm:presLayoutVars>
          <dgm:chPref val="3"/>
        </dgm:presLayoutVars>
      </dgm:prSet>
      <dgm:spPr/>
    </dgm:pt>
    <dgm:pt modelId="{9A6CBA9E-7807-4404-AA66-3123F58E01CA}" type="pres">
      <dgm:prSet presAssocID="{E1DBA2EB-435E-4202-B5B1-46EB61701EA6}" presName="level3hierChild" presStyleCnt="0"/>
      <dgm:spPr/>
    </dgm:pt>
    <dgm:pt modelId="{30A316B5-237F-4381-9544-8AE755439379}" type="pres">
      <dgm:prSet presAssocID="{55FE92DC-9453-48D2-AF91-50A89427958C}" presName="conn2-1" presStyleLbl="parChTrans1D2" presStyleIdx="6" presStyleCnt="7"/>
      <dgm:spPr/>
    </dgm:pt>
    <dgm:pt modelId="{F9795F7E-33D5-4DF1-AD4E-C00E0D71BF8F}" type="pres">
      <dgm:prSet presAssocID="{55FE92DC-9453-48D2-AF91-50A89427958C}" presName="connTx" presStyleLbl="parChTrans1D2" presStyleIdx="6" presStyleCnt="7"/>
      <dgm:spPr/>
    </dgm:pt>
    <dgm:pt modelId="{DAC4006D-5708-4359-BBB1-F9A88BC18749}" type="pres">
      <dgm:prSet presAssocID="{3B190B56-1E80-4ED8-A92B-19B74FEC1A21}" presName="root2" presStyleCnt="0"/>
      <dgm:spPr/>
    </dgm:pt>
    <dgm:pt modelId="{5A98F314-2499-4DA6-B91B-74224B417884}" type="pres">
      <dgm:prSet presAssocID="{3B190B56-1E80-4ED8-A92B-19B74FEC1A21}" presName="LevelTwoTextNode" presStyleLbl="node2" presStyleIdx="6" presStyleCnt="7">
        <dgm:presLayoutVars>
          <dgm:chPref val="3"/>
        </dgm:presLayoutVars>
      </dgm:prSet>
      <dgm:spPr/>
    </dgm:pt>
    <dgm:pt modelId="{8A7C13EA-7FCC-4B0D-8979-4BC239B623A2}" type="pres">
      <dgm:prSet presAssocID="{3B190B56-1E80-4ED8-A92B-19B74FEC1A21}" presName="level3hierChild" presStyleCnt="0"/>
      <dgm:spPr/>
    </dgm:pt>
  </dgm:ptLst>
  <dgm:cxnLst>
    <dgm:cxn modelId="{89ED9200-0E5E-43BD-97B9-E968F5E606FD}" srcId="{2F8B35E0-6DAA-491D-8420-F35EC1786845}" destId="{E21A5B99-12B3-4EF2-9ABC-A6E186ED6E0D}" srcOrd="4" destOrd="0" parTransId="{A95F830E-D0DD-406C-BA89-8B2A31546CA0}" sibTransId="{FB426ED9-07DF-4222-AF48-04EE8FDD1593}"/>
    <dgm:cxn modelId="{7E551B16-54A7-4FD9-A76E-86C76542FFE3}" type="presOf" srcId="{2F8B35E0-6DAA-491D-8420-F35EC1786845}" destId="{1D8FB7CB-B6DA-43BD-951A-EAE055769FBF}" srcOrd="0" destOrd="0" presId="urn:microsoft.com/office/officeart/2008/layout/HorizontalMultiLevelHierarchy"/>
    <dgm:cxn modelId="{A02A351F-5144-4163-8971-6C12A85A2E98}" type="presOf" srcId="{44CD9BF2-2885-4D33-805C-1D64DBC1FAD7}" destId="{4029400E-0717-45AC-82B2-7016B9A7101F}" srcOrd="0" destOrd="0" presId="urn:microsoft.com/office/officeart/2008/layout/HorizontalMultiLevelHierarchy"/>
    <dgm:cxn modelId="{12EB1320-F481-4A56-B634-BDD4DC97ECDC}" type="presOf" srcId="{78AB4E7A-4505-4EF0-8760-9A4DA9E59829}" destId="{BCB8F66F-4E3D-441B-B450-13ED6686C47D}" srcOrd="0" destOrd="0" presId="urn:microsoft.com/office/officeart/2008/layout/HorizontalMultiLevelHierarchy"/>
    <dgm:cxn modelId="{6A093B2D-ACD1-4DB1-BB97-24640A860462}" type="presOf" srcId="{55FE92DC-9453-48D2-AF91-50A89427958C}" destId="{30A316B5-237F-4381-9544-8AE755439379}" srcOrd="0" destOrd="0" presId="urn:microsoft.com/office/officeart/2008/layout/HorizontalMultiLevelHierarchy"/>
    <dgm:cxn modelId="{40C31939-7B82-49C1-B696-051C53D8BC53}" type="presOf" srcId="{24E82171-2F4D-465A-BE29-93605D0CF059}" destId="{76AAD37F-5A50-4CA6-B37C-4E380C4C3F8F}" srcOrd="0" destOrd="0" presId="urn:microsoft.com/office/officeart/2008/layout/HorizontalMultiLevelHierarchy"/>
    <dgm:cxn modelId="{5E28423B-37C0-4954-8300-890287CC8CC5}" type="presOf" srcId="{3A4AFF2A-BB2A-4C33-9C34-8A0F1E6A4636}" destId="{C5C763E3-5389-41BB-9153-96F166B3478D}" srcOrd="1" destOrd="0" presId="urn:microsoft.com/office/officeart/2008/layout/HorizontalMultiLevelHierarchy"/>
    <dgm:cxn modelId="{D1055665-8FFB-44E5-9276-97C20221382E}" type="presOf" srcId="{B322282A-A78F-426A-98F8-593FE5026C54}" destId="{B7C5C204-3495-46BF-B86E-D88FDFBCB09A}" srcOrd="1" destOrd="0" presId="urn:microsoft.com/office/officeart/2008/layout/HorizontalMultiLevelHierarchy"/>
    <dgm:cxn modelId="{E1AE0467-9562-422B-813E-9DDC4CAA42C3}" type="presOf" srcId="{360AB434-98F4-4952-9A66-CA635AE2730D}" destId="{CD24B328-EC1E-4494-AEB6-8AED70C1702C}" srcOrd="0" destOrd="0" presId="urn:microsoft.com/office/officeart/2008/layout/HorizontalMultiLevelHierarchy"/>
    <dgm:cxn modelId="{87773C51-AEFC-498B-97D9-C4F4440BA8C1}" srcId="{2F8B35E0-6DAA-491D-8420-F35EC1786845}" destId="{78AB4E7A-4505-4EF0-8760-9A4DA9E59829}" srcOrd="0" destOrd="0" parTransId="{360AB434-98F4-4952-9A66-CA635AE2730D}" sibTransId="{30045FB3-F87F-4752-8D0C-F452F403FD1F}"/>
    <dgm:cxn modelId="{01369474-E154-4673-91E4-01FC4F1C1E6E}" type="presOf" srcId="{FE103AA1-E48D-491E-B1A8-E7D244C61E32}" destId="{9BFF75FF-0B6A-4CED-B074-33C7DDC048E8}" srcOrd="0" destOrd="0" presId="urn:microsoft.com/office/officeart/2008/layout/HorizontalMultiLevelHierarchy"/>
    <dgm:cxn modelId="{E471BA55-6E6C-4623-B7E4-B60396EC3187}" type="presOf" srcId="{E1DBA2EB-435E-4202-B5B1-46EB61701EA6}" destId="{BF333F15-68A0-447A-AA47-6645C5646811}" srcOrd="0" destOrd="0" presId="urn:microsoft.com/office/officeart/2008/layout/HorizontalMultiLevelHierarchy"/>
    <dgm:cxn modelId="{40D10279-8B4B-466B-87CD-3AE2EBEF0453}" type="presOf" srcId="{A95F830E-D0DD-406C-BA89-8B2A31546CA0}" destId="{044AA449-2D64-4258-8D42-B947095AB704}" srcOrd="0" destOrd="0" presId="urn:microsoft.com/office/officeart/2008/layout/HorizontalMultiLevelHierarchy"/>
    <dgm:cxn modelId="{7A7A147A-8719-470E-BE20-398B956EFE8F}" type="presOf" srcId="{625B8BD2-180B-4A1D-BC89-67FCF763E273}" destId="{FEB388F2-EBB4-4A89-8CC9-05282A1F35EA}" srcOrd="0" destOrd="0" presId="urn:microsoft.com/office/officeart/2008/layout/HorizontalMultiLevelHierarchy"/>
    <dgm:cxn modelId="{B2BAEC7F-DE74-407F-AB64-C488CCC7F240}" srcId="{625B8BD2-180B-4A1D-BC89-67FCF763E273}" destId="{2F8B35E0-6DAA-491D-8420-F35EC1786845}" srcOrd="0" destOrd="0" parTransId="{A81DC799-907B-4D86-AD9C-60748E88E136}" sibTransId="{C5AEFDA0-1B34-444C-8871-EBBB93A00BA2}"/>
    <dgm:cxn modelId="{325A6F85-06EC-4631-9E6E-A0390C15BA61}" type="presOf" srcId="{74E39D6F-F990-43E1-B9B0-EFAAA36C9B2F}" destId="{56B9A741-336C-4D85-ABCA-B799A4E11C8A}" srcOrd="0" destOrd="0" presId="urn:microsoft.com/office/officeart/2008/layout/HorizontalMultiLevelHierarchy"/>
    <dgm:cxn modelId="{10B18E85-5B92-4462-BFD0-AA5E18643FA6}" type="presOf" srcId="{E21A5B99-12B3-4EF2-9ABC-A6E186ED6E0D}" destId="{A5C2B355-E8D3-4776-8F29-6A55F9E8B172}" srcOrd="0" destOrd="0" presId="urn:microsoft.com/office/officeart/2008/layout/HorizontalMultiLevelHierarchy"/>
    <dgm:cxn modelId="{33537A92-FADE-4734-A535-334D1A1C3BAA}" srcId="{2F8B35E0-6DAA-491D-8420-F35EC1786845}" destId="{FE103AA1-E48D-491E-B1A8-E7D244C61E32}" srcOrd="3" destOrd="0" parTransId="{3A4AFF2A-BB2A-4C33-9C34-8A0F1E6A4636}" sibTransId="{11C4F3C1-2783-442E-AD57-A964365DD053}"/>
    <dgm:cxn modelId="{0E95859C-4F6A-4589-AF24-BDA420A7EF2D}" type="presOf" srcId="{3A4AFF2A-BB2A-4C33-9C34-8A0F1E6A4636}" destId="{CD479883-39AB-4891-9356-A9190EB0767D}" srcOrd="0" destOrd="0" presId="urn:microsoft.com/office/officeart/2008/layout/HorizontalMultiLevelHierarchy"/>
    <dgm:cxn modelId="{482274B6-266A-41D2-BA78-7081CE70C099}" type="presOf" srcId="{3B190B56-1E80-4ED8-A92B-19B74FEC1A21}" destId="{5A98F314-2499-4DA6-B91B-74224B417884}" srcOrd="0" destOrd="0" presId="urn:microsoft.com/office/officeart/2008/layout/HorizontalMultiLevelHierarchy"/>
    <dgm:cxn modelId="{45FAB8BB-DA1E-405E-9424-ED58F5EE8E65}" srcId="{2F8B35E0-6DAA-491D-8420-F35EC1786845}" destId="{E1DBA2EB-435E-4202-B5B1-46EB61701EA6}" srcOrd="5" destOrd="0" parTransId="{EC613A69-DA15-4A24-B569-9024FCF5A356}" sibTransId="{7F83AF80-1C3E-47F4-9862-CE23D62BF2B6}"/>
    <dgm:cxn modelId="{99AE6CBD-1FE1-4723-8548-C2E46BEAF60B}" type="presOf" srcId="{55FE92DC-9453-48D2-AF91-50A89427958C}" destId="{F9795F7E-33D5-4DF1-AD4E-C00E0D71BF8F}" srcOrd="1" destOrd="0" presId="urn:microsoft.com/office/officeart/2008/layout/HorizontalMultiLevelHierarchy"/>
    <dgm:cxn modelId="{FF8DC4C2-7AEA-41A8-A137-93356AA05B4D}" type="presOf" srcId="{360AB434-98F4-4952-9A66-CA635AE2730D}" destId="{CC86294B-8EDF-4099-9E4F-E263CB3B0B32}" srcOrd="1" destOrd="0" presId="urn:microsoft.com/office/officeart/2008/layout/HorizontalMultiLevelHierarchy"/>
    <dgm:cxn modelId="{6745B7C4-F30F-4DFB-94B5-96D69536CE03}" type="presOf" srcId="{EC613A69-DA15-4A24-B569-9024FCF5A356}" destId="{85CA47B0-EF5C-40AF-8DD0-BF949B2D221B}" srcOrd="1" destOrd="0" presId="urn:microsoft.com/office/officeart/2008/layout/HorizontalMultiLevelHierarchy"/>
    <dgm:cxn modelId="{C4BFD2C6-6630-40C7-8F61-E2744CEAC329}" srcId="{2F8B35E0-6DAA-491D-8420-F35EC1786845}" destId="{24E82171-2F4D-465A-BE29-93605D0CF059}" srcOrd="1" destOrd="0" parTransId="{44CD9BF2-2885-4D33-805C-1D64DBC1FAD7}" sibTransId="{CF4C6514-4B31-44B7-B5BB-25A377A6CB7E}"/>
    <dgm:cxn modelId="{221E5AD7-D2D5-420C-B465-61DCC3AE6DCF}" type="presOf" srcId="{B322282A-A78F-426A-98F8-593FE5026C54}" destId="{3D1C8DA3-6612-4CAA-AC27-D2FAF0ADC606}" srcOrd="0" destOrd="0" presId="urn:microsoft.com/office/officeart/2008/layout/HorizontalMultiLevelHierarchy"/>
    <dgm:cxn modelId="{426B8EE5-1545-451F-B31C-C379B34D9E62}" type="presOf" srcId="{44CD9BF2-2885-4D33-805C-1D64DBC1FAD7}" destId="{5F867194-8B1D-474D-86F4-69271A2867A2}" srcOrd="1" destOrd="0" presId="urn:microsoft.com/office/officeart/2008/layout/HorizontalMultiLevelHierarchy"/>
    <dgm:cxn modelId="{4CB09AE6-14E1-465A-9E9A-814D7E3E9D35}" srcId="{2F8B35E0-6DAA-491D-8420-F35EC1786845}" destId="{3B190B56-1E80-4ED8-A92B-19B74FEC1A21}" srcOrd="6" destOrd="0" parTransId="{55FE92DC-9453-48D2-AF91-50A89427958C}" sibTransId="{C759C10A-B1C7-4160-8F73-B300627F4103}"/>
    <dgm:cxn modelId="{619F84E7-18E5-4C3E-9C3F-1099563A41EE}" srcId="{2F8B35E0-6DAA-491D-8420-F35EC1786845}" destId="{74E39D6F-F990-43E1-B9B0-EFAAA36C9B2F}" srcOrd="2" destOrd="0" parTransId="{B322282A-A78F-426A-98F8-593FE5026C54}" sibTransId="{82DA2E2F-8334-4500-A231-37D20B750E10}"/>
    <dgm:cxn modelId="{E1D4C6E9-91FC-4FCB-9BC8-AAC3BB4550CC}" type="presOf" srcId="{A95F830E-D0DD-406C-BA89-8B2A31546CA0}" destId="{9B9C03CE-A1B1-4BFA-8DA0-AB14DC939809}" srcOrd="1" destOrd="0" presId="urn:microsoft.com/office/officeart/2008/layout/HorizontalMultiLevelHierarchy"/>
    <dgm:cxn modelId="{F49C5EEB-428E-4FD3-9E31-2EA386A835CC}" type="presOf" srcId="{EC613A69-DA15-4A24-B569-9024FCF5A356}" destId="{FD75EEFC-26F0-4DDB-A316-47283A877125}" srcOrd="0" destOrd="0" presId="urn:microsoft.com/office/officeart/2008/layout/HorizontalMultiLevelHierarchy"/>
    <dgm:cxn modelId="{B4D4BEC2-DC9F-48F8-9D5F-EB2510AC2224}" type="presParOf" srcId="{FEB388F2-EBB4-4A89-8CC9-05282A1F35EA}" destId="{CA80C8C5-504E-4092-A94E-ED2D11B64666}" srcOrd="0" destOrd="0" presId="urn:microsoft.com/office/officeart/2008/layout/HorizontalMultiLevelHierarchy"/>
    <dgm:cxn modelId="{4B8F3345-46F0-4794-8BAD-E1DCF2256174}" type="presParOf" srcId="{CA80C8C5-504E-4092-A94E-ED2D11B64666}" destId="{1D8FB7CB-B6DA-43BD-951A-EAE055769FBF}" srcOrd="0" destOrd="0" presId="urn:microsoft.com/office/officeart/2008/layout/HorizontalMultiLevelHierarchy"/>
    <dgm:cxn modelId="{2214336D-61C3-4350-A2DB-32EADAC45DB5}" type="presParOf" srcId="{CA80C8C5-504E-4092-A94E-ED2D11B64666}" destId="{E3548C62-69DB-4DB9-9DF5-A5C03B4C7A44}" srcOrd="1" destOrd="0" presId="urn:microsoft.com/office/officeart/2008/layout/HorizontalMultiLevelHierarchy"/>
    <dgm:cxn modelId="{85627EDE-0251-4489-94D8-95267EA0CEE5}" type="presParOf" srcId="{E3548C62-69DB-4DB9-9DF5-A5C03B4C7A44}" destId="{CD24B328-EC1E-4494-AEB6-8AED70C1702C}" srcOrd="0" destOrd="0" presId="urn:microsoft.com/office/officeart/2008/layout/HorizontalMultiLevelHierarchy"/>
    <dgm:cxn modelId="{33878020-CBFC-47AC-BD44-F64031640B7C}" type="presParOf" srcId="{CD24B328-EC1E-4494-AEB6-8AED70C1702C}" destId="{CC86294B-8EDF-4099-9E4F-E263CB3B0B32}" srcOrd="0" destOrd="0" presId="urn:microsoft.com/office/officeart/2008/layout/HorizontalMultiLevelHierarchy"/>
    <dgm:cxn modelId="{26112236-88A5-4D32-BE59-A0DB3EC14EFA}" type="presParOf" srcId="{E3548C62-69DB-4DB9-9DF5-A5C03B4C7A44}" destId="{AE42CF9D-6668-4831-B52D-518F0A8B45F9}" srcOrd="1" destOrd="0" presId="urn:microsoft.com/office/officeart/2008/layout/HorizontalMultiLevelHierarchy"/>
    <dgm:cxn modelId="{8F9DE4D1-0EF5-4596-A755-E97181CBD407}" type="presParOf" srcId="{AE42CF9D-6668-4831-B52D-518F0A8B45F9}" destId="{BCB8F66F-4E3D-441B-B450-13ED6686C47D}" srcOrd="0" destOrd="0" presId="urn:microsoft.com/office/officeart/2008/layout/HorizontalMultiLevelHierarchy"/>
    <dgm:cxn modelId="{26564C89-6A30-4C7C-917A-CF9023C18E3D}" type="presParOf" srcId="{AE42CF9D-6668-4831-B52D-518F0A8B45F9}" destId="{E36F0572-EEEA-42CB-946F-8A81CE52F269}" srcOrd="1" destOrd="0" presId="urn:microsoft.com/office/officeart/2008/layout/HorizontalMultiLevelHierarchy"/>
    <dgm:cxn modelId="{0222452F-E868-4947-AE93-EA6E27A15B9C}" type="presParOf" srcId="{E3548C62-69DB-4DB9-9DF5-A5C03B4C7A44}" destId="{4029400E-0717-45AC-82B2-7016B9A7101F}" srcOrd="2" destOrd="0" presId="urn:microsoft.com/office/officeart/2008/layout/HorizontalMultiLevelHierarchy"/>
    <dgm:cxn modelId="{1FDE93AB-A3B7-4E5D-BFD0-405CA0BA4FAF}" type="presParOf" srcId="{4029400E-0717-45AC-82B2-7016B9A7101F}" destId="{5F867194-8B1D-474D-86F4-69271A2867A2}" srcOrd="0" destOrd="0" presId="urn:microsoft.com/office/officeart/2008/layout/HorizontalMultiLevelHierarchy"/>
    <dgm:cxn modelId="{0BC465FC-6C64-4300-AC15-D99E53A89C1F}" type="presParOf" srcId="{E3548C62-69DB-4DB9-9DF5-A5C03B4C7A44}" destId="{3EB91E08-1834-4284-B9CF-33FC2959AFE1}" srcOrd="3" destOrd="0" presId="urn:microsoft.com/office/officeart/2008/layout/HorizontalMultiLevelHierarchy"/>
    <dgm:cxn modelId="{EB936381-5795-45E0-965E-F88F589ED027}" type="presParOf" srcId="{3EB91E08-1834-4284-B9CF-33FC2959AFE1}" destId="{76AAD37F-5A50-4CA6-B37C-4E380C4C3F8F}" srcOrd="0" destOrd="0" presId="urn:microsoft.com/office/officeart/2008/layout/HorizontalMultiLevelHierarchy"/>
    <dgm:cxn modelId="{88D06760-1D72-4C1F-9799-0B830C3530E7}" type="presParOf" srcId="{3EB91E08-1834-4284-B9CF-33FC2959AFE1}" destId="{AD4FDB52-ED2B-4BAA-8C97-E011D10458AA}" srcOrd="1" destOrd="0" presId="urn:microsoft.com/office/officeart/2008/layout/HorizontalMultiLevelHierarchy"/>
    <dgm:cxn modelId="{13189768-AD64-4904-9FFF-F24DE1ADCCFF}" type="presParOf" srcId="{E3548C62-69DB-4DB9-9DF5-A5C03B4C7A44}" destId="{3D1C8DA3-6612-4CAA-AC27-D2FAF0ADC606}" srcOrd="4" destOrd="0" presId="urn:microsoft.com/office/officeart/2008/layout/HorizontalMultiLevelHierarchy"/>
    <dgm:cxn modelId="{BB4284E8-E278-41A6-B22E-CF096493F2F6}" type="presParOf" srcId="{3D1C8DA3-6612-4CAA-AC27-D2FAF0ADC606}" destId="{B7C5C204-3495-46BF-B86E-D88FDFBCB09A}" srcOrd="0" destOrd="0" presId="urn:microsoft.com/office/officeart/2008/layout/HorizontalMultiLevelHierarchy"/>
    <dgm:cxn modelId="{BDE542CC-F3B6-48E5-86C9-9D47FD9EC2FB}" type="presParOf" srcId="{E3548C62-69DB-4DB9-9DF5-A5C03B4C7A44}" destId="{9253E482-B0E1-4CDD-A44B-735126479F8B}" srcOrd="5" destOrd="0" presId="urn:microsoft.com/office/officeart/2008/layout/HorizontalMultiLevelHierarchy"/>
    <dgm:cxn modelId="{1B425A9B-822C-4738-BDEA-01F7B02F154E}" type="presParOf" srcId="{9253E482-B0E1-4CDD-A44B-735126479F8B}" destId="{56B9A741-336C-4D85-ABCA-B799A4E11C8A}" srcOrd="0" destOrd="0" presId="urn:microsoft.com/office/officeart/2008/layout/HorizontalMultiLevelHierarchy"/>
    <dgm:cxn modelId="{3CD9E55F-21C5-4D83-B0D1-928C1020CF9B}" type="presParOf" srcId="{9253E482-B0E1-4CDD-A44B-735126479F8B}" destId="{F03459B8-F907-4AC0-9931-D75ECFEA36FA}" srcOrd="1" destOrd="0" presId="urn:microsoft.com/office/officeart/2008/layout/HorizontalMultiLevelHierarchy"/>
    <dgm:cxn modelId="{0F604D54-A233-4C51-A920-E7812B791131}" type="presParOf" srcId="{E3548C62-69DB-4DB9-9DF5-A5C03B4C7A44}" destId="{CD479883-39AB-4891-9356-A9190EB0767D}" srcOrd="6" destOrd="0" presId="urn:microsoft.com/office/officeart/2008/layout/HorizontalMultiLevelHierarchy"/>
    <dgm:cxn modelId="{347DC5E2-6DC8-43C7-ACB6-F86C7F66C743}" type="presParOf" srcId="{CD479883-39AB-4891-9356-A9190EB0767D}" destId="{C5C763E3-5389-41BB-9153-96F166B3478D}" srcOrd="0" destOrd="0" presId="urn:microsoft.com/office/officeart/2008/layout/HorizontalMultiLevelHierarchy"/>
    <dgm:cxn modelId="{18CEC22C-9876-4196-A914-628A34EC81FF}" type="presParOf" srcId="{E3548C62-69DB-4DB9-9DF5-A5C03B4C7A44}" destId="{892DCC3C-5C67-45E1-B714-431B15142627}" srcOrd="7" destOrd="0" presId="urn:microsoft.com/office/officeart/2008/layout/HorizontalMultiLevelHierarchy"/>
    <dgm:cxn modelId="{54E2008E-875F-4EF5-83EA-ED95ED3B74D1}" type="presParOf" srcId="{892DCC3C-5C67-45E1-B714-431B15142627}" destId="{9BFF75FF-0B6A-4CED-B074-33C7DDC048E8}" srcOrd="0" destOrd="0" presId="urn:microsoft.com/office/officeart/2008/layout/HorizontalMultiLevelHierarchy"/>
    <dgm:cxn modelId="{09699174-6DFE-4E4A-B31C-8C48A156F859}" type="presParOf" srcId="{892DCC3C-5C67-45E1-B714-431B15142627}" destId="{6B77C291-45C5-4D3C-85A9-3C0225F44170}" srcOrd="1" destOrd="0" presId="urn:microsoft.com/office/officeart/2008/layout/HorizontalMultiLevelHierarchy"/>
    <dgm:cxn modelId="{E75C4ABB-7218-489B-91FD-EB45A3B7659F}" type="presParOf" srcId="{E3548C62-69DB-4DB9-9DF5-A5C03B4C7A44}" destId="{044AA449-2D64-4258-8D42-B947095AB704}" srcOrd="8" destOrd="0" presId="urn:microsoft.com/office/officeart/2008/layout/HorizontalMultiLevelHierarchy"/>
    <dgm:cxn modelId="{7F0E7505-4B9B-4C9D-B6AD-EAFBF652C03B}" type="presParOf" srcId="{044AA449-2D64-4258-8D42-B947095AB704}" destId="{9B9C03CE-A1B1-4BFA-8DA0-AB14DC939809}" srcOrd="0" destOrd="0" presId="urn:microsoft.com/office/officeart/2008/layout/HorizontalMultiLevelHierarchy"/>
    <dgm:cxn modelId="{E2D9BECA-49BD-416C-A120-0DABA027DE34}" type="presParOf" srcId="{E3548C62-69DB-4DB9-9DF5-A5C03B4C7A44}" destId="{261B342A-03C0-4966-9AC0-3115189A8FF8}" srcOrd="9" destOrd="0" presId="urn:microsoft.com/office/officeart/2008/layout/HorizontalMultiLevelHierarchy"/>
    <dgm:cxn modelId="{2D2D05CD-4E04-4B68-997B-5B4CC7487C6E}" type="presParOf" srcId="{261B342A-03C0-4966-9AC0-3115189A8FF8}" destId="{A5C2B355-E8D3-4776-8F29-6A55F9E8B172}" srcOrd="0" destOrd="0" presId="urn:microsoft.com/office/officeart/2008/layout/HorizontalMultiLevelHierarchy"/>
    <dgm:cxn modelId="{6B448023-9F1F-4516-A15E-11531609C025}" type="presParOf" srcId="{261B342A-03C0-4966-9AC0-3115189A8FF8}" destId="{9EEBDDC2-3ACB-4D3C-8139-31AC8E8F5915}" srcOrd="1" destOrd="0" presId="urn:microsoft.com/office/officeart/2008/layout/HorizontalMultiLevelHierarchy"/>
    <dgm:cxn modelId="{63F73052-B139-42CD-B872-6DA9D7CCA911}" type="presParOf" srcId="{E3548C62-69DB-4DB9-9DF5-A5C03B4C7A44}" destId="{FD75EEFC-26F0-4DDB-A316-47283A877125}" srcOrd="10" destOrd="0" presId="urn:microsoft.com/office/officeart/2008/layout/HorizontalMultiLevelHierarchy"/>
    <dgm:cxn modelId="{9D91A98C-0F36-4464-BA1E-F4C90999C8E8}" type="presParOf" srcId="{FD75EEFC-26F0-4DDB-A316-47283A877125}" destId="{85CA47B0-EF5C-40AF-8DD0-BF949B2D221B}" srcOrd="0" destOrd="0" presId="urn:microsoft.com/office/officeart/2008/layout/HorizontalMultiLevelHierarchy"/>
    <dgm:cxn modelId="{5521FC76-6D3F-4444-AEE6-70B05D2D457A}" type="presParOf" srcId="{E3548C62-69DB-4DB9-9DF5-A5C03B4C7A44}" destId="{0216FBE3-F978-4BD6-9892-C5101957E768}" srcOrd="11" destOrd="0" presId="urn:microsoft.com/office/officeart/2008/layout/HorizontalMultiLevelHierarchy"/>
    <dgm:cxn modelId="{602452F4-FF6E-4140-917E-23C89149629C}" type="presParOf" srcId="{0216FBE3-F978-4BD6-9892-C5101957E768}" destId="{BF333F15-68A0-447A-AA47-6645C5646811}" srcOrd="0" destOrd="0" presId="urn:microsoft.com/office/officeart/2008/layout/HorizontalMultiLevelHierarchy"/>
    <dgm:cxn modelId="{631D9D46-1CB7-490F-AD9C-7364AA6F3BC5}" type="presParOf" srcId="{0216FBE3-F978-4BD6-9892-C5101957E768}" destId="{9A6CBA9E-7807-4404-AA66-3123F58E01CA}" srcOrd="1" destOrd="0" presId="urn:microsoft.com/office/officeart/2008/layout/HorizontalMultiLevelHierarchy"/>
    <dgm:cxn modelId="{A8FA4DAC-4DF8-4B31-9895-2088297CD3BF}" type="presParOf" srcId="{E3548C62-69DB-4DB9-9DF5-A5C03B4C7A44}" destId="{30A316B5-237F-4381-9544-8AE755439379}" srcOrd="12" destOrd="0" presId="urn:microsoft.com/office/officeart/2008/layout/HorizontalMultiLevelHierarchy"/>
    <dgm:cxn modelId="{1289E07E-BE52-41C7-9C48-90129CED069F}" type="presParOf" srcId="{30A316B5-237F-4381-9544-8AE755439379}" destId="{F9795F7E-33D5-4DF1-AD4E-C00E0D71BF8F}" srcOrd="0" destOrd="0" presId="urn:microsoft.com/office/officeart/2008/layout/HorizontalMultiLevelHierarchy"/>
    <dgm:cxn modelId="{6BB3BDC9-E2D7-4D1B-9D16-6DC44087A6D0}" type="presParOf" srcId="{E3548C62-69DB-4DB9-9DF5-A5C03B4C7A44}" destId="{DAC4006D-5708-4359-BBB1-F9A88BC18749}" srcOrd="13" destOrd="0" presId="urn:microsoft.com/office/officeart/2008/layout/HorizontalMultiLevelHierarchy"/>
    <dgm:cxn modelId="{C725A32B-965D-43F3-A1EB-83914E292F29}" type="presParOf" srcId="{DAC4006D-5708-4359-BBB1-F9A88BC18749}" destId="{5A98F314-2499-4DA6-B91B-74224B417884}" srcOrd="0" destOrd="0" presId="urn:microsoft.com/office/officeart/2008/layout/HorizontalMultiLevelHierarchy"/>
    <dgm:cxn modelId="{A3BCA663-427B-4D55-AD33-5FB2D12F0E6C}" type="presParOf" srcId="{DAC4006D-5708-4359-BBB1-F9A88BC18749}" destId="{8A7C13EA-7FCC-4B0D-8979-4BC239B623A2}" srcOrd="1" destOrd="0" presId="urn:microsoft.com/office/officeart/2008/layout/HorizontalMultiLevelHierarchy"/>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25B8BD2-180B-4A1D-BC89-67FCF763E273}" type="doc">
      <dgm:prSet loTypeId="urn:microsoft.com/office/officeart/2008/layout/HorizontalMultiLevelHierarchy" loCatId="hierarchy" qsTypeId="urn:microsoft.com/office/officeart/2005/8/quickstyle/simple1" qsCatId="simple" csTypeId="urn:microsoft.com/office/officeart/2005/8/colors/accent1_2" csCatId="accent1" phldr="1"/>
      <dgm:spPr/>
      <dgm:t>
        <a:bodyPr/>
        <a:lstStyle/>
        <a:p>
          <a:endParaRPr lang="en-US"/>
        </a:p>
      </dgm:t>
    </dgm:pt>
    <dgm:pt modelId="{2F8B35E0-6DAA-491D-8420-F35EC1786845}">
      <dgm:prSet phldrT="[Text]" custT="1"/>
      <dgm:spPr/>
      <dgm:t>
        <a:bodyPr/>
        <a:lstStyle/>
        <a:p>
          <a:r>
            <a:rPr lang="en-US" sz="2400"/>
            <a:t>Volumes</a:t>
          </a:r>
        </a:p>
      </dgm:t>
    </dgm:pt>
    <dgm:pt modelId="{A81DC799-907B-4D86-AD9C-60748E88E136}" type="parTrans" cxnId="{B2BAEC7F-DE74-407F-AB64-C488CCC7F240}">
      <dgm:prSet/>
      <dgm:spPr/>
      <dgm:t>
        <a:bodyPr/>
        <a:lstStyle/>
        <a:p>
          <a:endParaRPr lang="en-US"/>
        </a:p>
      </dgm:t>
    </dgm:pt>
    <dgm:pt modelId="{C5AEFDA0-1B34-444C-8871-EBBB93A00BA2}" type="sibTrans" cxnId="{B2BAEC7F-DE74-407F-AB64-C488CCC7F240}">
      <dgm:prSet/>
      <dgm:spPr/>
      <dgm:t>
        <a:bodyPr/>
        <a:lstStyle/>
        <a:p>
          <a:endParaRPr lang="en-US"/>
        </a:p>
      </dgm:t>
    </dgm:pt>
    <dgm:pt modelId="{78AB4E7A-4505-4EF0-8760-9A4DA9E59829}">
      <dgm:prSet phldrT="[Text]"/>
      <dgm:spPr/>
      <dgm:t>
        <a:bodyPr/>
        <a:lstStyle/>
        <a:p>
          <a:r>
            <a:rPr lang="en-US" err="1"/>
            <a:t>emptyDir</a:t>
          </a:r>
          <a:endParaRPr lang="en-US"/>
        </a:p>
      </dgm:t>
    </dgm:pt>
    <dgm:pt modelId="{360AB434-98F4-4952-9A66-CA635AE2730D}" type="parTrans" cxnId="{87773C51-AEFC-498B-97D9-C4F4440BA8C1}">
      <dgm:prSet/>
      <dgm:spPr/>
      <dgm:t>
        <a:bodyPr/>
        <a:lstStyle/>
        <a:p>
          <a:endParaRPr lang="en-US"/>
        </a:p>
      </dgm:t>
    </dgm:pt>
    <dgm:pt modelId="{30045FB3-F87F-4752-8D0C-F452F403FD1F}" type="sibTrans" cxnId="{87773C51-AEFC-498B-97D9-C4F4440BA8C1}">
      <dgm:prSet/>
      <dgm:spPr/>
      <dgm:t>
        <a:bodyPr/>
        <a:lstStyle/>
        <a:p>
          <a:endParaRPr lang="en-US"/>
        </a:p>
      </dgm:t>
    </dgm:pt>
    <dgm:pt modelId="{24E82171-2F4D-465A-BE29-93605D0CF059}">
      <dgm:prSet phldrT="[Text]"/>
      <dgm:spPr/>
      <dgm:t>
        <a:bodyPr/>
        <a:lstStyle/>
        <a:p>
          <a:r>
            <a:rPr lang="en-US" err="1"/>
            <a:t>hostPath</a:t>
          </a:r>
          <a:endParaRPr lang="en-US"/>
        </a:p>
      </dgm:t>
    </dgm:pt>
    <dgm:pt modelId="{44CD9BF2-2885-4D33-805C-1D64DBC1FAD7}" type="parTrans" cxnId="{C4BFD2C6-6630-40C7-8F61-E2744CEAC329}">
      <dgm:prSet/>
      <dgm:spPr/>
      <dgm:t>
        <a:bodyPr/>
        <a:lstStyle/>
        <a:p>
          <a:endParaRPr lang="en-US"/>
        </a:p>
      </dgm:t>
    </dgm:pt>
    <dgm:pt modelId="{CF4C6514-4B31-44B7-B5BB-25A377A6CB7E}" type="sibTrans" cxnId="{C4BFD2C6-6630-40C7-8F61-E2744CEAC329}">
      <dgm:prSet/>
      <dgm:spPr/>
      <dgm:t>
        <a:bodyPr/>
        <a:lstStyle/>
        <a:p>
          <a:endParaRPr lang="en-US"/>
        </a:p>
      </dgm:t>
    </dgm:pt>
    <dgm:pt modelId="{74E39D6F-F990-43E1-B9B0-EFAAA36C9B2F}">
      <dgm:prSet phldrT="[Text]"/>
      <dgm:spPr/>
      <dgm:t>
        <a:bodyPr/>
        <a:lstStyle/>
        <a:p>
          <a:r>
            <a:rPr lang="en-US"/>
            <a:t>Cloud Volumes</a:t>
          </a:r>
        </a:p>
      </dgm:t>
    </dgm:pt>
    <dgm:pt modelId="{B322282A-A78F-426A-98F8-593FE5026C54}" type="parTrans" cxnId="{619F84E7-18E5-4C3E-9C3F-1099563A41EE}">
      <dgm:prSet/>
      <dgm:spPr/>
      <dgm:t>
        <a:bodyPr/>
        <a:lstStyle/>
        <a:p>
          <a:endParaRPr lang="en-US"/>
        </a:p>
      </dgm:t>
    </dgm:pt>
    <dgm:pt modelId="{82DA2E2F-8334-4500-A231-37D20B750E10}" type="sibTrans" cxnId="{619F84E7-18E5-4C3E-9C3F-1099563A41EE}">
      <dgm:prSet/>
      <dgm:spPr/>
      <dgm:t>
        <a:bodyPr/>
        <a:lstStyle/>
        <a:p>
          <a:endParaRPr lang="en-US"/>
        </a:p>
      </dgm:t>
    </dgm:pt>
    <dgm:pt modelId="{FE103AA1-E48D-491E-B1A8-E7D244C61E32}">
      <dgm:prSet phldrT="[Text]"/>
      <dgm:spPr/>
      <dgm:t>
        <a:bodyPr/>
        <a:lstStyle/>
        <a:p>
          <a:r>
            <a:rPr lang="en-US"/>
            <a:t>Persisted Volum Claim (PVC)</a:t>
          </a:r>
        </a:p>
      </dgm:t>
    </dgm:pt>
    <dgm:pt modelId="{3A4AFF2A-BB2A-4C33-9C34-8A0F1E6A4636}" type="parTrans" cxnId="{33537A92-FADE-4734-A535-334D1A1C3BAA}">
      <dgm:prSet/>
      <dgm:spPr/>
      <dgm:t>
        <a:bodyPr/>
        <a:lstStyle/>
        <a:p>
          <a:endParaRPr lang="en-US"/>
        </a:p>
      </dgm:t>
    </dgm:pt>
    <dgm:pt modelId="{11C4F3C1-2783-442E-AD57-A964365DD053}" type="sibTrans" cxnId="{33537A92-FADE-4734-A535-334D1A1C3BAA}">
      <dgm:prSet/>
      <dgm:spPr/>
      <dgm:t>
        <a:bodyPr/>
        <a:lstStyle/>
        <a:p>
          <a:endParaRPr lang="en-US"/>
        </a:p>
      </dgm:t>
    </dgm:pt>
    <dgm:pt modelId="{E21A5B99-12B3-4EF2-9ABC-A6E186ED6E0D}">
      <dgm:prSet phldrT="[Text]"/>
      <dgm:spPr/>
      <dgm:t>
        <a:bodyPr/>
        <a:lstStyle/>
        <a:p>
          <a:r>
            <a:rPr lang="en-US" err="1"/>
            <a:t>ConfigMap</a:t>
          </a:r>
          <a:endParaRPr lang="en-US"/>
        </a:p>
      </dgm:t>
    </dgm:pt>
    <dgm:pt modelId="{A95F830E-D0DD-406C-BA89-8B2A31546CA0}" type="parTrans" cxnId="{89ED9200-0E5E-43BD-97B9-E968F5E606FD}">
      <dgm:prSet/>
      <dgm:spPr/>
      <dgm:t>
        <a:bodyPr/>
        <a:lstStyle/>
        <a:p>
          <a:endParaRPr lang="en-US"/>
        </a:p>
      </dgm:t>
    </dgm:pt>
    <dgm:pt modelId="{FB426ED9-07DF-4222-AF48-04EE8FDD1593}" type="sibTrans" cxnId="{89ED9200-0E5E-43BD-97B9-E968F5E606FD}">
      <dgm:prSet/>
      <dgm:spPr/>
      <dgm:t>
        <a:bodyPr/>
        <a:lstStyle/>
        <a:p>
          <a:endParaRPr lang="en-US"/>
        </a:p>
      </dgm:t>
    </dgm:pt>
    <dgm:pt modelId="{E1DBA2EB-435E-4202-B5B1-46EB61701EA6}">
      <dgm:prSet phldrT="[Text]"/>
      <dgm:spPr/>
      <dgm:t>
        <a:bodyPr/>
        <a:lstStyle/>
        <a:p>
          <a:r>
            <a:rPr lang="en-US"/>
            <a:t>Security</a:t>
          </a:r>
        </a:p>
      </dgm:t>
    </dgm:pt>
    <dgm:pt modelId="{EC613A69-DA15-4A24-B569-9024FCF5A356}" type="parTrans" cxnId="{45FAB8BB-DA1E-405E-9424-ED58F5EE8E65}">
      <dgm:prSet/>
      <dgm:spPr/>
      <dgm:t>
        <a:bodyPr/>
        <a:lstStyle/>
        <a:p>
          <a:endParaRPr lang="en-US"/>
        </a:p>
      </dgm:t>
    </dgm:pt>
    <dgm:pt modelId="{7F83AF80-1C3E-47F4-9862-CE23D62BF2B6}" type="sibTrans" cxnId="{45FAB8BB-DA1E-405E-9424-ED58F5EE8E65}">
      <dgm:prSet/>
      <dgm:spPr/>
      <dgm:t>
        <a:bodyPr/>
        <a:lstStyle/>
        <a:p>
          <a:endParaRPr lang="en-US"/>
        </a:p>
      </dgm:t>
    </dgm:pt>
    <dgm:pt modelId="{3B190B56-1E80-4ED8-A92B-19B74FEC1A21}">
      <dgm:prSet phldrT="[Text]"/>
      <dgm:spPr/>
      <dgm:t>
        <a:bodyPr/>
        <a:lstStyle/>
        <a:p>
          <a:r>
            <a:rPr lang="en-US"/>
            <a:t>….</a:t>
          </a:r>
        </a:p>
      </dgm:t>
    </dgm:pt>
    <dgm:pt modelId="{55FE92DC-9453-48D2-AF91-50A89427958C}" type="parTrans" cxnId="{4CB09AE6-14E1-465A-9E9A-814D7E3E9D35}">
      <dgm:prSet/>
      <dgm:spPr/>
      <dgm:t>
        <a:bodyPr/>
        <a:lstStyle/>
        <a:p>
          <a:endParaRPr lang="en-US"/>
        </a:p>
      </dgm:t>
    </dgm:pt>
    <dgm:pt modelId="{C759C10A-B1C7-4160-8F73-B300627F4103}" type="sibTrans" cxnId="{4CB09AE6-14E1-465A-9E9A-814D7E3E9D35}">
      <dgm:prSet/>
      <dgm:spPr/>
      <dgm:t>
        <a:bodyPr/>
        <a:lstStyle/>
        <a:p>
          <a:endParaRPr lang="en-US"/>
        </a:p>
      </dgm:t>
    </dgm:pt>
    <dgm:pt modelId="{FEB388F2-EBB4-4A89-8CC9-05282A1F35EA}" type="pres">
      <dgm:prSet presAssocID="{625B8BD2-180B-4A1D-BC89-67FCF763E273}" presName="Name0" presStyleCnt="0">
        <dgm:presLayoutVars>
          <dgm:chPref val="1"/>
          <dgm:dir/>
          <dgm:animOne val="branch"/>
          <dgm:animLvl val="lvl"/>
          <dgm:resizeHandles val="exact"/>
        </dgm:presLayoutVars>
      </dgm:prSet>
      <dgm:spPr/>
    </dgm:pt>
    <dgm:pt modelId="{CA80C8C5-504E-4092-A94E-ED2D11B64666}" type="pres">
      <dgm:prSet presAssocID="{2F8B35E0-6DAA-491D-8420-F35EC1786845}" presName="root1" presStyleCnt="0"/>
      <dgm:spPr/>
    </dgm:pt>
    <dgm:pt modelId="{1D8FB7CB-B6DA-43BD-951A-EAE055769FBF}" type="pres">
      <dgm:prSet presAssocID="{2F8B35E0-6DAA-491D-8420-F35EC1786845}" presName="LevelOneTextNode" presStyleLbl="node0" presStyleIdx="0" presStyleCnt="1">
        <dgm:presLayoutVars>
          <dgm:chPref val="3"/>
        </dgm:presLayoutVars>
      </dgm:prSet>
      <dgm:spPr/>
    </dgm:pt>
    <dgm:pt modelId="{E3548C62-69DB-4DB9-9DF5-A5C03B4C7A44}" type="pres">
      <dgm:prSet presAssocID="{2F8B35E0-6DAA-491D-8420-F35EC1786845}" presName="level2hierChild" presStyleCnt="0"/>
      <dgm:spPr/>
    </dgm:pt>
    <dgm:pt modelId="{CD24B328-EC1E-4494-AEB6-8AED70C1702C}" type="pres">
      <dgm:prSet presAssocID="{360AB434-98F4-4952-9A66-CA635AE2730D}" presName="conn2-1" presStyleLbl="parChTrans1D2" presStyleIdx="0" presStyleCnt="7"/>
      <dgm:spPr/>
    </dgm:pt>
    <dgm:pt modelId="{CC86294B-8EDF-4099-9E4F-E263CB3B0B32}" type="pres">
      <dgm:prSet presAssocID="{360AB434-98F4-4952-9A66-CA635AE2730D}" presName="connTx" presStyleLbl="parChTrans1D2" presStyleIdx="0" presStyleCnt="7"/>
      <dgm:spPr/>
    </dgm:pt>
    <dgm:pt modelId="{AE42CF9D-6668-4831-B52D-518F0A8B45F9}" type="pres">
      <dgm:prSet presAssocID="{78AB4E7A-4505-4EF0-8760-9A4DA9E59829}" presName="root2" presStyleCnt="0"/>
      <dgm:spPr/>
    </dgm:pt>
    <dgm:pt modelId="{BCB8F66F-4E3D-441B-B450-13ED6686C47D}" type="pres">
      <dgm:prSet presAssocID="{78AB4E7A-4505-4EF0-8760-9A4DA9E59829}" presName="LevelTwoTextNode" presStyleLbl="node2" presStyleIdx="0" presStyleCnt="7" custLinFactNeighborX="416">
        <dgm:presLayoutVars>
          <dgm:chPref val="3"/>
        </dgm:presLayoutVars>
      </dgm:prSet>
      <dgm:spPr/>
    </dgm:pt>
    <dgm:pt modelId="{E36F0572-EEEA-42CB-946F-8A81CE52F269}" type="pres">
      <dgm:prSet presAssocID="{78AB4E7A-4505-4EF0-8760-9A4DA9E59829}" presName="level3hierChild" presStyleCnt="0"/>
      <dgm:spPr/>
    </dgm:pt>
    <dgm:pt modelId="{4029400E-0717-45AC-82B2-7016B9A7101F}" type="pres">
      <dgm:prSet presAssocID="{44CD9BF2-2885-4D33-805C-1D64DBC1FAD7}" presName="conn2-1" presStyleLbl="parChTrans1D2" presStyleIdx="1" presStyleCnt="7"/>
      <dgm:spPr/>
    </dgm:pt>
    <dgm:pt modelId="{5F867194-8B1D-474D-86F4-69271A2867A2}" type="pres">
      <dgm:prSet presAssocID="{44CD9BF2-2885-4D33-805C-1D64DBC1FAD7}" presName="connTx" presStyleLbl="parChTrans1D2" presStyleIdx="1" presStyleCnt="7"/>
      <dgm:spPr/>
    </dgm:pt>
    <dgm:pt modelId="{3EB91E08-1834-4284-B9CF-33FC2959AFE1}" type="pres">
      <dgm:prSet presAssocID="{24E82171-2F4D-465A-BE29-93605D0CF059}" presName="root2" presStyleCnt="0"/>
      <dgm:spPr/>
    </dgm:pt>
    <dgm:pt modelId="{76AAD37F-5A50-4CA6-B37C-4E380C4C3F8F}" type="pres">
      <dgm:prSet presAssocID="{24E82171-2F4D-465A-BE29-93605D0CF059}" presName="LevelTwoTextNode" presStyleLbl="node2" presStyleIdx="1" presStyleCnt="7">
        <dgm:presLayoutVars>
          <dgm:chPref val="3"/>
        </dgm:presLayoutVars>
      </dgm:prSet>
      <dgm:spPr/>
    </dgm:pt>
    <dgm:pt modelId="{AD4FDB52-ED2B-4BAA-8C97-E011D10458AA}" type="pres">
      <dgm:prSet presAssocID="{24E82171-2F4D-465A-BE29-93605D0CF059}" presName="level3hierChild" presStyleCnt="0"/>
      <dgm:spPr/>
    </dgm:pt>
    <dgm:pt modelId="{3D1C8DA3-6612-4CAA-AC27-D2FAF0ADC606}" type="pres">
      <dgm:prSet presAssocID="{B322282A-A78F-426A-98F8-593FE5026C54}" presName="conn2-1" presStyleLbl="parChTrans1D2" presStyleIdx="2" presStyleCnt="7"/>
      <dgm:spPr/>
    </dgm:pt>
    <dgm:pt modelId="{B7C5C204-3495-46BF-B86E-D88FDFBCB09A}" type="pres">
      <dgm:prSet presAssocID="{B322282A-A78F-426A-98F8-593FE5026C54}" presName="connTx" presStyleLbl="parChTrans1D2" presStyleIdx="2" presStyleCnt="7"/>
      <dgm:spPr/>
    </dgm:pt>
    <dgm:pt modelId="{9253E482-B0E1-4CDD-A44B-735126479F8B}" type="pres">
      <dgm:prSet presAssocID="{74E39D6F-F990-43E1-B9B0-EFAAA36C9B2F}" presName="root2" presStyleCnt="0"/>
      <dgm:spPr/>
    </dgm:pt>
    <dgm:pt modelId="{56B9A741-336C-4D85-ABCA-B799A4E11C8A}" type="pres">
      <dgm:prSet presAssocID="{74E39D6F-F990-43E1-B9B0-EFAAA36C9B2F}" presName="LevelTwoTextNode" presStyleLbl="node2" presStyleIdx="2" presStyleCnt="7">
        <dgm:presLayoutVars>
          <dgm:chPref val="3"/>
        </dgm:presLayoutVars>
      </dgm:prSet>
      <dgm:spPr/>
    </dgm:pt>
    <dgm:pt modelId="{F03459B8-F907-4AC0-9931-D75ECFEA36FA}" type="pres">
      <dgm:prSet presAssocID="{74E39D6F-F990-43E1-B9B0-EFAAA36C9B2F}" presName="level3hierChild" presStyleCnt="0"/>
      <dgm:spPr/>
    </dgm:pt>
    <dgm:pt modelId="{CD479883-39AB-4891-9356-A9190EB0767D}" type="pres">
      <dgm:prSet presAssocID="{3A4AFF2A-BB2A-4C33-9C34-8A0F1E6A4636}" presName="conn2-1" presStyleLbl="parChTrans1D2" presStyleIdx="3" presStyleCnt="7"/>
      <dgm:spPr/>
    </dgm:pt>
    <dgm:pt modelId="{C5C763E3-5389-41BB-9153-96F166B3478D}" type="pres">
      <dgm:prSet presAssocID="{3A4AFF2A-BB2A-4C33-9C34-8A0F1E6A4636}" presName="connTx" presStyleLbl="parChTrans1D2" presStyleIdx="3" presStyleCnt="7"/>
      <dgm:spPr/>
    </dgm:pt>
    <dgm:pt modelId="{892DCC3C-5C67-45E1-B714-431B15142627}" type="pres">
      <dgm:prSet presAssocID="{FE103AA1-E48D-491E-B1A8-E7D244C61E32}" presName="root2" presStyleCnt="0"/>
      <dgm:spPr/>
    </dgm:pt>
    <dgm:pt modelId="{9BFF75FF-0B6A-4CED-B074-33C7DDC048E8}" type="pres">
      <dgm:prSet presAssocID="{FE103AA1-E48D-491E-B1A8-E7D244C61E32}" presName="LevelTwoTextNode" presStyleLbl="node2" presStyleIdx="3" presStyleCnt="7">
        <dgm:presLayoutVars>
          <dgm:chPref val="3"/>
        </dgm:presLayoutVars>
      </dgm:prSet>
      <dgm:spPr/>
    </dgm:pt>
    <dgm:pt modelId="{6B77C291-45C5-4D3C-85A9-3C0225F44170}" type="pres">
      <dgm:prSet presAssocID="{FE103AA1-E48D-491E-B1A8-E7D244C61E32}" presName="level3hierChild" presStyleCnt="0"/>
      <dgm:spPr/>
    </dgm:pt>
    <dgm:pt modelId="{044AA449-2D64-4258-8D42-B947095AB704}" type="pres">
      <dgm:prSet presAssocID="{A95F830E-D0DD-406C-BA89-8B2A31546CA0}" presName="conn2-1" presStyleLbl="parChTrans1D2" presStyleIdx="4" presStyleCnt="7"/>
      <dgm:spPr/>
    </dgm:pt>
    <dgm:pt modelId="{9B9C03CE-A1B1-4BFA-8DA0-AB14DC939809}" type="pres">
      <dgm:prSet presAssocID="{A95F830E-D0DD-406C-BA89-8B2A31546CA0}" presName="connTx" presStyleLbl="parChTrans1D2" presStyleIdx="4" presStyleCnt="7"/>
      <dgm:spPr/>
    </dgm:pt>
    <dgm:pt modelId="{261B342A-03C0-4966-9AC0-3115189A8FF8}" type="pres">
      <dgm:prSet presAssocID="{E21A5B99-12B3-4EF2-9ABC-A6E186ED6E0D}" presName="root2" presStyleCnt="0"/>
      <dgm:spPr/>
    </dgm:pt>
    <dgm:pt modelId="{A5C2B355-E8D3-4776-8F29-6A55F9E8B172}" type="pres">
      <dgm:prSet presAssocID="{E21A5B99-12B3-4EF2-9ABC-A6E186ED6E0D}" presName="LevelTwoTextNode" presStyleLbl="node2" presStyleIdx="4" presStyleCnt="7">
        <dgm:presLayoutVars>
          <dgm:chPref val="3"/>
        </dgm:presLayoutVars>
      </dgm:prSet>
      <dgm:spPr/>
    </dgm:pt>
    <dgm:pt modelId="{9EEBDDC2-3ACB-4D3C-8139-31AC8E8F5915}" type="pres">
      <dgm:prSet presAssocID="{E21A5B99-12B3-4EF2-9ABC-A6E186ED6E0D}" presName="level3hierChild" presStyleCnt="0"/>
      <dgm:spPr/>
    </dgm:pt>
    <dgm:pt modelId="{FD75EEFC-26F0-4DDB-A316-47283A877125}" type="pres">
      <dgm:prSet presAssocID="{EC613A69-DA15-4A24-B569-9024FCF5A356}" presName="conn2-1" presStyleLbl="parChTrans1D2" presStyleIdx="5" presStyleCnt="7"/>
      <dgm:spPr/>
    </dgm:pt>
    <dgm:pt modelId="{85CA47B0-EF5C-40AF-8DD0-BF949B2D221B}" type="pres">
      <dgm:prSet presAssocID="{EC613A69-DA15-4A24-B569-9024FCF5A356}" presName="connTx" presStyleLbl="parChTrans1D2" presStyleIdx="5" presStyleCnt="7"/>
      <dgm:spPr/>
    </dgm:pt>
    <dgm:pt modelId="{0216FBE3-F978-4BD6-9892-C5101957E768}" type="pres">
      <dgm:prSet presAssocID="{E1DBA2EB-435E-4202-B5B1-46EB61701EA6}" presName="root2" presStyleCnt="0"/>
      <dgm:spPr/>
    </dgm:pt>
    <dgm:pt modelId="{BF333F15-68A0-447A-AA47-6645C5646811}" type="pres">
      <dgm:prSet presAssocID="{E1DBA2EB-435E-4202-B5B1-46EB61701EA6}" presName="LevelTwoTextNode" presStyleLbl="node2" presStyleIdx="5" presStyleCnt="7">
        <dgm:presLayoutVars>
          <dgm:chPref val="3"/>
        </dgm:presLayoutVars>
      </dgm:prSet>
      <dgm:spPr/>
    </dgm:pt>
    <dgm:pt modelId="{9A6CBA9E-7807-4404-AA66-3123F58E01CA}" type="pres">
      <dgm:prSet presAssocID="{E1DBA2EB-435E-4202-B5B1-46EB61701EA6}" presName="level3hierChild" presStyleCnt="0"/>
      <dgm:spPr/>
    </dgm:pt>
    <dgm:pt modelId="{30A316B5-237F-4381-9544-8AE755439379}" type="pres">
      <dgm:prSet presAssocID="{55FE92DC-9453-48D2-AF91-50A89427958C}" presName="conn2-1" presStyleLbl="parChTrans1D2" presStyleIdx="6" presStyleCnt="7"/>
      <dgm:spPr/>
    </dgm:pt>
    <dgm:pt modelId="{F9795F7E-33D5-4DF1-AD4E-C00E0D71BF8F}" type="pres">
      <dgm:prSet presAssocID="{55FE92DC-9453-48D2-AF91-50A89427958C}" presName="connTx" presStyleLbl="parChTrans1D2" presStyleIdx="6" presStyleCnt="7"/>
      <dgm:spPr/>
    </dgm:pt>
    <dgm:pt modelId="{DAC4006D-5708-4359-BBB1-F9A88BC18749}" type="pres">
      <dgm:prSet presAssocID="{3B190B56-1E80-4ED8-A92B-19B74FEC1A21}" presName="root2" presStyleCnt="0"/>
      <dgm:spPr/>
    </dgm:pt>
    <dgm:pt modelId="{5A98F314-2499-4DA6-B91B-74224B417884}" type="pres">
      <dgm:prSet presAssocID="{3B190B56-1E80-4ED8-A92B-19B74FEC1A21}" presName="LevelTwoTextNode" presStyleLbl="node2" presStyleIdx="6" presStyleCnt="7">
        <dgm:presLayoutVars>
          <dgm:chPref val="3"/>
        </dgm:presLayoutVars>
      </dgm:prSet>
      <dgm:spPr/>
    </dgm:pt>
    <dgm:pt modelId="{8A7C13EA-7FCC-4B0D-8979-4BC239B623A2}" type="pres">
      <dgm:prSet presAssocID="{3B190B56-1E80-4ED8-A92B-19B74FEC1A21}" presName="level3hierChild" presStyleCnt="0"/>
      <dgm:spPr/>
    </dgm:pt>
  </dgm:ptLst>
  <dgm:cxnLst>
    <dgm:cxn modelId="{89ED9200-0E5E-43BD-97B9-E968F5E606FD}" srcId="{2F8B35E0-6DAA-491D-8420-F35EC1786845}" destId="{E21A5B99-12B3-4EF2-9ABC-A6E186ED6E0D}" srcOrd="4" destOrd="0" parTransId="{A95F830E-D0DD-406C-BA89-8B2A31546CA0}" sibTransId="{FB426ED9-07DF-4222-AF48-04EE8FDD1593}"/>
    <dgm:cxn modelId="{7E551B16-54A7-4FD9-A76E-86C76542FFE3}" type="presOf" srcId="{2F8B35E0-6DAA-491D-8420-F35EC1786845}" destId="{1D8FB7CB-B6DA-43BD-951A-EAE055769FBF}" srcOrd="0" destOrd="0" presId="urn:microsoft.com/office/officeart/2008/layout/HorizontalMultiLevelHierarchy"/>
    <dgm:cxn modelId="{A02A351F-5144-4163-8971-6C12A85A2E98}" type="presOf" srcId="{44CD9BF2-2885-4D33-805C-1D64DBC1FAD7}" destId="{4029400E-0717-45AC-82B2-7016B9A7101F}" srcOrd="0" destOrd="0" presId="urn:microsoft.com/office/officeart/2008/layout/HorizontalMultiLevelHierarchy"/>
    <dgm:cxn modelId="{12EB1320-F481-4A56-B634-BDD4DC97ECDC}" type="presOf" srcId="{78AB4E7A-4505-4EF0-8760-9A4DA9E59829}" destId="{BCB8F66F-4E3D-441B-B450-13ED6686C47D}" srcOrd="0" destOrd="0" presId="urn:microsoft.com/office/officeart/2008/layout/HorizontalMultiLevelHierarchy"/>
    <dgm:cxn modelId="{6A093B2D-ACD1-4DB1-BB97-24640A860462}" type="presOf" srcId="{55FE92DC-9453-48D2-AF91-50A89427958C}" destId="{30A316B5-237F-4381-9544-8AE755439379}" srcOrd="0" destOrd="0" presId="urn:microsoft.com/office/officeart/2008/layout/HorizontalMultiLevelHierarchy"/>
    <dgm:cxn modelId="{40C31939-7B82-49C1-B696-051C53D8BC53}" type="presOf" srcId="{24E82171-2F4D-465A-BE29-93605D0CF059}" destId="{76AAD37F-5A50-4CA6-B37C-4E380C4C3F8F}" srcOrd="0" destOrd="0" presId="urn:microsoft.com/office/officeart/2008/layout/HorizontalMultiLevelHierarchy"/>
    <dgm:cxn modelId="{5E28423B-37C0-4954-8300-890287CC8CC5}" type="presOf" srcId="{3A4AFF2A-BB2A-4C33-9C34-8A0F1E6A4636}" destId="{C5C763E3-5389-41BB-9153-96F166B3478D}" srcOrd="1" destOrd="0" presId="urn:microsoft.com/office/officeart/2008/layout/HorizontalMultiLevelHierarchy"/>
    <dgm:cxn modelId="{D1055665-8FFB-44E5-9276-97C20221382E}" type="presOf" srcId="{B322282A-A78F-426A-98F8-593FE5026C54}" destId="{B7C5C204-3495-46BF-B86E-D88FDFBCB09A}" srcOrd="1" destOrd="0" presId="urn:microsoft.com/office/officeart/2008/layout/HorizontalMultiLevelHierarchy"/>
    <dgm:cxn modelId="{E1AE0467-9562-422B-813E-9DDC4CAA42C3}" type="presOf" srcId="{360AB434-98F4-4952-9A66-CA635AE2730D}" destId="{CD24B328-EC1E-4494-AEB6-8AED70C1702C}" srcOrd="0" destOrd="0" presId="urn:microsoft.com/office/officeart/2008/layout/HorizontalMultiLevelHierarchy"/>
    <dgm:cxn modelId="{87773C51-AEFC-498B-97D9-C4F4440BA8C1}" srcId="{2F8B35E0-6DAA-491D-8420-F35EC1786845}" destId="{78AB4E7A-4505-4EF0-8760-9A4DA9E59829}" srcOrd="0" destOrd="0" parTransId="{360AB434-98F4-4952-9A66-CA635AE2730D}" sibTransId="{30045FB3-F87F-4752-8D0C-F452F403FD1F}"/>
    <dgm:cxn modelId="{01369474-E154-4673-91E4-01FC4F1C1E6E}" type="presOf" srcId="{FE103AA1-E48D-491E-B1A8-E7D244C61E32}" destId="{9BFF75FF-0B6A-4CED-B074-33C7DDC048E8}" srcOrd="0" destOrd="0" presId="urn:microsoft.com/office/officeart/2008/layout/HorizontalMultiLevelHierarchy"/>
    <dgm:cxn modelId="{E471BA55-6E6C-4623-B7E4-B60396EC3187}" type="presOf" srcId="{E1DBA2EB-435E-4202-B5B1-46EB61701EA6}" destId="{BF333F15-68A0-447A-AA47-6645C5646811}" srcOrd="0" destOrd="0" presId="urn:microsoft.com/office/officeart/2008/layout/HorizontalMultiLevelHierarchy"/>
    <dgm:cxn modelId="{40D10279-8B4B-466B-87CD-3AE2EBEF0453}" type="presOf" srcId="{A95F830E-D0DD-406C-BA89-8B2A31546CA0}" destId="{044AA449-2D64-4258-8D42-B947095AB704}" srcOrd="0" destOrd="0" presId="urn:microsoft.com/office/officeart/2008/layout/HorizontalMultiLevelHierarchy"/>
    <dgm:cxn modelId="{7A7A147A-8719-470E-BE20-398B956EFE8F}" type="presOf" srcId="{625B8BD2-180B-4A1D-BC89-67FCF763E273}" destId="{FEB388F2-EBB4-4A89-8CC9-05282A1F35EA}" srcOrd="0" destOrd="0" presId="urn:microsoft.com/office/officeart/2008/layout/HorizontalMultiLevelHierarchy"/>
    <dgm:cxn modelId="{B2BAEC7F-DE74-407F-AB64-C488CCC7F240}" srcId="{625B8BD2-180B-4A1D-BC89-67FCF763E273}" destId="{2F8B35E0-6DAA-491D-8420-F35EC1786845}" srcOrd="0" destOrd="0" parTransId="{A81DC799-907B-4D86-AD9C-60748E88E136}" sibTransId="{C5AEFDA0-1B34-444C-8871-EBBB93A00BA2}"/>
    <dgm:cxn modelId="{325A6F85-06EC-4631-9E6E-A0390C15BA61}" type="presOf" srcId="{74E39D6F-F990-43E1-B9B0-EFAAA36C9B2F}" destId="{56B9A741-336C-4D85-ABCA-B799A4E11C8A}" srcOrd="0" destOrd="0" presId="urn:microsoft.com/office/officeart/2008/layout/HorizontalMultiLevelHierarchy"/>
    <dgm:cxn modelId="{10B18E85-5B92-4462-BFD0-AA5E18643FA6}" type="presOf" srcId="{E21A5B99-12B3-4EF2-9ABC-A6E186ED6E0D}" destId="{A5C2B355-E8D3-4776-8F29-6A55F9E8B172}" srcOrd="0" destOrd="0" presId="urn:microsoft.com/office/officeart/2008/layout/HorizontalMultiLevelHierarchy"/>
    <dgm:cxn modelId="{33537A92-FADE-4734-A535-334D1A1C3BAA}" srcId="{2F8B35E0-6DAA-491D-8420-F35EC1786845}" destId="{FE103AA1-E48D-491E-B1A8-E7D244C61E32}" srcOrd="3" destOrd="0" parTransId="{3A4AFF2A-BB2A-4C33-9C34-8A0F1E6A4636}" sibTransId="{11C4F3C1-2783-442E-AD57-A964365DD053}"/>
    <dgm:cxn modelId="{0E95859C-4F6A-4589-AF24-BDA420A7EF2D}" type="presOf" srcId="{3A4AFF2A-BB2A-4C33-9C34-8A0F1E6A4636}" destId="{CD479883-39AB-4891-9356-A9190EB0767D}" srcOrd="0" destOrd="0" presId="urn:microsoft.com/office/officeart/2008/layout/HorizontalMultiLevelHierarchy"/>
    <dgm:cxn modelId="{482274B6-266A-41D2-BA78-7081CE70C099}" type="presOf" srcId="{3B190B56-1E80-4ED8-A92B-19B74FEC1A21}" destId="{5A98F314-2499-4DA6-B91B-74224B417884}" srcOrd="0" destOrd="0" presId="urn:microsoft.com/office/officeart/2008/layout/HorizontalMultiLevelHierarchy"/>
    <dgm:cxn modelId="{45FAB8BB-DA1E-405E-9424-ED58F5EE8E65}" srcId="{2F8B35E0-6DAA-491D-8420-F35EC1786845}" destId="{E1DBA2EB-435E-4202-B5B1-46EB61701EA6}" srcOrd="5" destOrd="0" parTransId="{EC613A69-DA15-4A24-B569-9024FCF5A356}" sibTransId="{7F83AF80-1C3E-47F4-9862-CE23D62BF2B6}"/>
    <dgm:cxn modelId="{99AE6CBD-1FE1-4723-8548-C2E46BEAF60B}" type="presOf" srcId="{55FE92DC-9453-48D2-AF91-50A89427958C}" destId="{F9795F7E-33D5-4DF1-AD4E-C00E0D71BF8F}" srcOrd="1" destOrd="0" presId="urn:microsoft.com/office/officeart/2008/layout/HorizontalMultiLevelHierarchy"/>
    <dgm:cxn modelId="{FF8DC4C2-7AEA-41A8-A137-93356AA05B4D}" type="presOf" srcId="{360AB434-98F4-4952-9A66-CA635AE2730D}" destId="{CC86294B-8EDF-4099-9E4F-E263CB3B0B32}" srcOrd="1" destOrd="0" presId="urn:microsoft.com/office/officeart/2008/layout/HorizontalMultiLevelHierarchy"/>
    <dgm:cxn modelId="{6745B7C4-F30F-4DFB-94B5-96D69536CE03}" type="presOf" srcId="{EC613A69-DA15-4A24-B569-9024FCF5A356}" destId="{85CA47B0-EF5C-40AF-8DD0-BF949B2D221B}" srcOrd="1" destOrd="0" presId="urn:microsoft.com/office/officeart/2008/layout/HorizontalMultiLevelHierarchy"/>
    <dgm:cxn modelId="{C4BFD2C6-6630-40C7-8F61-E2744CEAC329}" srcId="{2F8B35E0-6DAA-491D-8420-F35EC1786845}" destId="{24E82171-2F4D-465A-BE29-93605D0CF059}" srcOrd="1" destOrd="0" parTransId="{44CD9BF2-2885-4D33-805C-1D64DBC1FAD7}" sibTransId="{CF4C6514-4B31-44B7-B5BB-25A377A6CB7E}"/>
    <dgm:cxn modelId="{221E5AD7-D2D5-420C-B465-61DCC3AE6DCF}" type="presOf" srcId="{B322282A-A78F-426A-98F8-593FE5026C54}" destId="{3D1C8DA3-6612-4CAA-AC27-D2FAF0ADC606}" srcOrd="0" destOrd="0" presId="urn:microsoft.com/office/officeart/2008/layout/HorizontalMultiLevelHierarchy"/>
    <dgm:cxn modelId="{426B8EE5-1545-451F-B31C-C379B34D9E62}" type="presOf" srcId="{44CD9BF2-2885-4D33-805C-1D64DBC1FAD7}" destId="{5F867194-8B1D-474D-86F4-69271A2867A2}" srcOrd="1" destOrd="0" presId="urn:microsoft.com/office/officeart/2008/layout/HorizontalMultiLevelHierarchy"/>
    <dgm:cxn modelId="{4CB09AE6-14E1-465A-9E9A-814D7E3E9D35}" srcId="{2F8B35E0-6DAA-491D-8420-F35EC1786845}" destId="{3B190B56-1E80-4ED8-A92B-19B74FEC1A21}" srcOrd="6" destOrd="0" parTransId="{55FE92DC-9453-48D2-AF91-50A89427958C}" sibTransId="{C759C10A-B1C7-4160-8F73-B300627F4103}"/>
    <dgm:cxn modelId="{619F84E7-18E5-4C3E-9C3F-1099563A41EE}" srcId="{2F8B35E0-6DAA-491D-8420-F35EC1786845}" destId="{74E39D6F-F990-43E1-B9B0-EFAAA36C9B2F}" srcOrd="2" destOrd="0" parTransId="{B322282A-A78F-426A-98F8-593FE5026C54}" sibTransId="{82DA2E2F-8334-4500-A231-37D20B750E10}"/>
    <dgm:cxn modelId="{E1D4C6E9-91FC-4FCB-9BC8-AAC3BB4550CC}" type="presOf" srcId="{A95F830E-D0DD-406C-BA89-8B2A31546CA0}" destId="{9B9C03CE-A1B1-4BFA-8DA0-AB14DC939809}" srcOrd="1" destOrd="0" presId="urn:microsoft.com/office/officeart/2008/layout/HorizontalMultiLevelHierarchy"/>
    <dgm:cxn modelId="{F49C5EEB-428E-4FD3-9E31-2EA386A835CC}" type="presOf" srcId="{EC613A69-DA15-4A24-B569-9024FCF5A356}" destId="{FD75EEFC-26F0-4DDB-A316-47283A877125}" srcOrd="0" destOrd="0" presId="urn:microsoft.com/office/officeart/2008/layout/HorizontalMultiLevelHierarchy"/>
    <dgm:cxn modelId="{B4D4BEC2-DC9F-48F8-9D5F-EB2510AC2224}" type="presParOf" srcId="{FEB388F2-EBB4-4A89-8CC9-05282A1F35EA}" destId="{CA80C8C5-504E-4092-A94E-ED2D11B64666}" srcOrd="0" destOrd="0" presId="urn:microsoft.com/office/officeart/2008/layout/HorizontalMultiLevelHierarchy"/>
    <dgm:cxn modelId="{4B8F3345-46F0-4794-8BAD-E1DCF2256174}" type="presParOf" srcId="{CA80C8C5-504E-4092-A94E-ED2D11B64666}" destId="{1D8FB7CB-B6DA-43BD-951A-EAE055769FBF}" srcOrd="0" destOrd="0" presId="urn:microsoft.com/office/officeart/2008/layout/HorizontalMultiLevelHierarchy"/>
    <dgm:cxn modelId="{2214336D-61C3-4350-A2DB-32EADAC45DB5}" type="presParOf" srcId="{CA80C8C5-504E-4092-A94E-ED2D11B64666}" destId="{E3548C62-69DB-4DB9-9DF5-A5C03B4C7A44}" srcOrd="1" destOrd="0" presId="urn:microsoft.com/office/officeart/2008/layout/HorizontalMultiLevelHierarchy"/>
    <dgm:cxn modelId="{85627EDE-0251-4489-94D8-95267EA0CEE5}" type="presParOf" srcId="{E3548C62-69DB-4DB9-9DF5-A5C03B4C7A44}" destId="{CD24B328-EC1E-4494-AEB6-8AED70C1702C}" srcOrd="0" destOrd="0" presId="urn:microsoft.com/office/officeart/2008/layout/HorizontalMultiLevelHierarchy"/>
    <dgm:cxn modelId="{33878020-CBFC-47AC-BD44-F64031640B7C}" type="presParOf" srcId="{CD24B328-EC1E-4494-AEB6-8AED70C1702C}" destId="{CC86294B-8EDF-4099-9E4F-E263CB3B0B32}" srcOrd="0" destOrd="0" presId="urn:microsoft.com/office/officeart/2008/layout/HorizontalMultiLevelHierarchy"/>
    <dgm:cxn modelId="{26112236-88A5-4D32-BE59-A0DB3EC14EFA}" type="presParOf" srcId="{E3548C62-69DB-4DB9-9DF5-A5C03B4C7A44}" destId="{AE42CF9D-6668-4831-B52D-518F0A8B45F9}" srcOrd="1" destOrd="0" presId="urn:microsoft.com/office/officeart/2008/layout/HorizontalMultiLevelHierarchy"/>
    <dgm:cxn modelId="{8F9DE4D1-0EF5-4596-A755-E97181CBD407}" type="presParOf" srcId="{AE42CF9D-6668-4831-B52D-518F0A8B45F9}" destId="{BCB8F66F-4E3D-441B-B450-13ED6686C47D}" srcOrd="0" destOrd="0" presId="urn:microsoft.com/office/officeart/2008/layout/HorizontalMultiLevelHierarchy"/>
    <dgm:cxn modelId="{26564C89-6A30-4C7C-917A-CF9023C18E3D}" type="presParOf" srcId="{AE42CF9D-6668-4831-B52D-518F0A8B45F9}" destId="{E36F0572-EEEA-42CB-946F-8A81CE52F269}" srcOrd="1" destOrd="0" presId="urn:microsoft.com/office/officeart/2008/layout/HorizontalMultiLevelHierarchy"/>
    <dgm:cxn modelId="{0222452F-E868-4947-AE93-EA6E27A15B9C}" type="presParOf" srcId="{E3548C62-69DB-4DB9-9DF5-A5C03B4C7A44}" destId="{4029400E-0717-45AC-82B2-7016B9A7101F}" srcOrd="2" destOrd="0" presId="urn:microsoft.com/office/officeart/2008/layout/HorizontalMultiLevelHierarchy"/>
    <dgm:cxn modelId="{1FDE93AB-A3B7-4E5D-BFD0-405CA0BA4FAF}" type="presParOf" srcId="{4029400E-0717-45AC-82B2-7016B9A7101F}" destId="{5F867194-8B1D-474D-86F4-69271A2867A2}" srcOrd="0" destOrd="0" presId="urn:microsoft.com/office/officeart/2008/layout/HorizontalMultiLevelHierarchy"/>
    <dgm:cxn modelId="{0BC465FC-6C64-4300-AC15-D99E53A89C1F}" type="presParOf" srcId="{E3548C62-69DB-4DB9-9DF5-A5C03B4C7A44}" destId="{3EB91E08-1834-4284-B9CF-33FC2959AFE1}" srcOrd="3" destOrd="0" presId="urn:microsoft.com/office/officeart/2008/layout/HorizontalMultiLevelHierarchy"/>
    <dgm:cxn modelId="{EB936381-5795-45E0-965E-F88F589ED027}" type="presParOf" srcId="{3EB91E08-1834-4284-B9CF-33FC2959AFE1}" destId="{76AAD37F-5A50-4CA6-B37C-4E380C4C3F8F}" srcOrd="0" destOrd="0" presId="urn:microsoft.com/office/officeart/2008/layout/HorizontalMultiLevelHierarchy"/>
    <dgm:cxn modelId="{88D06760-1D72-4C1F-9799-0B830C3530E7}" type="presParOf" srcId="{3EB91E08-1834-4284-B9CF-33FC2959AFE1}" destId="{AD4FDB52-ED2B-4BAA-8C97-E011D10458AA}" srcOrd="1" destOrd="0" presId="urn:microsoft.com/office/officeart/2008/layout/HorizontalMultiLevelHierarchy"/>
    <dgm:cxn modelId="{13189768-AD64-4904-9FFF-F24DE1ADCCFF}" type="presParOf" srcId="{E3548C62-69DB-4DB9-9DF5-A5C03B4C7A44}" destId="{3D1C8DA3-6612-4CAA-AC27-D2FAF0ADC606}" srcOrd="4" destOrd="0" presId="urn:microsoft.com/office/officeart/2008/layout/HorizontalMultiLevelHierarchy"/>
    <dgm:cxn modelId="{BB4284E8-E278-41A6-B22E-CF096493F2F6}" type="presParOf" srcId="{3D1C8DA3-6612-4CAA-AC27-D2FAF0ADC606}" destId="{B7C5C204-3495-46BF-B86E-D88FDFBCB09A}" srcOrd="0" destOrd="0" presId="urn:microsoft.com/office/officeart/2008/layout/HorizontalMultiLevelHierarchy"/>
    <dgm:cxn modelId="{BDE542CC-F3B6-48E5-86C9-9D47FD9EC2FB}" type="presParOf" srcId="{E3548C62-69DB-4DB9-9DF5-A5C03B4C7A44}" destId="{9253E482-B0E1-4CDD-A44B-735126479F8B}" srcOrd="5" destOrd="0" presId="urn:microsoft.com/office/officeart/2008/layout/HorizontalMultiLevelHierarchy"/>
    <dgm:cxn modelId="{1B425A9B-822C-4738-BDEA-01F7B02F154E}" type="presParOf" srcId="{9253E482-B0E1-4CDD-A44B-735126479F8B}" destId="{56B9A741-336C-4D85-ABCA-B799A4E11C8A}" srcOrd="0" destOrd="0" presId="urn:microsoft.com/office/officeart/2008/layout/HorizontalMultiLevelHierarchy"/>
    <dgm:cxn modelId="{3CD9E55F-21C5-4D83-B0D1-928C1020CF9B}" type="presParOf" srcId="{9253E482-B0E1-4CDD-A44B-735126479F8B}" destId="{F03459B8-F907-4AC0-9931-D75ECFEA36FA}" srcOrd="1" destOrd="0" presId="urn:microsoft.com/office/officeart/2008/layout/HorizontalMultiLevelHierarchy"/>
    <dgm:cxn modelId="{0F604D54-A233-4C51-A920-E7812B791131}" type="presParOf" srcId="{E3548C62-69DB-4DB9-9DF5-A5C03B4C7A44}" destId="{CD479883-39AB-4891-9356-A9190EB0767D}" srcOrd="6" destOrd="0" presId="urn:microsoft.com/office/officeart/2008/layout/HorizontalMultiLevelHierarchy"/>
    <dgm:cxn modelId="{347DC5E2-6DC8-43C7-ACB6-F86C7F66C743}" type="presParOf" srcId="{CD479883-39AB-4891-9356-A9190EB0767D}" destId="{C5C763E3-5389-41BB-9153-96F166B3478D}" srcOrd="0" destOrd="0" presId="urn:microsoft.com/office/officeart/2008/layout/HorizontalMultiLevelHierarchy"/>
    <dgm:cxn modelId="{18CEC22C-9876-4196-A914-628A34EC81FF}" type="presParOf" srcId="{E3548C62-69DB-4DB9-9DF5-A5C03B4C7A44}" destId="{892DCC3C-5C67-45E1-B714-431B15142627}" srcOrd="7" destOrd="0" presId="urn:microsoft.com/office/officeart/2008/layout/HorizontalMultiLevelHierarchy"/>
    <dgm:cxn modelId="{54E2008E-875F-4EF5-83EA-ED95ED3B74D1}" type="presParOf" srcId="{892DCC3C-5C67-45E1-B714-431B15142627}" destId="{9BFF75FF-0B6A-4CED-B074-33C7DDC048E8}" srcOrd="0" destOrd="0" presId="urn:microsoft.com/office/officeart/2008/layout/HorizontalMultiLevelHierarchy"/>
    <dgm:cxn modelId="{09699174-6DFE-4E4A-B31C-8C48A156F859}" type="presParOf" srcId="{892DCC3C-5C67-45E1-B714-431B15142627}" destId="{6B77C291-45C5-4D3C-85A9-3C0225F44170}" srcOrd="1" destOrd="0" presId="urn:microsoft.com/office/officeart/2008/layout/HorizontalMultiLevelHierarchy"/>
    <dgm:cxn modelId="{E75C4ABB-7218-489B-91FD-EB45A3B7659F}" type="presParOf" srcId="{E3548C62-69DB-4DB9-9DF5-A5C03B4C7A44}" destId="{044AA449-2D64-4258-8D42-B947095AB704}" srcOrd="8" destOrd="0" presId="urn:microsoft.com/office/officeart/2008/layout/HorizontalMultiLevelHierarchy"/>
    <dgm:cxn modelId="{7F0E7505-4B9B-4C9D-B6AD-EAFBF652C03B}" type="presParOf" srcId="{044AA449-2D64-4258-8D42-B947095AB704}" destId="{9B9C03CE-A1B1-4BFA-8DA0-AB14DC939809}" srcOrd="0" destOrd="0" presId="urn:microsoft.com/office/officeart/2008/layout/HorizontalMultiLevelHierarchy"/>
    <dgm:cxn modelId="{E2D9BECA-49BD-416C-A120-0DABA027DE34}" type="presParOf" srcId="{E3548C62-69DB-4DB9-9DF5-A5C03B4C7A44}" destId="{261B342A-03C0-4966-9AC0-3115189A8FF8}" srcOrd="9" destOrd="0" presId="urn:microsoft.com/office/officeart/2008/layout/HorizontalMultiLevelHierarchy"/>
    <dgm:cxn modelId="{2D2D05CD-4E04-4B68-997B-5B4CC7487C6E}" type="presParOf" srcId="{261B342A-03C0-4966-9AC0-3115189A8FF8}" destId="{A5C2B355-E8D3-4776-8F29-6A55F9E8B172}" srcOrd="0" destOrd="0" presId="urn:microsoft.com/office/officeart/2008/layout/HorizontalMultiLevelHierarchy"/>
    <dgm:cxn modelId="{6B448023-9F1F-4516-A15E-11531609C025}" type="presParOf" srcId="{261B342A-03C0-4966-9AC0-3115189A8FF8}" destId="{9EEBDDC2-3ACB-4D3C-8139-31AC8E8F5915}" srcOrd="1" destOrd="0" presId="urn:microsoft.com/office/officeart/2008/layout/HorizontalMultiLevelHierarchy"/>
    <dgm:cxn modelId="{63F73052-B139-42CD-B872-6DA9D7CCA911}" type="presParOf" srcId="{E3548C62-69DB-4DB9-9DF5-A5C03B4C7A44}" destId="{FD75EEFC-26F0-4DDB-A316-47283A877125}" srcOrd="10" destOrd="0" presId="urn:microsoft.com/office/officeart/2008/layout/HorizontalMultiLevelHierarchy"/>
    <dgm:cxn modelId="{9D91A98C-0F36-4464-BA1E-F4C90999C8E8}" type="presParOf" srcId="{FD75EEFC-26F0-4DDB-A316-47283A877125}" destId="{85CA47B0-EF5C-40AF-8DD0-BF949B2D221B}" srcOrd="0" destOrd="0" presId="urn:microsoft.com/office/officeart/2008/layout/HorizontalMultiLevelHierarchy"/>
    <dgm:cxn modelId="{5521FC76-6D3F-4444-AEE6-70B05D2D457A}" type="presParOf" srcId="{E3548C62-69DB-4DB9-9DF5-A5C03B4C7A44}" destId="{0216FBE3-F978-4BD6-9892-C5101957E768}" srcOrd="11" destOrd="0" presId="urn:microsoft.com/office/officeart/2008/layout/HorizontalMultiLevelHierarchy"/>
    <dgm:cxn modelId="{602452F4-FF6E-4140-917E-23C89149629C}" type="presParOf" srcId="{0216FBE3-F978-4BD6-9892-C5101957E768}" destId="{BF333F15-68A0-447A-AA47-6645C5646811}" srcOrd="0" destOrd="0" presId="urn:microsoft.com/office/officeart/2008/layout/HorizontalMultiLevelHierarchy"/>
    <dgm:cxn modelId="{631D9D46-1CB7-490F-AD9C-7364AA6F3BC5}" type="presParOf" srcId="{0216FBE3-F978-4BD6-9892-C5101957E768}" destId="{9A6CBA9E-7807-4404-AA66-3123F58E01CA}" srcOrd="1" destOrd="0" presId="urn:microsoft.com/office/officeart/2008/layout/HorizontalMultiLevelHierarchy"/>
    <dgm:cxn modelId="{A8FA4DAC-4DF8-4B31-9895-2088297CD3BF}" type="presParOf" srcId="{E3548C62-69DB-4DB9-9DF5-A5C03B4C7A44}" destId="{30A316B5-237F-4381-9544-8AE755439379}" srcOrd="12" destOrd="0" presId="urn:microsoft.com/office/officeart/2008/layout/HorizontalMultiLevelHierarchy"/>
    <dgm:cxn modelId="{1289E07E-BE52-41C7-9C48-90129CED069F}" type="presParOf" srcId="{30A316B5-237F-4381-9544-8AE755439379}" destId="{F9795F7E-33D5-4DF1-AD4E-C00E0D71BF8F}" srcOrd="0" destOrd="0" presId="urn:microsoft.com/office/officeart/2008/layout/HorizontalMultiLevelHierarchy"/>
    <dgm:cxn modelId="{6BB3BDC9-E2D7-4D1B-9D16-6DC44087A6D0}" type="presParOf" srcId="{E3548C62-69DB-4DB9-9DF5-A5C03B4C7A44}" destId="{DAC4006D-5708-4359-BBB1-F9A88BC18749}" srcOrd="13" destOrd="0" presId="urn:microsoft.com/office/officeart/2008/layout/HorizontalMultiLevelHierarchy"/>
    <dgm:cxn modelId="{C725A32B-965D-43F3-A1EB-83914E292F29}" type="presParOf" srcId="{DAC4006D-5708-4359-BBB1-F9A88BC18749}" destId="{5A98F314-2499-4DA6-B91B-74224B417884}" srcOrd="0" destOrd="0" presId="urn:microsoft.com/office/officeart/2008/layout/HorizontalMultiLevelHierarchy"/>
    <dgm:cxn modelId="{A3BCA663-427B-4D55-AD33-5FB2D12F0E6C}" type="presParOf" srcId="{DAC4006D-5708-4359-BBB1-F9A88BC18749}" destId="{8A7C13EA-7FCC-4B0D-8979-4BC239B623A2}" srcOrd="1" destOrd="0" presId="urn:microsoft.com/office/officeart/2008/layout/HorizontalMultiLevelHierarchy"/>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25B8BD2-180B-4A1D-BC89-67FCF763E273}" type="doc">
      <dgm:prSet loTypeId="urn:microsoft.com/office/officeart/2008/layout/HorizontalMultiLevelHierarchy" loCatId="hierarchy" qsTypeId="urn:microsoft.com/office/officeart/2005/8/quickstyle/simple1" qsCatId="simple" csTypeId="urn:microsoft.com/office/officeart/2005/8/colors/accent1_2" csCatId="accent1" phldr="1"/>
      <dgm:spPr/>
      <dgm:t>
        <a:bodyPr/>
        <a:lstStyle/>
        <a:p>
          <a:endParaRPr lang="en-US"/>
        </a:p>
      </dgm:t>
    </dgm:pt>
    <dgm:pt modelId="{2F8B35E0-6DAA-491D-8420-F35EC1786845}">
      <dgm:prSet phldrT="[Text]" custT="1"/>
      <dgm:spPr/>
      <dgm:t>
        <a:bodyPr/>
        <a:lstStyle/>
        <a:p>
          <a:r>
            <a:rPr lang="en-US" sz="2400"/>
            <a:t>Volumes</a:t>
          </a:r>
        </a:p>
      </dgm:t>
    </dgm:pt>
    <dgm:pt modelId="{A81DC799-907B-4D86-AD9C-60748E88E136}" type="parTrans" cxnId="{B2BAEC7F-DE74-407F-AB64-C488CCC7F240}">
      <dgm:prSet/>
      <dgm:spPr/>
      <dgm:t>
        <a:bodyPr/>
        <a:lstStyle/>
        <a:p>
          <a:endParaRPr lang="en-US"/>
        </a:p>
      </dgm:t>
    </dgm:pt>
    <dgm:pt modelId="{C5AEFDA0-1B34-444C-8871-EBBB93A00BA2}" type="sibTrans" cxnId="{B2BAEC7F-DE74-407F-AB64-C488CCC7F240}">
      <dgm:prSet/>
      <dgm:spPr/>
      <dgm:t>
        <a:bodyPr/>
        <a:lstStyle/>
        <a:p>
          <a:endParaRPr lang="en-US"/>
        </a:p>
      </dgm:t>
    </dgm:pt>
    <dgm:pt modelId="{78AB4E7A-4505-4EF0-8760-9A4DA9E59829}">
      <dgm:prSet phldrT="[Text]"/>
      <dgm:spPr/>
      <dgm:t>
        <a:bodyPr/>
        <a:lstStyle/>
        <a:p>
          <a:r>
            <a:rPr lang="en-US" err="1"/>
            <a:t>emptyDir</a:t>
          </a:r>
          <a:endParaRPr lang="en-US"/>
        </a:p>
      </dgm:t>
    </dgm:pt>
    <dgm:pt modelId="{360AB434-98F4-4952-9A66-CA635AE2730D}" type="parTrans" cxnId="{87773C51-AEFC-498B-97D9-C4F4440BA8C1}">
      <dgm:prSet/>
      <dgm:spPr/>
      <dgm:t>
        <a:bodyPr/>
        <a:lstStyle/>
        <a:p>
          <a:endParaRPr lang="en-US"/>
        </a:p>
      </dgm:t>
    </dgm:pt>
    <dgm:pt modelId="{30045FB3-F87F-4752-8D0C-F452F403FD1F}" type="sibTrans" cxnId="{87773C51-AEFC-498B-97D9-C4F4440BA8C1}">
      <dgm:prSet/>
      <dgm:spPr/>
      <dgm:t>
        <a:bodyPr/>
        <a:lstStyle/>
        <a:p>
          <a:endParaRPr lang="en-US"/>
        </a:p>
      </dgm:t>
    </dgm:pt>
    <dgm:pt modelId="{24E82171-2F4D-465A-BE29-93605D0CF059}">
      <dgm:prSet phldrT="[Text]"/>
      <dgm:spPr/>
      <dgm:t>
        <a:bodyPr/>
        <a:lstStyle/>
        <a:p>
          <a:r>
            <a:rPr lang="en-US" err="1"/>
            <a:t>hostPath</a:t>
          </a:r>
          <a:endParaRPr lang="en-US"/>
        </a:p>
      </dgm:t>
    </dgm:pt>
    <dgm:pt modelId="{44CD9BF2-2885-4D33-805C-1D64DBC1FAD7}" type="parTrans" cxnId="{C4BFD2C6-6630-40C7-8F61-E2744CEAC329}">
      <dgm:prSet/>
      <dgm:spPr/>
      <dgm:t>
        <a:bodyPr/>
        <a:lstStyle/>
        <a:p>
          <a:endParaRPr lang="en-US"/>
        </a:p>
      </dgm:t>
    </dgm:pt>
    <dgm:pt modelId="{CF4C6514-4B31-44B7-B5BB-25A377A6CB7E}" type="sibTrans" cxnId="{C4BFD2C6-6630-40C7-8F61-E2744CEAC329}">
      <dgm:prSet/>
      <dgm:spPr/>
      <dgm:t>
        <a:bodyPr/>
        <a:lstStyle/>
        <a:p>
          <a:endParaRPr lang="en-US"/>
        </a:p>
      </dgm:t>
    </dgm:pt>
    <dgm:pt modelId="{74E39D6F-F990-43E1-B9B0-EFAAA36C9B2F}">
      <dgm:prSet phldrT="[Text]"/>
      <dgm:spPr/>
      <dgm:t>
        <a:bodyPr/>
        <a:lstStyle/>
        <a:p>
          <a:r>
            <a:rPr lang="en-US"/>
            <a:t>Cloud Volumes</a:t>
          </a:r>
        </a:p>
      </dgm:t>
    </dgm:pt>
    <dgm:pt modelId="{B322282A-A78F-426A-98F8-593FE5026C54}" type="parTrans" cxnId="{619F84E7-18E5-4C3E-9C3F-1099563A41EE}">
      <dgm:prSet/>
      <dgm:spPr/>
      <dgm:t>
        <a:bodyPr/>
        <a:lstStyle/>
        <a:p>
          <a:endParaRPr lang="en-US"/>
        </a:p>
      </dgm:t>
    </dgm:pt>
    <dgm:pt modelId="{82DA2E2F-8334-4500-A231-37D20B750E10}" type="sibTrans" cxnId="{619F84E7-18E5-4C3E-9C3F-1099563A41EE}">
      <dgm:prSet/>
      <dgm:spPr/>
      <dgm:t>
        <a:bodyPr/>
        <a:lstStyle/>
        <a:p>
          <a:endParaRPr lang="en-US"/>
        </a:p>
      </dgm:t>
    </dgm:pt>
    <dgm:pt modelId="{FE103AA1-E48D-491E-B1A8-E7D244C61E32}">
      <dgm:prSet phldrT="[Text]"/>
      <dgm:spPr/>
      <dgm:t>
        <a:bodyPr/>
        <a:lstStyle/>
        <a:p>
          <a:r>
            <a:rPr lang="en-US"/>
            <a:t>Persisted Volum Claim (PVC)</a:t>
          </a:r>
        </a:p>
      </dgm:t>
    </dgm:pt>
    <dgm:pt modelId="{3A4AFF2A-BB2A-4C33-9C34-8A0F1E6A4636}" type="parTrans" cxnId="{33537A92-FADE-4734-A535-334D1A1C3BAA}">
      <dgm:prSet/>
      <dgm:spPr/>
      <dgm:t>
        <a:bodyPr/>
        <a:lstStyle/>
        <a:p>
          <a:endParaRPr lang="en-US"/>
        </a:p>
      </dgm:t>
    </dgm:pt>
    <dgm:pt modelId="{11C4F3C1-2783-442E-AD57-A964365DD053}" type="sibTrans" cxnId="{33537A92-FADE-4734-A535-334D1A1C3BAA}">
      <dgm:prSet/>
      <dgm:spPr/>
      <dgm:t>
        <a:bodyPr/>
        <a:lstStyle/>
        <a:p>
          <a:endParaRPr lang="en-US"/>
        </a:p>
      </dgm:t>
    </dgm:pt>
    <dgm:pt modelId="{E21A5B99-12B3-4EF2-9ABC-A6E186ED6E0D}">
      <dgm:prSet phldrT="[Text]"/>
      <dgm:spPr/>
      <dgm:t>
        <a:bodyPr/>
        <a:lstStyle/>
        <a:p>
          <a:r>
            <a:rPr lang="en-US" err="1"/>
            <a:t>ConfigMap</a:t>
          </a:r>
          <a:endParaRPr lang="en-US"/>
        </a:p>
      </dgm:t>
    </dgm:pt>
    <dgm:pt modelId="{A95F830E-D0DD-406C-BA89-8B2A31546CA0}" type="parTrans" cxnId="{89ED9200-0E5E-43BD-97B9-E968F5E606FD}">
      <dgm:prSet/>
      <dgm:spPr/>
      <dgm:t>
        <a:bodyPr/>
        <a:lstStyle/>
        <a:p>
          <a:endParaRPr lang="en-US"/>
        </a:p>
      </dgm:t>
    </dgm:pt>
    <dgm:pt modelId="{FB426ED9-07DF-4222-AF48-04EE8FDD1593}" type="sibTrans" cxnId="{89ED9200-0E5E-43BD-97B9-E968F5E606FD}">
      <dgm:prSet/>
      <dgm:spPr/>
      <dgm:t>
        <a:bodyPr/>
        <a:lstStyle/>
        <a:p>
          <a:endParaRPr lang="en-US"/>
        </a:p>
      </dgm:t>
    </dgm:pt>
    <dgm:pt modelId="{E1DBA2EB-435E-4202-B5B1-46EB61701EA6}">
      <dgm:prSet phldrT="[Text]"/>
      <dgm:spPr/>
      <dgm:t>
        <a:bodyPr/>
        <a:lstStyle/>
        <a:p>
          <a:r>
            <a:rPr lang="en-US"/>
            <a:t>Security</a:t>
          </a:r>
        </a:p>
      </dgm:t>
    </dgm:pt>
    <dgm:pt modelId="{EC613A69-DA15-4A24-B569-9024FCF5A356}" type="parTrans" cxnId="{45FAB8BB-DA1E-405E-9424-ED58F5EE8E65}">
      <dgm:prSet/>
      <dgm:spPr/>
      <dgm:t>
        <a:bodyPr/>
        <a:lstStyle/>
        <a:p>
          <a:endParaRPr lang="en-US"/>
        </a:p>
      </dgm:t>
    </dgm:pt>
    <dgm:pt modelId="{7F83AF80-1C3E-47F4-9862-CE23D62BF2B6}" type="sibTrans" cxnId="{45FAB8BB-DA1E-405E-9424-ED58F5EE8E65}">
      <dgm:prSet/>
      <dgm:spPr/>
      <dgm:t>
        <a:bodyPr/>
        <a:lstStyle/>
        <a:p>
          <a:endParaRPr lang="en-US"/>
        </a:p>
      </dgm:t>
    </dgm:pt>
    <dgm:pt modelId="{3B190B56-1E80-4ED8-A92B-19B74FEC1A21}">
      <dgm:prSet phldrT="[Text]"/>
      <dgm:spPr/>
      <dgm:t>
        <a:bodyPr/>
        <a:lstStyle/>
        <a:p>
          <a:r>
            <a:rPr lang="en-US"/>
            <a:t>….</a:t>
          </a:r>
        </a:p>
      </dgm:t>
    </dgm:pt>
    <dgm:pt modelId="{55FE92DC-9453-48D2-AF91-50A89427958C}" type="parTrans" cxnId="{4CB09AE6-14E1-465A-9E9A-814D7E3E9D35}">
      <dgm:prSet/>
      <dgm:spPr/>
      <dgm:t>
        <a:bodyPr/>
        <a:lstStyle/>
        <a:p>
          <a:endParaRPr lang="en-US"/>
        </a:p>
      </dgm:t>
    </dgm:pt>
    <dgm:pt modelId="{C759C10A-B1C7-4160-8F73-B300627F4103}" type="sibTrans" cxnId="{4CB09AE6-14E1-465A-9E9A-814D7E3E9D35}">
      <dgm:prSet/>
      <dgm:spPr/>
      <dgm:t>
        <a:bodyPr/>
        <a:lstStyle/>
        <a:p>
          <a:endParaRPr lang="en-US"/>
        </a:p>
      </dgm:t>
    </dgm:pt>
    <dgm:pt modelId="{FEB388F2-EBB4-4A89-8CC9-05282A1F35EA}" type="pres">
      <dgm:prSet presAssocID="{625B8BD2-180B-4A1D-BC89-67FCF763E273}" presName="Name0" presStyleCnt="0">
        <dgm:presLayoutVars>
          <dgm:chPref val="1"/>
          <dgm:dir/>
          <dgm:animOne val="branch"/>
          <dgm:animLvl val="lvl"/>
          <dgm:resizeHandles val="exact"/>
        </dgm:presLayoutVars>
      </dgm:prSet>
      <dgm:spPr/>
    </dgm:pt>
    <dgm:pt modelId="{CA80C8C5-504E-4092-A94E-ED2D11B64666}" type="pres">
      <dgm:prSet presAssocID="{2F8B35E0-6DAA-491D-8420-F35EC1786845}" presName="root1" presStyleCnt="0"/>
      <dgm:spPr/>
    </dgm:pt>
    <dgm:pt modelId="{1D8FB7CB-B6DA-43BD-951A-EAE055769FBF}" type="pres">
      <dgm:prSet presAssocID="{2F8B35E0-6DAA-491D-8420-F35EC1786845}" presName="LevelOneTextNode" presStyleLbl="node0" presStyleIdx="0" presStyleCnt="1">
        <dgm:presLayoutVars>
          <dgm:chPref val="3"/>
        </dgm:presLayoutVars>
      </dgm:prSet>
      <dgm:spPr/>
    </dgm:pt>
    <dgm:pt modelId="{E3548C62-69DB-4DB9-9DF5-A5C03B4C7A44}" type="pres">
      <dgm:prSet presAssocID="{2F8B35E0-6DAA-491D-8420-F35EC1786845}" presName="level2hierChild" presStyleCnt="0"/>
      <dgm:spPr/>
    </dgm:pt>
    <dgm:pt modelId="{CD24B328-EC1E-4494-AEB6-8AED70C1702C}" type="pres">
      <dgm:prSet presAssocID="{360AB434-98F4-4952-9A66-CA635AE2730D}" presName="conn2-1" presStyleLbl="parChTrans1D2" presStyleIdx="0" presStyleCnt="7"/>
      <dgm:spPr/>
    </dgm:pt>
    <dgm:pt modelId="{CC86294B-8EDF-4099-9E4F-E263CB3B0B32}" type="pres">
      <dgm:prSet presAssocID="{360AB434-98F4-4952-9A66-CA635AE2730D}" presName="connTx" presStyleLbl="parChTrans1D2" presStyleIdx="0" presStyleCnt="7"/>
      <dgm:spPr/>
    </dgm:pt>
    <dgm:pt modelId="{AE42CF9D-6668-4831-B52D-518F0A8B45F9}" type="pres">
      <dgm:prSet presAssocID="{78AB4E7A-4505-4EF0-8760-9A4DA9E59829}" presName="root2" presStyleCnt="0"/>
      <dgm:spPr/>
    </dgm:pt>
    <dgm:pt modelId="{BCB8F66F-4E3D-441B-B450-13ED6686C47D}" type="pres">
      <dgm:prSet presAssocID="{78AB4E7A-4505-4EF0-8760-9A4DA9E59829}" presName="LevelTwoTextNode" presStyleLbl="node2" presStyleIdx="0" presStyleCnt="7" custLinFactNeighborX="416">
        <dgm:presLayoutVars>
          <dgm:chPref val="3"/>
        </dgm:presLayoutVars>
      </dgm:prSet>
      <dgm:spPr/>
    </dgm:pt>
    <dgm:pt modelId="{E36F0572-EEEA-42CB-946F-8A81CE52F269}" type="pres">
      <dgm:prSet presAssocID="{78AB4E7A-4505-4EF0-8760-9A4DA9E59829}" presName="level3hierChild" presStyleCnt="0"/>
      <dgm:spPr/>
    </dgm:pt>
    <dgm:pt modelId="{4029400E-0717-45AC-82B2-7016B9A7101F}" type="pres">
      <dgm:prSet presAssocID="{44CD9BF2-2885-4D33-805C-1D64DBC1FAD7}" presName="conn2-1" presStyleLbl="parChTrans1D2" presStyleIdx="1" presStyleCnt="7"/>
      <dgm:spPr/>
    </dgm:pt>
    <dgm:pt modelId="{5F867194-8B1D-474D-86F4-69271A2867A2}" type="pres">
      <dgm:prSet presAssocID="{44CD9BF2-2885-4D33-805C-1D64DBC1FAD7}" presName="connTx" presStyleLbl="parChTrans1D2" presStyleIdx="1" presStyleCnt="7"/>
      <dgm:spPr/>
    </dgm:pt>
    <dgm:pt modelId="{3EB91E08-1834-4284-B9CF-33FC2959AFE1}" type="pres">
      <dgm:prSet presAssocID="{24E82171-2F4D-465A-BE29-93605D0CF059}" presName="root2" presStyleCnt="0"/>
      <dgm:spPr/>
    </dgm:pt>
    <dgm:pt modelId="{76AAD37F-5A50-4CA6-B37C-4E380C4C3F8F}" type="pres">
      <dgm:prSet presAssocID="{24E82171-2F4D-465A-BE29-93605D0CF059}" presName="LevelTwoTextNode" presStyleLbl="node2" presStyleIdx="1" presStyleCnt="7">
        <dgm:presLayoutVars>
          <dgm:chPref val="3"/>
        </dgm:presLayoutVars>
      </dgm:prSet>
      <dgm:spPr/>
    </dgm:pt>
    <dgm:pt modelId="{AD4FDB52-ED2B-4BAA-8C97-E011D10458AA}" type="pres">
      <dgm:prSet presAssocID="{24E82171-2F4D-465A-BE29-93605D0CF059}" presName="level3hierChild" presStyleCnt="0"/>
      <dgm:spPr/>
    </dgm:pt>
    <dgm:pt modelId="{3D1C8DA3-6612-4CAA-AC27-D2FAF0ADC606}" type="pres">
      <dgm:prSet presAssocID="{B322282A-A78F-426A-98F8-593FE5026C54}" presName="conn2-1" presStyleLbl="parChTrans1D2" presStyleIdx="2" presStyleCnt="7"/>
      <dgm:spPr/>
    </dgm:pt>
    <dgm:pt modelId="{B7C5C204-3495-46BF-B86E-D88FDFBCB09A}" type="pres">
      <dgm:prSet presAssocID="{B322282A-A78F-426A-98F8-593FE5026C54}" presName="connTx" presStyleLbl="parChTrans1D2" presStyleIdx="2" presStyleCnt="7"/>
      <dgm:spPr/>
    </dgm:pt>
    <dgm:pt modelId="{9253E482-B0E1-4CDD-A44B-735126479F8B}" type="pres">
      <dgm:prSet presAssocID="{74E39D6F-F990-43E1-B9B0-EFAAA36C9B2F}" presName="root2" presStyleCnt="0"/>
      <dgm:spPr/>
    </dgm:pt>
    <dgm:pt modelId="{56B9A741-336C-4D85-ABCA-B799A4E11C8A}" type="pres">
      <dgm:prSet presAssocID="{74E39D6F-F990-43E1-B9B0-EFAAA36C9B2F}" presName="LevelTwoTextNode" presStyleLbl="node2" presStyleIdx="2" presStyleCnt="7">
        <dgm:presLayoutVars>
          <dgm:chPref val="3"/>
        </dgm:presLayoutVars>
      </dgm:prSet>
      <dgm:spPr/>
    </dgm:pt>
    <dgm:pt modelId="{F03459B8-F907-4AC0-9931-D75ECFEA36FA}" type="pres">
      <dgm:prSet presAssocID="{74E39D6F-F990-43E1-B9B0-EFAAA36C9B2F}" presName="level3hierChild" presStyleCnt="0"/>
      <dgm:spPr/>
    </dgm:pt>
    <dgm:pt modelId="{CD479883-39AB-4891-9356-A9190EB0767D}" type="pres">
      <dgm:prSet presAssocID="{3A4AFF2A-BB2A-4C33-9C34-8A0F1E6A4636}" presName="conn2-1" presStyleLbl="parChTrans1D2" presStyleIdx="3" presStyleCnt="7"/>
      <dgm:spPr/>
    </dgm:pt>
    <dgm:pt modelId="{C5C763E3-5389-41BB-9153-96F166B3478D}" type="pres">
      <dgm:prSet presAssocID="{3A4AFF2A-BB2A-4C33-9C34-8A0F1E6A4636}" presName="connTx" presStyleLbl="parChTrans1D2" presStyleIdx="3" presStyleCnt="7"/>
      <dgm:spPr/>
    </dgm:pt>
    <dgm:pt modelId="{892DCC3C-5C67-45E1-B714-431B15142627}" type="pres">
      <dgm:prSet presAssocID="{FE103AA1-E48D-491E-B1A8-E7D244C61E32}" presName="root2" presStyleCnt="0"/>
      <dgm:spPr/>
    </dgm:pt>
    <dgm:pt modelId="{9BFF75FF-0B6A-4CED-B074-33C7DDC048E8}" type="pres">
      <dgm:prSet presAssocID="{FE103AA1-E48D-491E-B1A8-E7D244C61E32}" presName="LevelTwoTextNode" presStyleLbl="node2" presStyleIdx="3" presStyleCnt="7">
        <dgm:presLayoutVars>
          <dgm:chPref val="3"/>
        </dgm:presLayoutVars>
      </dgm:prSet>
      <dgm:spPr/>
    </dgm:pt>
    <dgm:pt modelId="{6B77C291-45C5-4D3C-85A9-3C0225F44170}" type="pres">
      <dgm:prSet presAssocID="{FE103AA1-E48D-491E-B1A8-E7D244C61E32}" presName="level3hierChild" presStyleCnt="0"/>
      <dgm:spPr/>
    </dgm:pt>
    <dgm:pt modelId="{044AA449-2D64-4258-8D42-B947095AB704}" type="pres">
      <dgm:prSet presAssocID="{A95F830E-D0DD-406C-BA89-8B2A31546CA0}" presName="conn2-1" presStyleLbl="parChTrans1D2" presStyleIdx="4" presStyleCnt="7"/>
      <dgm:spPr/>
    </dgm:pt>
    <dgm:pt modelId="{9B9C03CE-A1B1-4BFA-8DA0-AB14DC939809}" type="pres">
      <dgm:prSet presAssocID="{A95F830E-D0DD-406C-BA89-8B2A31546CA0}" presName="connTx" presStyleLbl="parChTrans1D2" presStyleIdx="4" presStyleCnt="7"/>
      <dgm:spPr/>
    </dgm:pt>
    <dgm:pt modelId="{261B342A-03C0-4966-9AC0-3115189A8FF8}" type="pres">
      <dgm:prSet presAssocID="{E21A5B99-12B3-4EF2-9ABC-A6E186ED6E0D}" presName="root2" presStyleCnt="0"/>
      <dgm:spPr/>
    </dgm:pt>
    <dgm:pt modelId="{A5C2B355-E8D3-4776-8F29-6A55F9E8B172}" type="pres">
      <dgm:prSet presAssocID="{E21A5B99-12B3-4EF2-9ABC-A6E186ED6E0D}" presName="LevelTwoTextNode" presStyleLbl="node2" presStyleIdx="4" presStyleCnt="7">
        <dgm:presLayoutVars>
          <dgm:chPref val="3"/>
        </dgm:presLayoutVars>
      </dgm:prSet>
      <dgm:spPr/>
    </dgm:pt>
    <dgm:pt modelId="{9EEBDDC2-3ACB-4D3C-8139-31AC8E8F5915}" type="pres">
      <dgm:prSet presAssocID="{E21A5B99-12B3-4EF2-9ABC-A6E186ED6E0D}" presName="level3hierChild" presStyleCnt="0"/>
      <dgm:spPr/>
    </dgm:pt>
    <dgm:pt modelId="{FD75EEFC-26F0-4DDB-A316-47283A877125}" type="pres">
      <dgm:prSet presAssocID="{EC613A69-DA15-4A24-B569-9024FCF5A356}" presName="conn2-1" presStyleLbl="parChTrans1D2" presStyleIdx="5" presStyleCnt="7"/>
      <dgm:spPr/>
    </dgm:pt>
    <dgm:pt modelId="{85CA47B0-EF5C-40AF-8DD0-BF949B2D221B}" type="pres">
      <dgm:prSet presAssocID="{EC613A69-DA15-4A24-B569-9024FCF5A356}" presName="connTx" presStyleLbl="parChTrans1D2" presStyleIdx="5" presStyleCnt="7"/>
      <dgm:spPr/>
    </dgm:pt>
    <dgm:pt modelId="{0216FBE3-F978-4BD6-9892-C5101957E768}" type="pres">
      <dgm:prSet presAssocID="{E1DBA2EB-435E-4202-B5B1-46EB61701EA6}" presName="root2" presStyleCnt="0"/>
      <dgm:spPr/>
    </dgm:pt>
    <dgm:pt modelId="{BF333F15-68A0-447A-AA47-6645C5646811}" type="pres">
      <dgm:prSet presAssocID="{E1DBA2EB-435E-4202-B5B1-46EB61701EA6}" presName="LevelTwoTextNode" presStyleLbl="node2" presStyleIdx="5" presStyleCnt="7">
        <dgm:presLayoutVars>
          <dgm:chPref val="3"/>
        </dgm:presLayoutVars>
      </dgm:prSet>
      <dgm:spPr/>
    </dgm:pt>
    <dgm:pt modelId="{9A6CBA9E-7807-4404-AA66-3123F58E01CA}" type="pres">
      <dgm:prSet presAssocID="{E1DBA2EB-435E-4202-B5B1-46EB61701EA6}" presName="level3hierChild" presStyleCnt="0"/>
      <dgm:spPr/>
    </dgm:pt>
    <dgm:pt modelId="{30A316B5-237F-4381-9544-8AE755439379}" type="pres">
      <dgm:prSet presAssocID="{55FE92DC-9453-48D2-AF91-50A89427958C}" presName="conn2-1" presStyleLbl="parChTrans1D2" presStyleIdx="6" presStyleCnt="7"/>
      <dgm:spPr/>
    </dgm:pt>
    <dgm:pt modelId="{F9795F7E-33D5-4DF1-AD4E-C00E0D71BF8F}" type="pres">
      <dgm:prSet presAssocID="{55FE92DC-9453-48D2-AF91-50A89427958C}" presName="connTx" presStyleLbl="parChTrans1D2" presStyleIdx="6" presStyleCnt="7"/>
      <dgm:spPr/>
    </dgm:pt>
    <dgm:pt modelId="{DAC4006D-5708-4359-BBB1-F9A88BC18749}" type="pres">
      <dgm:prSet presAssocID="{3B190B56-1E80-4ED8-A92B-19B74FEC1A21}" presName="root2" presStyleCnt="0"/>
      <dgm:spPr/>
    </dgm:pt>
    <dgm:pt modelId="{5A98F314-2499-4DA6-B91B-74224B417884}" type="pres">
      <dgm:prSet presAssocID="{3B190B56-1E80-4ED8-A92B-19B74FEC1A21}" presName="LevelTwoTextNode" presStyleLbl="node2" presStyleIdx="6" presStyleCnt="7">
        <dgm:presLayoutVars>
          <dgm:chPref val="3"/>
        </dgm:presLayoutVars>
      </dgm:prSet>
      <dgm:spPr/>
    </dgm:pt>
    <dgm:pt modelId="{8A7C13EA-7FCC-4B0D-8979-4BC239B623A2}" type="pres">
      <dgm:prSet presAssocID="{3B190B56-1E80-4ED8-A92B-19B74FEC1A21}" presName="level3hierChild" presStyleCnt="0"/>
      <dgm:spPr/>
    </dgm:pt>
  </dgm:ptLst>
  <dgm:cxnLst>
    <dgm:cxn modelId="{89ED9200-0E5E-43BD-97B9-E968F5E606FD}" srcId="{2F8B35E0-6DAA-491D-8420-F35EC1786845}" destId="{E21A5B99-12B3-4EF2-9ABC-A6E186ED6E0D}" srcOrd="4" destOrd="0" parTransId="{A95F830E-D0DD-406C-BA89-8B2A31546CA0}" sibTransId="{FB426ED9-07DF-4222-AF48-04EE8FDD1593}"/>
    <dgm:cxn modelId="{7E551B16-54A7-4FD9-A76E-86C76542FFE3}" type="presOf" srcId="{2F8B35E0-6DAA-491D-8420-F35EC1786845}" destId="{1D8FB7CB-B6DA-43BD-951A-EAE055769FBF}" srcOrd="0" destOrd="0" presId="urn:microsoft.com/office/officeart/2008/layout/HorizontalMultiLevelHierarchy"/>
    <dgm:cxn modelId="{A02A351F-5144-4163-8971-6C12A85A2E98}" type="presOf" srcId="{44CD9BF2-2885-4D33-805C-1D64DBC1FAD7}" destId="{4029400E-0717-45AC-82B2-7016B9A7101F}" srcOrd="0" destOrd="0" presId="urn:microsoft.com/office/officeart/2008/layout/HorizontalMultiLevelHierarchy"/>
    <dgm:cxn modelId="{12EB1320-F481-4A56-B634-BDD4DC97ECDC}" type="presOf" srcId="{78AB4E7A-4505-4EF0-8760-9A4DA9E59829}" destId="{BCB8F66F-4E3D-441B-B450-13ED6686C47D}" srcOrd="0" destOrd="0" presId="urn:microsoft.com/office/officeart/2008/layout/HorizontalMultiLevelHierarchy"/>
    <dgm:cxn modelId="{6A093B2D-ACD1-4DB1-BB97-24640A860462}" type="presOf" srcId="{55FE92DC-9453-48D2-AF91-50A89427958C}" destId="{30A316B5-237F-4381-9544-8AE755439379}" srcOrd="0" destOrd="0" presId="urn:microsoft.com/office/officeart/2008/layout/HorizontalMultiLevelHierarchy"/>
    <dgm:cxn modelId="{40C31939-7B82-49C1-B696-051C53D8BC53}" type="presOf" srcId="{24E82171-2F4D-465A-BE29-93605D0CF059}" destId="{76AAD37F-5A50-4CA6-B37C-4E380C4C3F8F}" srcOrd="0" destOrd="0" presId="urn:microsoft.com/office/officeart/2008/layout/HorizontalMultiLevelHierarchy"/>
    <dgm:cxn modelId="{5E28423B-37C0-4954-8300-890287CC8CC5}" type="presOf" srcId="{3A4AFF2A-BB2A-4C33-9C34-8A0F1E6A4636}" destId="{C5C763E3-5389-41BB-9153-96F166B3478D}" srcOrd="1" destOrd="0" presId="urn:microsoft.com/office/officeart/2008/layout/HorizontalMultiLevelHierarchy"/>
    <dgm:cxn modelId="{D1055665-8FFB-44E5-9276-97C20221382E}" type="presOf" srcId="{B322282A-A78F-426A-98F8-593FE5026C54}" destId="{B7C5C204-3495-46BF-B86E-D88FDFBCB09A}" srcOrd="1" destOrd="0" presId="urn:microsoft.com/office/officeart/2008/layout/HorizontalMultiLevelHierarchy"/>
    <dgm:cxn modelId="{E1AE0467-9562-422B-813E-9DDC4CAA42C3}" type="presOf" srcId="{360AB434-98F4-4952-9A66-CA635AE2730D}" destId="{CD24B328-EC1E-4494-AEB6-8AED70C1702C}" srcOrd="0" destOrd="0" presId="urn:microsoft.com/office/officeart/2008/layout/HorizontalMultiLevelHierarchy"/>
    <dgm:cxn modelId="{87773C51-AEFC-498B-97D9-C4F4440BA8C1}" srcId="{2F8B35E0-6DAA-491D-8420-F35EC1786845}" destId="{78AB4E7A-4505-4EF0-8760-9A4DA9E59829}" srcOrd="0" destOrd="0" parTransId="{360AB434-98F4-4952-9A66-CA635AE2730D}" sibTransId="{30045FB3-F87F-4752-8D0C-F452F403FD1F}"/>
    <dgm:cxn modelId="{01369474-E154-4673-91E4-01FC4F1C1E6E}" type="presOf" srcId="{FE103AA1-E48D-491E-B1A8-E7D244C61E32}" destId="{9BFF75FF-0B6A-4CED-B074-33C7DDC048E8}" srcOrd="0" destOrd="0" presId="urn:microsoft.com/office/officeart/2008/layout/HorizontalMultiLevelHierarchy"/>
    <dgm:cxn modelId="{E471BA55-6E6C-4623-B7E4-B60396EC3187}" type="presOf" srcId="{E1DBA2EB-435E-4202-B5B1-46EB61701EA6}" destId="{BF333F15-68A0-447A-AA47-6645C5646811}" srcOrd="0" destOrd="0" presId="urn:microsoft.com/office/officeart/2008/layout/HorizontalMultiLevelHierarchy"/>
    <dgm:cxn modelId="{40D10279-8B4B-466B-87CD-3AE2EBEF0453}" type="presOf" srcId="{A95F830E-D0DD-406C-BA89-8B2A31546CA0}" destId="{044AA449-2D64-4258-8D42-B947095AB704}" srcOrd="0" destOrd="0" presId="urn:microsoft.com/office/officeart/2008/layout/HorizontalMultiLevelHierarchy"/>
    <dgm:cxn modelId="{7A7A147A-8719-470E-BE20-398B956EFE8F}" type="presOf" srcId="{625B8BD2-180B-4A1D-BC89-67FCF763E273}" destId="{FEB388F2-EBB4-4A89-8CC9-05282A1F35EA}" srcOrd="0" destOrd="0" presId="urn:microsoft.com/office/officeart/2008/layout/HorizontalMultiLevelHierarchy"/>
    <dgm:cxn modelId="{B2BAEC7F-DE74-407F-AB64-C488CCC7F240}" srcId="{625B8BD2-180B-4A1D-BC89-67FCF763E273}" destId="{2F8B35E0-6DAA-491D-8420-F35EC1786845}" srcOrd="0" destOrd="0" parTransId="{A81DC799-907B-4D86-AD9C-60748E88E136}" sibTransId="{C5AEFDA0-1B34-444C-8871-EBBB93A00BA2}"/>
    <dgm:cxn modelId="{325A6F85-06EC-4631-9E6E-A0390C15BA61}" type="presOf" srcId="{74E39D6F-F990-43E1-B9B0-EFAAA36C9B2F}" destId="{56B9A741-336C-4D85-ABCA-B799A4E11C8A}" srcOrd="0" destOrd="0" presId="urn:microsoft.com/office/officeart/2008/layout/HorizontalMultiLevelHierarchy"/>
    <dgm:cxn modelId="{10B18E85-5B92-4462-BFD0-AA5E18643FA6}" type="presOf" srcId="{E21A5B99-12B3-4EF2-9ABC-A6E186ED6E0D}" destId="{A5C2B355-E8D3-4776-8F29-6A55F9E8B172}" srcOrd="0" destOrd="0" presId="urn:microsoft.com/office/officeart/2008/layout/HorizontalMultiLevelHierarchy"/>
    <dgm:cxn modelId="{33537A92-FADE-4734-A535-334D1A1C3BAA}" srcId="{2F8B35E0-6DAA-491D-8420-F35EC1786845}" destId="{FE103AA1-E48D-491E-B1A8-E7D244C61E32}" srcOrd="3" destOrd="0" parTransId="{3A4AFF2A-BB2A-4C33-9C34-8A0F1E6A4636}" sibTransId="{11C4F3C1-2783-442E-AD57-A964365DD053}"/>
    <dgm:cxn modelId="{0E95859C-4F6A-4589-AF24-BDA420A7EF2D}" type="presOf" srcId="{3A4AFF2A-BB2A-4C33-9C34-8A0F1E6A4636}" destId="{CD479883-39AB-4891-9356-A9190EB0767D}" srcOrd="0" destOrd="0" presId="urn:microsoft.com/office/officeart/2008/layout/HorizontalMultiLevelHierarchy"/>
    <dgm:cxn modelId="{482274B6-266A-41D2-BA78-7081CE70C099}" type="presOf" srcId="{3B190B56-1E80-4ED8-A92B-19B74FEC1A21}" destId="{5A98F314-2499-4DA6-B91B-74224B417884}" srcOrd="0" destOrd="0" presId="urn:microsoft.com/office/officeart/2008/layout/HorizontalMultiLevelHierarchy"/>
    <dgm:cxn modelId="{45FAB8BB-DA1E-405E-9424-ED58F5EE8E65}" srcId="{2F8B35E0-6DAA-491D-8420-F35EC1786845}" destId="{E1DBA2EB-435E-4202-B5B1-46EB61701EA6}" srcOrd="5" destOrd="0" parTransId="{EC613A69-DA15-4A24-B569-9024FCF5A356}" sibTransId="{7F83AF80-1C3E-47F4-9862-CE23D62BF2B6}"/>
    <dgm:cxn modelId="{99AE6CBD-1FE1-4723-8548-C2E46BEAF60B}" type="presOf" srcId="{55FE92DC-9453-48D2-AF91-50A89427958C}" destId="{F9795F7E-33D5-4DF1-AD4E-C00E0D71BF8F}" srcOrd="1" destOrd="0" presId="urn:microsoft.com/office/officeart/2008/layout/HorizontalMultiLevelHierarchy"/>
    <dgm:cxn modelId="{FF8DC4C2-7AEA-41A8-A137-93356AA05B4D}" type="presOf" srcId="{360AB434-98F4-4952-9A66-CA635AE2730D}" destId="{CC86294B-8EDF-4099-9E4F-E263CB3B0B32}" srcOrd="1" destOrd="0" presId="urn:microsoft.com/office/officeart/2008/layout/HorizontalMultiLevelHierarchy"/>
    <dgm:cxn modelId="{6745B7C4-F30F-4DFB-94B5-96D69536CE03}" type="presOf" srcId="{EC613A69-DA15-4A24-B569-9024FCF5A356}" destId="{85CA47B0-EF5C-40AF-8DD0-BF949B2D221B}" srcOrd="1" destOrd="0" presId="urn:microsoft.com/office/officeart/2008/layout/HorizontalMultiLevelHierarchy"/>
    <dgm:cxn modelId="{C4BFD2C6-6630-40C7-8F61-E2744CEAC329}" srcId="{2F8B35E0-6DAA-491D-8420-F35EC1786845}" destId="{24E82171-2F4D-465A-BE29-93605D0CF059}" srcOrd="1" destOrd="0" parTransId="{44CD9BF2-2885-4D33-805C-1D64DBC1FAD7}" sibTransId="{CF4C6514-4B31-44B7-B5BB-25A377A6CB7E}"/>
    <dgm:cxn modelId="{221E5AD7-D2D5-420C-B465-61DCC3AE6DCF}" type="presOf" srcId="{B322282A-A78F-426A-98F8-593FE5026C54}" destId="{3D1C8DA3-6612-4CAA-AC27-D2FAF0ADC606}" srcOrd="0" destOrd="0" presId="urn:microsoft.com/office/officeart/2008/layout/HorizontalMultiLevelHierarchy"/>
    <dgm:cxn modelId="{426B8EE5-1545-451F-B31C-C379B34D9E62}" type="presOf" srcId="{44CD9BF2-2885-4D33-805C-1D64DBC1FAD7}" destId="{5F867194-8B1D-474D-86F4-69271A2867A2}" srcOrd="1" destOrd="0" presId="urn:microsoft.com/office/officeart/2008/layout/HorizontalMultiLevelHierarchy"/>
    <dgm:cxn modelId="{4CB09AE6-14E1-465A-9E9A-814D7E3E9D35}" srcId="{2F8B35E0-6DAA-491D-8420-F35EC1786845}" destId="{3B190B56-1E80-4ED8-A92B-19B74FEC1A21}" srcOrd="6" destOrd="0" parTransId="{55FE92DC-9453-48D2-AF91-50A89427958C}" sibTransId="{C759C10A-B1C7-4160-8F73-B300627F4103}"/>
    <dgm:cxn modelId="{619F84E7-18E5-4C3E-9C3F-1099563A41EE}" srcId="{2F8B35E0-6DAA-491D-8420-F35EC1786845}" destId="{74E39D6F-F990-43E1-B9B0-EFAAA36C9B2F}" srcOrd="2" destOrd="0" parTransId="{B322282A-A78F-426A-98F8-593FE5026C54}" sibTransId="{82DA2E2F-8334-4500-A231-37D20B750E10}"/>
    <dgm:cxn modelId="{E1D4C6E9-91FC-4FCB-9BC8-AAC3BB4550CC}" type="presOf" srcId="{A95F830E-D0DD-406C-BA89-8B2A31546CA0}" destId="{9B9C03CE-A1B1-4BFA-8DA0-AB14DC939809}" srcOrd="1" destOrd="0" presId="urn:microsoft.com/office/officeart/2008/layout/HorizontalMultiLevelHierarchy"/>
    <dgm:cxn modelId="{F49C5EEB-428E-4FD3-9E31-2EA386A835CC}" type="presOf" srcId="{EC613A69-DA15-4A24-B569-9024FCF5A356}" destId="{FD75EEFC-26F0-4DDB-A316-47283A877125}" srcOrd="0" destOrd="0" presId="urn:microsoft.com/office/officeart/2008/layout/HorizontalMultiLevelHierarchy"/>
    <dgm:cxn modelId="{B4D4BEC2-DC9F-48F8-9D5F-EB2510AC2224}" type="presParOf" srcId="{FEB388F2-EBB4-4A89-8CC9-05282A1F35EA}" destId="{CA80C8C5-504E-4092-A94E-ED2D11B64666}" srcOrd="0" destOrd="0" presId="urn:microsoft.com/office/officeart/2008/layout/HorizontalMultiLevelHierarchy"/>
    <dgm:cxn modelId="{4B8F3345-46F0-4794-8BAD-E1DCF2256174}" type="presParOf" srcId="{CA80C8C5-504E-4092-A94E-ED2D11B64666}" destId="{1D8FB7CB-B6DA-43BD-951A-EAE055769FBF}" srcOrd="0" destOrd="0" presId="urn:microsoft.com/office/officeart/2008/layout/HorizontalMultiLevelHierarchy"/>
    <dgm:cxn modelId="{2214336D-61C3-4350-A2DB-32EADAC45DB5}" type="presParOf" srcId="{CA80C8C5-504E-4092-A94E-ED2D11B64666}" destId="{E3548C62-69DB-4DB9-9DF5-A5C03B4C7A44}" srcOrd="1" destOrd="0" presId="urn:microsoft.com/office/officeart/2008/layout/HorizontalMultiLevelHierarchy"/>
    <dgm:cxn modelId="{85627EDE-0251-4489-94D8-95267EA0CEE5}" type="presParOf" srcId="{E3548C62-69DB-4DB9-9DF5-A5C03B4C7A44}" destId="{CD24B328-EC1E-4494-AEB6-8AED70C1702C}" srcOrd="0" destOrd="0" presId="urn:microsoft.com/office/officeart/2008/layout/HorizontalMultiLevelHierarchy"/>
    <dgm:cxn modelId="{33878020-CBFC-47AC-BD44-F64031640B7C}" type="presParOf" srcId="{CD24B328-EC1E-4494-AEB6-8AED70C1702C}" destId="{CC86294B-8EDF-4099-9E4F-E263CB3B0B32}" srcOrd="0" destOrd="0" presId="urn:microsoft.com/office/officeart/2008/layout/HorizontalMultiLevelHierarchy"/>
    <dgm:cxn modelId="{26112236-88A5-4D32-BE59-A0DB3EC14EFA}" type="presParOf" srcId="{E3548C62-69DB-4DB9-9DF5-A5C03B4C7A44}" destId="{AE42CF9D-6668-4831-B52D-518F0A8B45F9}" srcOrd="1" destOrd="0" presId="urn:microsoft.com/office/officeart/2008/layout/HorizontalMultiLevelHierarchy"/>
    <dgm:cxn modelId="{8F9DE4D1-0EF5-4596-A755-E97181CBD407}" type="presParOf" srcId="{AE42CF9D-6668-4831-B52D-518F0A8B45F9}" destId="{BCB8F66F-4E3D-441B-B450-13ED6686C47D}" srcOrd="0" destOrd="0" presId="urn:microsoft.com/office/officeart/2008/layout/HorizontalMultiLevelHierarchy"/>
    <dgm:cxn modelId="{26564C89-6A30-4C7C-917A-CF9023C18E3D}" type="presParOf" srcId="{AE42CF9D-6668-4831-B52D-518F0A8B45F9}" destId="{E36F0572-EEEA-42CB-946F-8A81CE52F269}" srcOrd="1" destOrd="0" presId="urn:microsoft.com/office/officeart/2008/layout/HorizontalMultiLevelHierarchy"/>
    <dgm:cxn modelId="{0222452F-E868-4947-AE93-EA6E27A15B9C}" type="presParOf" srcId="{E3548C62-69DB-4DB9-9DF5-A5C03B4C7A44}" destId="{4029400E-0717-45AC-82B2-7016B9A7101F}" srcOrd="2" destOrd="0" presId="urn:microsoft.com/office/officeart/2008/layout/HorizontalMultiLevelHierarchy"/>
    <dgm:cxn modelId="{1FDE93AB-A3B7-4E5D-BFD0-405CA0BA4FAF}" type="presParOf" srcId="{4029400E-0717-45AC-82B2-7016B9A7101F}" destId="{5F867194-8B1D-474D-86F4-69271A2867A2}" srcOrd="0" destOrd="0" presId="urn:microsoft.com/office/officeart/2008/layout/HorizontalMultiLevelHierarchy"/>
    <dgm:cxn modelId="{0BC465FC-6C64-4300-AC15-D99E53A89C1F}" type="presParOf" srcId="{E3548C62-69DB-4DB9-9DF5-A5C03B4C7A44}" destId="{3EB91E08-1834-4284-B9CF-33FC2959AFE1}" srcOrd="3" destOrd="0" presId="urn:microsoft.com/office/officeart/2008/layout/HorizontalMultiLevelHierarchy"/>
    <dgm:cxn modelId="{EB936381-5795-45E0-965E-F88F589ED027}" type="presParOf" srcId="{3EB91E08-1834-4284-B9CF-33FC2959AFE1}" destId="{76AAD37F-5A50-4CA6-B37C-4E380C4C3F8F}" srcOrd="0" destOrd="0" presId="urn:microsoft.com/office/officeart/2008/layout/HorizontalMultiLevelHierarchy"/>
    <dgm:cxn modelId="{88D06760-1D72-4C1F-9799-0B830C3530E7}" type="presParOf" srcId="{3EB91E08-1834-4284-B9CF-33FC2959AFE1}" destId="{AD4FDB52-ED2B-4BAA-8C97-E011D10458AA}" srcOrd="1" destOrd="0" presId="urn:microsoft.com/office/officeart/2008/layout/HorizontalMultiLevelHierarchy"/>
    <dgm:cxn modelId="{13189768-AD64-4904-9FFF-F24DE1ADCCFF}" type="presParOf" srcId="{E3548C62-69DB-4DB9-9DF5-A5C03B4C7A44}" destId="{3D1C8DA3-6612-4CAA-AC27-D2FAF0ADC606}" srcOrd="4" destOrd="0" presId="urn:microsoft.com/office/officeart/2008/layout/HorizontalMultiLevelHierarchy"/>
    <dgm:cxn modelId="{BB4284E8-E278-41A6-B22E-CF096493F2F6}" type="presParOf" srcId="{3D1C8DA3-6612-4CAA-AC27-D2FAF0ADC606}" destId="{B7C5C204-3495-46BF-B86E-D88FDFBCB09A}" srcOrd="0" destOrd="0" presId="urn:microsoft.com/office/officeart/2008/layout/HorizontalMultiLevelHierarchy"/>
    <dgm:cxn modelId="{BDE542CC-F3B6-48E5-86C9-9D47FD9EC2FB}" type="presParOf" srcId="{E3548C62-69DB-4DB9-9DF5-A5C03B4C7A44}" destId="{9253E482-B0E1-4CDD-A44B-735126479F8B}" srcOrd="5" destOrd="0" presId="urn:microsoft.com/office/officeart/2008/layout/HorizontalMultiLevelHierarchy"/>
    <dgm:cxn modelId="{1B425A9B-822C-4738-BDEA-01F7B02F154E}" type="presParOf" srcId="{9253E482-B0E1-4CDD-A44B-735126479F8B}" destId="{56B9A741-336C-4D85-ABCA-B799A4E11C8A}" srcOrd="0" destOrd="0" presId="urn:microsoft.com/office/officeart/2008/layout/HorizontalMultiLevelHierarchy"/>
    <dgm:cxn modelId="{3CD9E55F-21C5-4D83-B0D1-928C1020CF9B}" type="presParOf" srcId="{9253E482-B0E1-4CDD-A44B-735126479F8B}" destId="{F03459B8-F907-4AC0-9931-D75ECFEA36FA}" srcOrd="1" destOrd="0" presId="urn:microsoft.com/office/officeart/2008/layout/HorizontalMultiLevelHierarchy"/>
    <dgm:cxn modelId="{0F604D54-A233-4C51-A920-E7812B791131}" type="presParOf" srcId="{E3548C62-69DB-4DB9-9DF5-A5C03B4C7A44}" destId="{CD479883-39AB-4891-9356-A9190EB0767D}" srcOrd="6" destOrd="0" presId="urn:microsoft.com/office/officeart/2008/layout/HorizontalMultiLevelHierarchy"/>
    <dgm:cxn modelId="{347DC5E2-6DC8-43C7-ACB6-F86C7F66C743}" type="presParOf" srcId="{CD479883-39AB-4891-9356-A9190EB0767D}" destId="{C5C763E3-5389-41BB-9153-96F166B3478D}" srcOrd="0" destOrd="0" presId="urn:microsoft.com/office/officeart/2008/layout/HorizontalMultiLevelHierarchy"/>
    <dgm:cxn modelId="{18CEC22C-9876-4196-A914-628A34EC81FF}" type="presParOf" srcId="{E3548C62-69DB-4DB9-9DF5-A5C03B4C7A44}" destId="{892DCC3C-5C67-45E1-B714-431B15142627}" srcOrd="7" destOrd="0" presId="urn:microsoft.com/office/officeart/2008/layout/HorizontalMultiLevelHierarchy"/>
    <dgm:cxn modelId="{54E2008E-875F-4EF5-83EA-ED95ED3B74D1}" type="presParOf" srcId="{892DCC3C-5C67-45E1-B714-431B15142627}" destId="{9BFF75FF-0B6A-4CED-B074-33C7DDC048E8}" srcOrd="0" destOrd="0" presId="urn:microsoft.com/office/officeart/2008/layout/HorizontalMultiLevelHierarchy"/>
    <dgm:cxn modelId="{09699174-6DFE-4E4A-B31C-8C48A156F859}" type="presParOf" srcId="{892DCC3C-5C67-45E1-B714-431B15142627}" destId="{6B77C291-45C5-4D3C-85A9-3C0225F44170}" srcOrd="1" destOrd="0" presId="urn:microsoft.com/office/officeart/2008/layout/HorizontalMultiLevelHierarchy"/>
    <dgm:cxn modelId="{E75C4ABB-7218-489B-91FD-EB45A3B7659F}" type="presParOf" srcId="{E3548C62-69DB-4DB9-9DF5-A5C03B4C7A44}" destId="{044AA449-2D64-4258-8D42-B947095AB704}" srcOrd="8" destOrd="0" presId="urn:microsoft.com/office/officeart/2008/layout/HorizontalMultiLevelHierarchy"/>
    <dgm:cxn modelId="{7F0E7505-4B9B-4C9D-B6AD-EAFBF652C03B}" type="presParOf" srcId="{044AA449-2D64-4258-8D42-B947095AB704}" destId="{9B9C03CE-A1B1-4BFA-8DA0-AB14DC939809}" srcOrd="0" destOrd="0" presId="urn:microsoft.com/office/officeart/2008/layout/HorizontalMultiLevelHierarchy"/>
    <dgm:cxn modelId="{E2D9BECA-49BD-416C-A120-0DABA027DE34}" type="presParOf" srcId="{E3548C62-69DB-4DB9-9DF5-A5C03B4C7A44}" destId="{261B342A-03C0-4966-9AC0-3115189A8FF8}" srcOrd="9" destOrd="0" presId="urn:microsoft.com/office/officeart/2008/layout/HorizontalMultiLevelHierarchy"/>
    <dgm:cxn modelId="{2D2D05CD-4E04-4B68-997B-5B4CC7487C6E}" type="presParOf" srcId="{261B342A-03C0-4966-9AC0-3115189A8FF8}" destId="{A5C2B355-E8D3-4776-8F29-6A55F9E8B172}" srcOrd="0" destOrd="0" presId="urn:microsoft.com/office/officeart/2008/layout/HorizontalMultiLevelHierarchy"/>
    <dgm:cxn modelId="{6B448023-9F1F-4516-A15E-11531609C025}" type="presParOf" srcId="{261B342A-03C0-4966-9AC0-3115189A8FF8}" destId="{9EEBDDC2-3ACB-4D3C-8139-31AC8E8F5915}" srcOrd="1" destOrd="0" presId="urn:microsoft.com/office/officeart/2008/layout/HorizontalMultiLevelHierarchy"/>
    <dgm:cxn modelId="{63F73052-B139-42CD-B872-6DA9D7CCA911}" type="presParOf" srcId="{E3548C62-69DB-4DB9-9DF5-A5C03B4C7A44}" destId="{FD75EEFC-26F0-4DDB-A316-47283A877125}" srcOrd="10" destOrd="0" presId="urn:microsoft.com/office/officeart/2008/layout/HorizontalMultiLevelHierarchy"/>
    <dgm:cxn modelId="{9D91A98C-0F36-4464-BA1E-F4C90999C8E8}" type="presParOf" srcId="{FD75EEFC-26F0-4DDB-A316-47283A877125}" destId="{85CA47B0-EF5C-40AF-8DD0-BF949B2D221B}" srcOrd="0" destOrd="0" presId="urn:microsoft.com/office/officeart/2008/layout/HorizontalMultiLevelHierarchy"/>
    <dgm:cxn modelId="{5521FC76-6D3F-4444-AEE6-70B05D2D457A}" type="presParOf" srcId="{E3548C62-69DB-4DB9-9DF5-A5C03B4C7A44}" destId="{0216FBE3-F978-4BD6-9892-C5101957E768}" srcOrd="11" destOrd="0" presId="urn:microsoft.com/office/officeart/2008/layout/HorizontalMultiLevelHierarchy"/>
    <dgm:cxn modelId="{602452F4-FF6E-4140-917E-23C89149629C}" type="presParOf" srcId="{0216FBE3-F978-4BD6-9892-C5101957E768}" destId="{BF333F15-68A0-447A-AA47-6645C5646811}" srcOrd="0" destOrd="0" presId="urn:microsoft.com/office/officeart/2008/layout/HorizontalMultiLevelHierarchy"/>
    <dgm:cxn modelId="{631D9D46-1CB7-490F-AD9C-7364AA6F3BC5}" type="presParOf" srcId="{0216FBE3-F978-4BD6-9892-C5101957E768}" destId="{9A6CBA9E-7807-4404-AA66-3123F58E01CA}" srcOrd="1" destOrd="0" presId="urn:microsoft.com/office/officeart/2008/layout/HorizontalMultiLevelHierarchy"/>
    <dgm:cxn modelId="{A8FA4DAC-4DF8-4B31-9895-2088297CD3BF}" type="presParOf" srcId="{E3548C62-69DB-4DB9-9DF5-A5C03B4C7A44}" destId="{30A316B5-237F-4381-9544-8AE755439379}" srcOrd="12" destOrd="0" presId="urn:microsoft.com/office/officeart/2008/layout/HorizontalMultiLevelHierarchy"/>
    <dgm:cxn modelId="{1289E07E-BE52-41C7-9C48-90129CED069F}" type="presParOf" srcId="{30A316B5-237F-4381-9544-8AE755439379}" destId="{F9795F7E-33D5-4DF1-AD4E-C00E0D71BF8F}" srcOrd="0" destOrd="0" presId="urn:microsoft.com/office/officeart/2008/layout/HorizontalMultiLevelHierarchy"/>
    <dgm:cxn modelId="{6BB3BDC9-E2D7-4D1B-9D16-6DC44087A6D0}" type="presParOf" srcId="{E3548C62-69DB-4DB9-9DF5-A5C03B4C7A44}" destId="{DAC4006D-5708-4359-BBB1-F9A88BC18749}" srcOrd="13" destOrd="0" presId="urn:microsoft.com/office/officeart/2008/layout/HorizontalMultiLevelHierarchy"/>
    <dgm:cxn modelId="{C725A32B-965D-43F3-A1EB-83914E292F29}" type="presParOf" srcId="{DAC4006D-5708-4359-BBB1-F9A88BC18749}" destId="{5A98F314-2499-4DA6-B91B-74224B417884}" srcOrd="0" destOrd="0" presId="urn:microsoft.com/office/officeart/2008/layout/HorizontalMultiLevelHierarchy"/>
    <dgm:cxn modelId="{A3BCA663-427B-4D55-AD33-5FB2D12F0E6C}" type="presParOf" srcId="{DAC4006D-5708-4359-BBB1-F9A88BC18749}" destId="{8A7C13EA-7FCC-4B0D-8979-4BC239B623A2}" srcOrd="1" destOrd="0" presId="urn:microsoft.com/office/officeart/2008/layout/HorizontalMultiLevelHierarchy"/>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A316B5-237F-4381-9544-8AE755439379}">
      <dsp:nvSpPr>
        <dsp:cNvPr id="0" name=""/>
        <dsp:cNvSpPr/>
      </dsp:nvSpPr>
      <dsp:spPr>
        <a:xfrm>
          <a:off x="1828395" y="2334648"/>
          <a:ext cx="360328" cy="2059802"/>
        </a:xfrm>
        <a:custGeom>
          <a:avLst/>
          <a:gdLst/>
          <a:ahLst/>
          <a:cxnLst/>
          <a:rect l="0" t="0" r="0" b="0"/>
          <a:pathLst>
            <a:path>
              <a:moveTo>
                <a:pt x="0" y="0"/>
              </a:moveTo>
              <a:lnTo>
                <a:pt x="180164" y="0"/>
              </a:lnTo>
              <a:lnTo>
                <a:pt x="180164" y="2059802"/>
              </a:lnTo>
              <a:lnTo>
                <a:pt x="360328" y="2059802"/>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a:off x="1956282" y="3312272"/>
        <a:ext cx="104554" cy="104554"/>
      </dsp:txXfrm>
    </dsp:sp>
    <dsp:sp modelId="{FD75EEFC-26F0-4DDB-A316-47283A877125}">
      <dsp:nvSpPr>
        <dsp:cNvPr id="0" name=""/>
        <dsp:cNvSpPr/>
      </dsp:nvSpPr>
      <dsp:spPr>
        <a:xfrm>
          <a:off x="1828395" y="2334648"/>
          <a:ext cx="360328" cy="1373201"/>
        </a:xfrm>
        <a:custGeom>
          <a:avLst/>
          <a:gdLst/>
          <a:ahLst/>
          <a:cxnLst/>
          <a:rect l="0" t="0" r="0" b="0"/>
          <a:pathLst>
            <a:path>
              <a:moveTo>
                <a:pt x="0" y="0"/>
              </a:moveTo>
              <a:lnTo>
                <a:pt x="180164" y="0"/>
              </a:lnTo>
              <a:lnTo>
                <a:pt x="180164" y="1373201"/>
              </a:lnTo>
              <a:lnTo>
                <a:pt x="360328" y="1373201"/>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973067" y="2985757"/>
        <a:ext cx="70984" cy="70984"/>
      </dsp:txXfrm>
    </dsp:sp>
    <dsp:sp modelId="{044AA449-2D64-4258-8D42-B947095AB704}">
      <dsp:nvSpPr>
        <dsp:cNvPr id="0" name=""/>
        <dsp:cNvSpPr/>
      </dsp:nvSpPr>
      <dsp:spPr>
        <a:xfrm>
          <a:off x="1828395" y="2334648"/>
          <a:ext cx="360328" cy="686600"/>
        </a:xfrm>
        <a:custGeom>
          <a:avLst/>
          <a:gdLst/>
          <a:ahLst/>
          <a:cxnLst/>
          <a:rect l="0" t="0" r="0" b="0"/>
          <a:pathLst>
            <a:path>
              <a:moveTo>
                <a:pt x="0" y="0"/>
              </a:moveTo>
              <a:lnTo>
                <a:pt x="180164" y="0"/>
              </a:lnTo>
              <a:lnTo>
                <a:pt x="180164" y="686600"/>
              </a:lnTo>
              <a:lnTo>
                <a:pt x="360328" y="686600"/>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989174" y="2658563"/>
        <a:ext cx="38770" cy="38770"/>
      </dsp:txXfrm>
    </dsp:sp>
    <dsp:sp modelId="{CD479883-39AB-4891-9356-A9190EB0767D}">
      <dsp:nvSpPr>
        <dsp:cNvPr id="0" name=""/>
        <dsp:cNvSpPr/>
      </dsp:nvSpPr>
      <dsp:spPr>
        <a:xfrm>
          <a:off x="1828395" y="2288928"/>
          <a:ext cx="360328" cy="91440"/>
        </a:xfrm>
        <a:custGeom>
          <a:avLst/>
          <a:gdLst/>
          <a:ahLst/>
          <a:cxnLst/>
          <a:rect l="0" t="0" r="0" b="0"/>
          <a:pathLst>
            <a:path>
              <a:moveTo>
                <a:pt x="0" y="45720"/>
              </a:moveTo>
              <a:lnTo>
                <a:pt x="360328" y="45720"/>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999551" y="2325640"/>
        <a:ext cx="18016" cy="18016"/>
      </dsp:txXfrm>
    </dsp:sp>
    <dsp:sp modelId="{3D1C8DA3-6612-4CAA-AC27-D2FAF0ADC606}">
      <dsp:nvSpPr>
        <dsp:cNvPr id="0" name=""/>
        <dsp:cNvSpPr/>
      </dsp:nvSpPr>
      <dsp:spPr>
        <a:xfrm>
          <a:off x="1828395" y="1648047"/>
          <a:ext cx="360328" cy="686600"/>
        </a:xfrm>
        <a:custGeom>
          <a:avLst/>
          <a:gdLst/>
          <a:ahLst/>
          <a:cxnLst/>
          <a:rect l="0" t="0" r="0" b="0"/>
          <a:pathLst>
            <a:path>
              <a:moveTo>
                <a:pt x="0" y="686600"/>
              </a:moveTo>
              <a:lnTo>
                <a:pt x="180164" y="686600"/>
              </a:lnTo>
              <a:lnTo>
                <a:pt x="180164" y="0"/>
              </a:lnTo>
              <a:lnTo>
                <a:pt x="360328" y="0"/>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989174" y="1971962"/>
        <a:ext cx="38770" cy="38770"/>
      </dsp:txXfrm>
    </dsp:sp>
    <dsp:sp modelId="{4029400E-0717-45AC-82B2-7016B9A7101F}">
      <dsp:nvSpPr>
        <dsp:cNvPr id="0" name=""/>
        <dsp:cNvSpPr/>
      </dsp:nvSpPr>
      <dsp:spPr>
        <a:xfrm>
          <a:off x="1828395" y="961446"/>
          <a:ext cx="360328" cy="1373201"/>
        </a:xfrm>
        <a:custGeom>
          <a:avLst/>
          <a:gdLst/>
          <a:ahLst/>
          <a:cxnLst/>
          <a:rect l="0" t="0" r="0" b="0"/>
          <a:pathLst>
            <a:path>
              <a:moveTo>
                <a:pt x="0" y="1373201"/>
              </a:moveTo>
              <a:lnTo>
                <a:pt x="180164" y="1373201"/>
              </a:lnTo>
              <a:lnTo>
                <a:pt x="180164" y="0"/>
              </a:lnTo>
              <a:lnTo>
                <a:pt x="360328" y="0"/>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973067" y="1612555"/>
        <a:ext cx="70984" cy="70984"/>
      </dsp:txXfrm>
    </dsp:sp>
    <dsp:sp modelId="{CD24B328-EC1E-4494-AEB6-8AED70C1702C}">
      <dsp:nvSpPr>
        <dsp:cNvPr id="0" name=""/>
        <dsp:cNvSpPr/>
      </dsp:nvSpPr>
      <dsp:spPr>
        <a:xfrm>
          <a:off x="1828395" y="274845"/>
          <a:ext cx="367823" cy="2059802"/>
        </a:xfrm>
        <a:custGeom>
          <a:avLst/>
          <a:gdLst/>
          <a:ahLst/>
          <a:cxnLst/>
          <a:rect l="0" t="0" r="0" b="0"/>
          <a:pathLst>
            <a:path>
              <a:moveTo>
                <a:pt x="0" y="2059802"/>
              </a:moveTo>
              <a:lnTo>
                <a:pt x="183911" y="2059802"/>
              </a:lnTo>
              <a:lnTo>
                <a:pt x="183911" y="0"/>
              </a:lnTo>
              <a:lnTo>
                <a:pt x="367823" y="0"/>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a:off x="1959997" y="1252437"/>
        <a:ext cx="104619" cy="104619"/>
      </dsp:txXfrm>
    </dsp:sp>
    <dsp:sp modelId="{1D8FB7CB-B6DA-43BD-951A-EAE055769FBF}">
      <dsp:nvSpPr>
        <dsp:cNvPr id="0" name=""/>
        <dsp:cNvSpPr/>
      </dsp:nvSpPr>
      <dsp:spPr>
        <a:xfrm rot="16200000">
          <a:off x="108279" y="2060008"/>
          <a:ext cx="2890951" cy="54928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kern="1200"/>
            <a:t>Volumes</a:t>
          </a:r>
        </a:p>
      </dsp:txBody>
      <dsp:txXfrm>
        <a:off x="108279" y="2060008"/>
        <a:ext cx="2890951" cy="549280"/>
      </dsp:txXfrm>
    </dsp:sp>
    <dsp:sp modelId="{BCB8F66F-4E3D-441B-B450-13ED6686C47D}">
      <dsp:nvSpPr>
        <dsp:cNvPr id="0" name=""/>
        <dsp:cNvSpPr/>
      </dsp:nvSpPr>
      <dsp:spPr>
        <a:xfrm>
          <a:off x="2196218" y="205"/>
          <a:ext cx="1801640" cy="54928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err="1"/>
            <a:t>emptyDir</a:t>
          </a:r>
          <a:endParaRPr lang="en-US" sz="1700" kern="1200"/>
        </a:p>
      </dsp:txBody>
      <dsp:txXfrm>
        <a:off x="2196218" y="205"/>
        <a:ext cx="1801640" cy="549280"/>
      </dsp:txXfrm>
    </dsp:sp>
    <dsp:sp modelId="{76AAD37F-5A50-4CA6-B37C-4E380C4C3F8F}">
      <dsp:nvSpPr>
        <dsp:cNvPr id="0" name=""/>
        <dsp:cNvSpPr/>
      </dsp:nvSpPr>
      <dsp:spPr>
        <a:xfrm>
          <a:off x="2188724" y="686806"/>
          <a:ext cx="1801640" cy="54928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err="1"/>
            <a:t>hostPath</a:t>
          </a:r>
          <a:endParaRPr lang="en-US" sz="1700" kern="1200"/>
        </a:p>
      </dsp:txBody>
      <dsp:txXfrm>
        <a:off x="2188724" y="686806"/>
        <a:ext cx="1801640" cy="549280"/>
      </dsp:txXfrm>
    </dsp:sp>
    <dsp:sp modelId="{56B9A741-336C-4D85-ABCA-B799A4E11C8A}">
      <dsp:nvSpPr>
        <dsp:cNvPr id="0" name=""/>
        <dsp:cNvSpPr/>
      </dsp:nvSpPr>
      <dsp:spPr>
        <a:xfrm>
          <a:off x="2188724" y="1373407"/>
          <a:ext cx="1801640" cy="54928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a:t>Cloud Volumes</a:t>
          </a:r>
        </a:p>
      </dsp:txBody>
      <dsp:txXfrm>
        <a:off x="2188724" y="1373407"/>
        <a:ext cx="1801640" cy="549280"/>
      </dsp:txXfrm>
    </dsp:sp>
    <dsp:sp modelId="{9BFF75FF-0B6A-4CED-B074-33C7DDC048E8}">
      <dsp:nvSpPr>
        <dsp:cNvPr id="0" name=""/>
        <dsp:cNvSpPr/>
      </dsp:nvSpPr>
      <dsp:spPr>
        <a:xfrm>
          <a:off x="2188724" y="2060008"/>
          <a:ext cx="1801640" cy="54928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a:t>Persisted Volum Claim (PVC)</a:t>
          </a:r>
        </a:p>
      </dsp:txBody>
      <dsp:txXfrm>
        <a:off x="2188724" y="2060008"/>
        <a:ext cx="1801640" cy="549280"/>
      </dsp:txXfrm>
    </dsp:sp>
    <dsp:sp modelId="{A5C2B355-E8D3-4776-8F29-6A55F9E8B172}">
      <dsp:nvSpPr>
        <dsp:cNvPr id="0" name=""/>
        <dsp:cNvSpPr/>
      </dsp:nvSpPr>
      <dsp:spPr>
        <a:xfrm>
          <a:off x="2188724" y="2746609"/>
          <a:ext cx="1801640" cy="54928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err="1"/>
            <a:t>ConfigMap</a:t>
          </a:r>
          <a:endParaRPr lang="en-US" sz="1700" kern="1200"/>
        </a:p>
      </dsp:txBody>
      <dsp:txXfrm>
        <a:off x="2188724" y="2746609"/>
        <a:ext cx="1801640" cy="549280"/>
      </dsp:txXfrm>
    </dsp:sp>
    <dsp:sp modelId="{BF333F15-68A0-447A-AA47-6645C5646811}">
      <dsp:nvSpPr>
        <dsp:cNvPr id="0" name=""/>
        <dsp:cNvSpPr/>
      </dsp:nvSpPr>
      <dsp:spPr>
        <a:xfrm>
          <a:off x="2188724" y="3433210"/>
          <a:ext cx="1801640" cy="54928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a:t>Security</a:t>
          </a:r>
        </a:p>
      </dsp:txBody>
      <dsp:txXfrm>
        <a:off x="2188724" y="3433210"/>
        <a:ext cx="1801640" cy="549280"/>
      </dsp:txXfrm>
    </dsp:sp>
    <dsp:sp modelId="{5A98F314-2499-4DA6-B91B-74224B417884}">
      <dsp:nvSpPr>
        <dsp:cNvPr id="0" name=""/>
        <dsp:cNvSpPr/>
      </dsp:nvSpPr>
      <dsp:spPr>
        <a:xfrm>
          <a:off x="2188724" y="4119811"/>
          <a:ext cx="1801640" cy="54928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a:t>….</a:t>
          </a:r>
        </a:p>
      </dsp:txBody>
      <dsp:txXfrm>
        <a:off x="2188724" y="4119811"/>
        <a:ext cx="1801640" cy="54928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A316B5-237F-4381-9544-8AE755439379}">
      <dsp:nvSpPr>
        <dsp:cNvPr id="0" name=""/>
        <dsp:cNvSpPr/>
      </dsp:nvSpPr>
      <dsp:spPr>
        <a:xfrm>
          <a:off x="1828395" y="2334648"/>
          <a:ext cx="360328" cy="2059802"/>
        </a:xfrm>
        <a:custGeom>
          <a:avLst/>
          <a:gdLst/>
          <a:ahLst/>
          <a:cxnLst/>
          <a:rect l="0" t="0" r="0" b="0"/>
          <a:pathLst>
            <a:path>
              <a:moveTo>
                <a:pt x="0" y="0"/>
              </a:moveTo>
              <a:lnTo>
                <a:pt x="180164" y="0"/>
              </a:lnTo>
              <a:lnTo>
                <a:pt x="180164" y="2059802"/>
              </a:lnTo>
              <a:lnTo>
                <a:pt x="360328" y="2059802"/>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a:off x="1956282" y="3312272"/>
        <a:ext cx="104554" cy="104554"/>
      </dsp:txXfrm>
    </dsp:sp>
    <dsp:sp modelId="{FD75EEFC-26F0-4DDB-A316-47283A877125}">
      <dsp:nvSpPr>
        <dsp:cNvPr id="0" name=""/>
        <dsp:cNvSpPr/>
      </dsp:nvSpPr>
      <dsp:spPr>
        <a:xfrm>
          <a:off x="1828395" y="2334648"/>
          <a:ext cx="360328" cy="1373201"/>
        </a:xfrm>
        <a:custGeom>
          <a:avLst/>
          <a:gdLst/>
          <a:ahLst/>
          <a:cxnLst/>
          <a:rect l="0" t="0" r="0" b="0"/>
          <a:pathLst>
            <a:path>
              <a:moveTo>
                <a:pt x="0" y="0"/>
              </a:moveTo>
              <a:lnTo>
                <a:pt x="180164" y="0"/>
              </a:lnTo>
              <a:lnTo>
                <a:pt x="180164" y="1373201"/>
              </a:lnTo>
              <a:lnTo>
                <a:pt x="360328" y="1373201"/>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973067" y="2985757"/>
        <a:ext cx="70984" cy="70984"/>
      </dsp:txXfrm>
    </dsp:sp>
    <dsp:sp modelId="{044AA449-2D64-4258-8D42-B947095AB704}">
      <dsp:nvSpPr>
        <dsp:cNvPr id="0" name=""/>
        <dsp:cNvSpPr/>
      </dsp:nvSpPr>
      <dsp:spPr>
        <a:xfrm>
          <a:off x="1828395" y="2334648"/>
          <a:ext cx="360328" cy="686600"/>
        </a:xfrm>
        <a:custGeom>
          <a:avLst/>
          <a:gdLst/>
          <a:ahLst/>
          <a:cxnLst/>
          <a:rect l="0" t="0" r="0" b="0"/>
          <a:pathLst>
            <a:path>
              <a:moveTo>
                <a:pt x="0" y="0"/>
              </a:moveTo>
              <a:lnTo>
                <a:pt x="180164" y="0"/>
              </a:lnTo>
              <a:lnTo>
                <a:pt x="180164" y="686600"/>
              </a:lnTo>
              <a:lnTo>
                <a:pt x="360328" y="686600"/>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989174" y="2658563"/>
        <a:ext cx="38770" cy="38770"/>
      </dsp:txXfrm>
    </dsp:sp>
    <dsp:sp modelId="{CD479883-39AB-4891-9356-A9190EB0767D}">
      <dsp:nvSpPr>
        <dsp:cNvPr id="0" name=""/>
        <dsp:cNvSpPr/>
      </dsp:nvSpPr>
      <dsp:spPr>
        <a:xfrm>
          <a:off x="1828395" y="2288928"/>
          <a:ext cx="360328" cy="91440"/>
        </a:xfrm>
        <a:custGeom>
          <a:avLst/>
          <a:gdLst/>
          <a:ahLst/>
          <a:cxnLst/>
          <a:rect l="0" t="0" r="0" b="0"/>
          <a:pathLst>
            <a:path>
              <a:moveTo>
                <a:pt x="0" y="45720"/>
              </a:moveTo>
              <a:lnTo>
                <a:pt x="360328" y="45720"/>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999551" y="2325640"/>
        <a:ext cx="18016" cy="18016"/>
      </dsp:txXfrm>
    </dsp:sp>
    <dsp:sp modelId="{3D1C8DA3-6612-4CAA-AC27-D2FAF0ADC606}">
      <dsp:nvSpPr>
        <dsp:cNvPr id="0" name=""/>
        <dsp:cNvSpPr/>
      </dsp:nvSpPr>
      <dsp:spPr>
        <a:xfrm>
          <a:off x="1828395" y="1648047"/>
          <a:ext cx="360328" cy="686600"/>
        </a:xfrm>
        <a:custGeom>
          <a:avLst/>
          <a:gdLst/>
          <a:ahLst/>
          <a:cxnLst/>
          <a:rect l="0" t="0" r="0" b="0"/>
          <a:pathLst>
            <a:path>
              <a:moveTo>
                <a:pt x="0" y="686600"/>
              </a:moveTo>
              <a:lnTo>
                <a:pt x="180164" y="686600"/>
              </a:lnTo>
              <a:lnTo>
                <a:pt x="180164" y="0"/>
              </a:lnTo>
              <a:lnTo>
                <a:pt x="360328" y="0"/>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989174" y="1971962"/>
        <a:ext cx="38770" cy="38770"/>
      </dsp:txXfrm>
    </dsp:sp>
    <dsp:sp modelId="{4029400E-0717-45AC-82B2-7016B9A7101F}">
      <dsp:nvSpPr>
        <dsp:cNvPr id="0" name=""/>
        <dsp:cNvSpPr/>
      </dsp:nvSpPr>
      <dsp:spPr>
        <a:xfrm>
          <a:off x="1828395" y="961446"/>
          <a:ext cx="360328" cy="1373201"/>
        </a:xfrm>
        <a:custGeom>
          <a:avLst/>
          <a:gdLst/>
          <a:ahLst/>
          <a:cxnLst/>
          <a:rect l="0" t="0" r="0" b="0"/>
          <a:pathLst>
            <a:path>
              <a:moveTo>
                <a:pt x="0" y="1373201"/>
              </a:moveTo>
              <a:lnTo>
                <a:pt x="180164" y="1373201"/>
              </a:lnTo>
              <a:lnTo>
                <a:pt x="180164" y="0"/>
              </a:lnTo>
              <a:lnTo>
                <a:pt x="360328" y="0"/>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973067" y="1612555"/>
        <a:ext cx="70984" cy="70984"/>
      </dsp:txXfrm>
    </dsp:sp>
    <dsp:sp modelId="{CD24B328-EC1E-4494-AEB6-8AED70C1702C}">
      <dsp:nvSpPr>
        <dsp:cNvPr id="0" name=""/>
        <dsp:cNvSpPr/>
      </dsp:nvSpPr>
      <dsp:spPr>
        <a:xfrm>
          <a:off x="1828395" y="274845"/>
          <a:ext cx="367823" cy="2059802"/>
        </a:xfrm>
        <a:custGeom>
          <a:avLst/>
          <a:gdLst/>
          <a:ahLst/>
          <a:cxnLst/>
          <a:rect l="0" t="0" r="0" b="0"/>
          <a:pathLst>
            <a:path>
              <a:moveTo>
                <a:pt x="0" y="2059802"/>
              </a:moveTo>
              <a:lnTo>
                <a:pt x="183911" y="2059802"/>
              </a:lnTo>
              <a:lnTo>
                <a:pt x="183911" y="0"/>
              </a:lnTo>
              <a:lnTo>
                <a:pt x="367823" y="0"/>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a:off x="1959997" y="1252437"/>
        <a:ext cx="104619" cy="104619"/>
      </dsp:txXfrm>
    </dsp:sp>
    <dsp:sp modelId="{1D8FB7CB-B6DA-43BD-951A-EAE055769FBF}">
      <dsp:nvSpPr>
        <dsp:cNvPr id="0" name=""/>
        <dsp:cNvSpPr/>
      </dsp:nvSpPr>
      <dsp:spPr>
        <a:xfrm rot="16200000">
          <a:off x="108279" y="2060008"/>
          <a:ext cx="2890951" cy="54928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kern="1200"/>
            <a:t>Volumes</a:t>
          </a:r>
        </a:p>
      </dsp:txBody>
      <dsp:txXfrm>
        <a:off x="108279" y="2060008"/>
        <a:ext cx="2890951" cy="549280"/>
      </dsp:txXfrm>
    </dsp:sp>
    <dsp:sp modelId="{BCB8F66F-4E3D-441B-B450-13ED6686C47D}">
      <dsp:nvSpPr>
        <dsp:cNvPr id="0" name=""/>
        <dsp:cNvSpPr/>
      </dsp:nvSpPr>
      <dsp:spPr>
        <a:xfrm>
          <a:off x="2196218" y="205"/>
          <a:ext cx="1801640" cy="54928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err="1"/>
            <a:t>emptyDir</a:t>
          </a:r>
          <a:endParaRPr lang="en-US" sz="1700" kern="1200"/>
        </a:p>
      </dsp:txBody>
      <dsp:txXfrm>
        <a:off x="2196218" y="205"/>
        <a:ext cx="1801640" cy="549280"/>
      </dsp:txXfrm>
    </dsp:sp>
    <dsp:sp modelId="{76AAD37F-5A50-4CA6-B37C-4E380C4C3F8F}">
      <dsp:nvSpPr>
        <dsp:cNvPr id="0" name=""/>
        <dsp:cNvSpPr/>
      </dsp:nvSpPr>
      <dsp:spPr>
        <a:xfrm>
          <a:off x="2188724" y="686806"/>
          <a:ext cx="1801640" cy="54928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err="1"/>
            <a:t>hostPath</a:t>
          </a:r>
          <a:endParaRPr lang="en-US" sz="1700" kern="1200"/>
        </a:p>
      </dsp:txBody>
      <dsp:txXfrm>
        <a:off x="2188724" y="686806"/>
        <a:ext cx="1801640" cy="549280"/>
      </dsp:txXfrm>
    </dsp:sp>
    <dsp:sp modelId="{56B9A741-336C-4D85-ABCA-B799A4E11C8A}">
      <dsp:nvSpPr>
        <dsp:cNvPr id="0" name=""/>
        <dsp:cNvSpPr/>
      </dsp:nvSpPr>
      <dsp:spPr>
        <a:xfrm>
          <a:off x="2188724" y="1373407"/>
          <a:ext cx="1801640" cy="54928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a:t>Cloud Volumes</a:t>
          </a:r>
        </a:p>
      </dsp:txBody>
      <dsp:txXfrm>
        <a:off x="2188724" y="1373407"/>
        <a:ext cx="1801640" cy="549280"/>
      </dsp:txXfrm>
    </dsp:sp>
    <dsp:sp modelId="{9BFF75FF-0B6A-4CED-B074-33C7DDC048E8}">
      <dsp:nvSpPr>
        <dsp:cNvPr id="0" name=""/>
        <dsp:cNvSpPr/>
      </dsp:nvSpPr>
      <dsp:spPr>
        <a:xfrm>
          <a:off x="2188724" y="2060008"/>
          <a:ext cx="1801640" cy="54928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a:t>Persisted Volum Claim (PVC)</a:t>
          </a:r>
        </a:p>
      </dsp:txBody>
      <dsp:txXfrm>
        <a:off x="2188724" y="2060008"/>
        <a:ext cx="1801640" cy="549280"/>
      </dsp:txXfrm>
    </dsp:sp>
    <dsp:sp modelId="{A5C2B355-E8D3-4776-8F29-6A55F9E8B172}">
      <dsp:nvSpPr>
        <dsp:cNvPr id="0" name=""/>
        <dsp:cNvSpPr/>
      </dsp:nvSpPr>
      <dsp:spPr>
        <a:xfrm>
          <a:off x="2188724" y="2746609"/>
          <a:ext cx="1801640" cy="54928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err="1"/>
            <a:t>ConfigMap</a:t>
          </a:r>
          <a:endParaRPr lang="en-US" sz="1700" kern="1200"/>
        </a:p>
      </dsp:txBody>
      <dsp:txXfrm>
        <a:off x="2188724" y="2746609"/>
        <a:ext cx="1801640" cy="549280"/>
      </dsp:txXfrm>
    </dsp:sp>
    <dsp:sp modelId="{BF333F15-68A0-447A-AA47-6645C5646811}">
      <dsp:nvSpPr>
        <dsp:cNvPr id="0" name=""/>
        <dsp:cNvSpPr/>
      </dsp:nvSpPr>
      <dsp:spPr>
        <a:xfrm>
          <a:off x="2188724" y="3433210"/>
          <a:ext cx="1801640" cy="54928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a:t>Security</a:t>
          </a:r>
        </a:p>
      </dsp:txBody>
      <dsp:txXfrm>
        <a:off x="2188724" y="3433210"/>
        <a:ext cx="1801640" cy="549280"/>
      </dsp:txXfrm>
    </dsp:sp>
    <dsp:sp modelId="{5A98F314-2499-4DA6-B91B-74224B417884}">
      <dsp:nvSpPr>
        <dsp:cNvPr id="0" name=""/>
        <dsp:cNvSpPr/>
      </dsp:nvSpPr>
      <dsp:spPr>
        <a:xfrm>
          <a:off x="2188724" y="4119811"/>
          <a:ext cx="1801640" cy="54928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a:t>….</a:t>
          </a:r>
        </a:p>
      </dsp:txBody>
      <dsp:txXfrm>
        <a:off x="2188724" y="4119811"/>
        <a:ext cx="1801640" cy="54928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A316B5-237F-4381-9544-8AE755439379}">
      <dsp:nvSpPr>
        <dsp:cNvPr id="0" name=""/>
        <dsp:cNvSpPr/>
      </dsp:nvSpPr>
      <dsp:spPr>
        <a:xfrm>
          <a:off x="1828395" y="2334648"/>
          <a:ext cx="360328" cy="2059802"/>
        </a:xfrm>
        <a:custGeom>
          <a:avLst/>
          <a:gdLst/>
          <a:ahLst/>
          <a:cxnLst/>
          <a:rect l="0" t="0" r="0" b="0"/>
          <a:pathLst>
            <a:path>
              <a:moveTo>
                <a:pt x="0" y="0"/>
              </a:moveTo>
              <a:lnTo>
                <a:pt x="180164" y="0"/>
              </a:lnTo>
              <a:lnTo>
                <a:pt x="180164" y="2059802"/>
              </a:lnTo>
              <a:lnTo>
                <a:pt x="360328" y="2059802"/>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a:off x="1956282" y="3312272"/>
        <a:ext cx="104554" cy="104554"/>
      </dsp:txXfrm>
    </dsp:sp>
    <dsp:sp modelId="{FD75EEFC-26F0-4DDB-A316-47283A877125}">
      <dsp:nvSpPr>
        <dsp:cNvPr id="0" name=""/>
        <dsp:cNvSpPr/>
      </dsp:nvSpPr>
      <dsp:spPr>
        <a:xfrm>
          <a:off x="1828395" y="2334648"/>
          <a:ext cx="360328" cy="1373201"/>
        </a:xfrm>
        <a:custGeom>
          <a:avLst/>
          <a:gdLst/>
          <a:ahLst/>
          <a:cxnLst/>
          <a:rect l="0" t="0" r="0" b="0"/>
          <a:pathLst>
            <a:path>
              <a:moveTo>
                <a:pt x="0" y="0"/>
              </a:moveTo>
              <a:lnTo>
                <a:pt x="180164" y="0"/>
              </a:lnTo>
              <a:lnTo>
                <a:pt x="180164" y="1373201"/>
              </a:lnTo>
              <a:lnTo>
                <a:pt x="360328" y="1373201"/>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973067" y="2985757"/>
        <a:ext cx="70984" cy="70984"/>
      </dsp:txXfrm>
    </dsp:sp>
    <dsp:sp modelId="{044AA449-2D64-4258-8D42-B947095AB704}">
      <dsp:nvSpPr>
        <dsp:cNvPr id="0" name=""/>
        <dsp:cNvSpPr/>
      </dsp:nvSpPr>
      <dsp:spPr>
        <a:xfrm>
          <a:off x="1828395" y="2334648"/>
          <a:ext cx="360328" cy="686600"/>
        </a:xfrm>
        <a:custGeom>
          <a:avLst/>
          <a:gdLst/>
          <a:ahLst/>
          <a:cxnLst/>
          <a:rect l="0" t="0" r="0" b="0"/>
          <a:pathLst>
            <a:path>
              <a:moveTo>
                <a:pt x="0" y="0"/>
              </a:moveTo>
              <a:lnTo>
                <a:pt x="180164" y="0"/>
              </a:lnTo>
              <a:lnTo>
                <a:pt x="180164" y="686600"/>
              </a:lnTo>
              <a:lnTo>
                <a:pt x="360328" y="686600"/>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989174" y="2658563"/>
        <a:ext cx="38770" cy="38770"/>
      </dsp:txXfrm>
    </dsp:sp>
    <dsp:sp modelId="{CD479883-39AB-4891-9356-A9190EB0767D}">
      <dsp:nvSpPr>
        <dsp:cNvPr id="0" name=""/>
        <dsp:cNvSpPr/>
      </dsp:nvSpPr>
      <dsp:spPr>
        <a:xfrm>
          <a:off x="1828395" y="2288928"/>
          <a:ext cx="360328" cy="91440"/>
        </a:xfrm>
        <a:custGeom>
          <a:avLst/>
          <a:gdLst/>
          <a:ahLst/>
          <a:cxnLst/>
          <a:rect l="0" t="0" r="0" b="0"/>
          <a:pathLst>
            <a:path>
              <a:moveTo>
                <a:pt x="0" y="45720"/>
              </a:moveTo>
              <a:lnTo>
                <a:pt x="360328" y="45720"/>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999551" y="2325640"/>
        <a:ext cx="18016" cy="18016"/>
      </dsp:txXfrm>
    </dsp:sp>
    <dsp:sp modelId="{3D1C8DA3-6612-4CAA-AC27-D2FAF0ADC606}">
      <dsp:nvSpPr>
        <dsp:cNvPr id="0" name=""/>
        <dsp:cNvSpPr/>
      </dsp:nvSpPr>
      <dsp:spPr>
        <a:xfrm>
          <a:off x="1828395" y="1648047"/>
          <a:ext cx="360328" cy="686600"/>
        </a:xfrm>
        <a:custGeom>
          <a:avLst/>
          <a:gdLst/>
          <a:ahLst/>
          <a:cxnLst/>
          <a:rect l="0" t="0" r="0" b="0"/>
          <a:pathLst>
            <a:path>
              <a:moveTo>
                <a:pt x="0" y="686600"/>
              </a:moveTo>
              <a:lnTo>
                <a:pt x="180164" y="686600"/>
              </a:lnTo>
              <a:lnTo>
                <a:pt x="180164" y="0"/>
              </a:lnTo>
              <a:lnTo>
                <a:pt x="360328" y="0"/>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989174" y="1971962"/>
        <a:ext cx="38770" cy="38770"/>
      </dsp:txXfrm>
    </dsp:sp>
    <dsp:sp modelId="{4029400E-0717-45AC-82B2-7016B9A7101F}">
      <dsp:nvSpPr>
        <dsp:cNvPr id="0" name=""/>
        <dsp:cNvSpPr/>
      </dsp:nvSpPr>
      <dsp:spPr>
        <a:xfrm>
          <a:off x="1828395" y="961446"/>
          <a:ext cx="360328" cy="1373201"/>
        </a:xfrm>
        <a:custGeom>
          <a:avLst/>
          <a:gdLst/>
          <a:ahLst/>
          <a:cxnLst/>
          <a:rect l="0" t="0" r="0" b="0"/>
          <a:pathLst>
            <a:path>
              <a:moveTo>
                <a:pt x="0" y="1373201"/>
              </a:moveTo>
              <a:lnTo>
                <a:pt x="180164" y="1373201"/>
              </a:lnTo>
              <a:lnTo>
                <a:pt x="180164" y="0"/>
              </a:lnTo>
              <a:lnTo>
                <a:pt x="360328" y="0"/>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973067" y="1612555"/>
        <a:ext cx="70984" cy="70984"/>
      </dsp:txXfrm>
    </dsp:sp>
    <dsp:sp modelId="{CD24B328-EC1E-4494-AEB6-8AED70C1702C}">
      <dsp:nvSpPr>
        <dsp:cNvPr id="0" name=""/>
        <dsp:cNvSpPr/>
      </dsp:nvSpPr>
      <dsp:spPr>
        <a:xfrm>
          <a:off x="1828395" y="274845"/>
          <a:ext cx="367823" cy="2059802"/>
        </a:xfrm>
        <a:custGeom>
          <a:avLst/>
          <a:gdLst/>
          <a:ahLst/>
          <a:cxnLst/>
          <a:rect l="0" t="0" r="0" b="0"/>
          <a:pathLst>
            <a:path>
              <a:moveTo>
                <a:pt x="0" y="2059802"/>
              </a:moveTo>
              <a:lnTo>
                <a:pt x="183911" y="2059802"/>
              </a:lnTo>
              <a:lnTo>
                <a:pt x="183911" y="0"/>
              </a:lnTo>
              <a:lnTo>
                <a:pt x="367823" y="0"/>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a:off x="1959997" y="1252437"/>
        <a:ext cx="104619" cy="104619"/>
      </dsp:txXfrm>
    </dsp:sp>
    <dsp:sp modelId="{1D8FB7CB-B6DA-43BD-951A-EAE055769FBF}">
      <dsp:nvSpPr>
        <dsp:cNvPr id="0" name=""/>
        <dsp:cNvSpPr/>
      </dsp:nvSpPr>
      <dsp:spPr>
        <a:xfrm rot="16200000">
          <a:off x="108279" y="2060008"/>
          <a:ext cx="2890951" cy="54928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kern="1200"/>
            <a:t>Volumes</a:t>
          </a:r>
        </a:p>
      </dsp:txBody>
      <dsp:txXfrm>
        <a:off x="108279" y="2060008"/>
        <a:ext cx="2890951" cy="549280"/>
      </dsp:txXfrm>
    </dsp:sp>
    <dsp:sp modelId="{BCB8F66F-4E3D-441B-B450-13ED6686C47D}">
      <dsp:nvSpPr>
        <dsp:cNvPr id="0" name=""/>
        <dsp:cNvSpPr/>
      </dsp:nvSpPr>
      <dsp:spPr>
        <a:xfrm>
          <a:off x="2196218" y="205"/>
          <a:ext cx="1801640" cy="54928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err="1"/>
            <a:t>emptyDir</a:t>
          </a:r>
          <a:endParaRPr lang="en-US" sz="1700" kern="1200"/>
        </a:p>
      </dsp:txBody>
      <dsp:txXfrm>
        <a:off x="2196218" y="205"/>
        <a:ext cx="1801640" cy="549280"/>
      </dsp:txXfrm>
    </dsp:sp>
    <dsp:sp modelId="{76AAD37F-5A50-4CA6-B37C-4E380C4C3F8F}">
      <dsp:nvSpPr>
        <dsp:cNvPr id="0" name=""/>
        <dsp:cNvSpPr/>
      </dsp:nvSpPr>
      <dsp:spPr>
        <a:xfrm>
          <a:off x="2188724" y="686806"/>
          <a:ext cx="1801640" cy="54928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err="1"/>
            <a:t>hostPath</a:t>
          </a:r>
          <a:endParaRPr lang="en-US" sz="1700" kern="1200"/>
        </a:p>
      </dsp:txBody>
      <dsp:txXfrm>
        <a:off x="2188724" y="686806"/>
        <a:ext cx="1801640" cy="549280"/>
      </dsp:txXfrm>
    </dsp:sp>
    <dsp:sp modelId="{56B9A741-336C-4D85-ABCA-B799A4E11C8A}">
      <dsp:nvSpPr>
        <dsp:cNvPr id="0" name=""/>
        <dsp:cNvSpPr/>
      </dsp:nvSpPr>
      <dsp:spPr>
        <a:xfrm>
          <a:off x="2188724" y="1373407"/>
          <a:ext cx="1801640" cy="54928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a:t>Cloud Volumes</a:t>
          </a:r>
        </a:p>
      </dsp:txBody>
      <dsp:txXfrm>
        <a:off x="2188724" y="1373407"/>
        <a:ext cx="1801640" cy="549280"/>
      </dsp:txXfrm>
    </dsp:sp>
    <dsp:sp modelId="{9BFF75FF-0B6A-4CED-B074-33C7DDC048E8}">
      <dsp:nvSpPr>
        <dsp:cNvPr id="0" name=""/>
        <dsp:cNvSpPr/>
      </dsp:nvSpPr>
      <dsp:spPr>
        <a:xfrm>
          <a:off x="2188724" y="2060008"/>
          <a:ext cx="1801640" cy="54928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a:t>Persisted Volum Claim (PVC)</a:t>
          </a:r>
        </a:p>
      </dsp:txBody>
      <dsp:txXfrm>
        <a:off x="2188724" y="2060008"/>
        <a:ext cx="1801640" cy="549280"/>
      </dsp:txXfrm>
    </dsp:sp>
    <dsp:sp modelId="{A5C2B355-E8D3-4776-8F29-6A55F9E8B172}">
      <dsp:nvSpPr>
        <dsp:cNvPr id="0" name=""/>
        <dsp:cNvSpPr/>
      </dsp:nvSpPr>
      <dsp:spPr>
        <a:xfrm>
          <a:off x="2188724" y="2746609"/>
          <a:ext cx="1801640" cy="54928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err="1"/>
            <a:t>ConfigMap</a:t>
          </a:r>
          <a:endParaRPr lang="en-US" sz="1700" kern="1200"/>
        </a:p>
      </dsp:txBody>
      <dsp:txXfrm>
        <a:off x="2188724" y="2746609"/>
        <a:ext cx="1801640" cy="549280"/>
      </dsp:txXfrm>
    </dsp:sp>
    <dsp:sp modelId="{BF333F15-68A0-447A-AA47-6645C5646811}">
      <dsp:nvSpPr>
        <dsp:cNvPr id="0" name=""/>
        <dsp:cNvSpPr/>
      </dsp:nvSpPr>
      <dsp:spPr>
        <a:xfrm>
          <a:off x="2188724" y="3433210"/>
          <a:ext cx="1801640" cy="54928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a:t>Security</a:t>
          </a:r>
        </a:p>
      </dsp:txBody>
      <dsp:txXfrm>
        <a:off x="2188724" y="3433210"/>
        <a:ext cx="1801640" cy="549280"/>
      </dsp:txXfrm>
    </dsp:sp>
    <dsp:sp modelId="{5A98F314-2499-4DA6-B91B-74224B417884}">
      <dsp:nvSpPr>
        <dsp:cNvPr id="0" name=""/>
        <dsp:cNvSpPr/>
      </dsp:nvSpPr>
      <dsp:spPr>
        <a:xfrm>
          <a:off x="2188724" y="4119811"/>
          <a:ext cx="1801640" cy="54928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a:t>….</a:t>
          </a:r>
        </a:p>
      </dsp:txBody>
      <dsp:txXfrm>
        <a:off x="2188724" y="4119811"/>
        <a:ext cx="1801640" cy="549280"/>
      </dsp:txXfrm>
    </dsp:sp>
  </dsp:spTree>
</dsp:drawing>
</file>

<file path=ppt/diagrams/layout1.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1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ABFDC3-3DCF-4ED6-AC18-7E6E22868F9F}" type="datetimeFigureOut">
              <a:rPr lang="en-US" smtClean="0"/>
              <a:t>3/30/2022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350404E-245B-4AEC-843D-8091A336220D}" type="slidenum">
              <a:rPr lang="en-US" smtClean="0"/>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3" Type="http://schemas.openxmlformats.org/officeDocument/2006/relationships/hyperlink" Target="https://cloud.google.com/kubernetes-engine/docs/tutorials/http-balancer" TargetMode="External"/><Relationship Id="rId7" Type="http://schemas.openxmlformats.org/officeDocument/2006/relationships/hyperlink" Target="https://github.com/jetstack/cert-manager" TargetMode="External"/><Relationship Id="rId2" Type="http://schemas.openxmlformats.org/officeDocument/2006/relationships/slide" Target="../slides/slide119.xml"/><Relationship Id="rId1" Type="http://schemas.openxmlformats.org/officeDocument/2006/relationships/notesMaster" Target="../notesMasters/notesMaster1.xml"/><Relationship Id="rId6" Type="http://schemas.openxmlformats.org/officeDocument/2006/relationships/hyperlink" Target="https://istio.io/docs/tasks/traffic-management/ingress.html" TargetMode="External"/><Relationship Id="rId5" Type="http://schemas.openxmlformats.org/officeDocument/2006/relationships/hyperlink" Target="https://github.com/heptio/contour" TargetMode="External"/><Relationship Id="rId4" Type="http://schemas.openxmlformats.org/officeDocument/2006/relationships/hyperlink" Target="https://github.com/kubernetes/ingress-nginx" TargetMode="Externa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3" Type="http://schemas.openxmlformats.org/officeDocument/2006/relationships/hyperlink" Target="https://docs.datadoghq.com/integrations/kubernetes/" TargetMode="External"/><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16574EE-8191-4BCC-ABE6-D00A4F4D76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3/30/2022 8:45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576568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what docker vs. Docker is.</a:t>
            </a:r>
          </a:p>
          <a:p>
            <a:r>
              <a:rPr lang="en-US" dirty="0"/>
              <a:t>Explain that </a:t>
            </a:r>
            <a:r>
              <a:rPr lang="en-US" dirty="0" err="1"/>
              <a:t>containerd</a:t>
            </a:r>
            <a:r>
              <a:rPr lang="en-US" dirty="0"/>
              <a:t>, a new open container engine implementation is gaining a lot of traction as seen at </a:t>
            </a:r>
            <a:r>
              <a:rPr lang="en-US" dirty="0" err="1"/>
              <a:t>KubeCon</a:t>
            </a:r>
            <a:endParaRPr lang="en-US" dirty="0"/>
          </a:p>
          <a:p>
            <a:endParaRPr lang="en-US" dirty="0"/>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3/30/2022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84095482"/>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15335933"/>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ClusterIP</a:t>
            </a:r>
            <a:r>
              <a:rPr lang="en-US" dirty="0"/>
              <a:t> == service is completely internal</a:t>
            </a:r>
          </a:p>
          <a:p>
            <a:endParaRPr lang="en-US" dirty="0"/>
          </a:p>
          <a:p>
            <a:r>
              <a:rPr lang="en-US" dirty="0" err="1"/>
              <a:t>LoadBalancer</a:t>
            </a:r>
            <a:r>
              <a:rPr lang="en-US" dirty="0"/>
              <a:t> == service gets an external IP. AKS will had setting up an external load balancer for you.</a:t>
            </a:r>
          </a:p>
          <a:p>
            <a:endParaRPr lang="en-US" dirty="0"/>
          </a:p>
          <a:p>
            <a:r>
              <a:rPr lang="en-US" dirty="0" err="1"/>
              <a:t>NodePort</a:t>
            </a:r>
            <a:r>
              <a:rPr lang="en-US" dirty="0"/>
              <a:t> == a primitive way to get external traffic to your service.  Typically not used anymore; we won’t be reviewing it.</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24025392"/>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A </a:t>
            </a:r>
            <a:r>
              <a:rPr lang="en-US" sz="1200" b="0" i="0" u="none" strike="noStrike" kern="1200" dirty="0" err="1">
                <a:solidFill>
                  <a:schemeClr val="tx1"/>
                </a:solidFill>
                <a:effectLst/>
                <a:latin typeface="+mn-lt"/>
                <a:ea typeface="+mn-ea"/>
                <a:cs typeface="+mn-cs"/>
              </a:rPr>
              <a:t>ClusterIP</a:t>
            </a:r>
            <a:r>
              <a:rPr lang="en-US" sz="1200" b="0" i="0" u="none" strike="noStrike" kern="1200" dirty="0">
                <a:solidFill>
                  <a:schemeClr val="tx1"/>
                </a:solidFill>
                <a:effectLst/>
                <a:latin typeface="+mn-lt"/>
                <a:ea typeface="+mn-ea"/>
                <a:cs typeface="+mn-cs"/>
              </a:rPr>
              <a:t> service is the default Kubernetes service. It gives you a service inside your cluster that other apps inside your cluster can access. There is no external access</a:t>
            </a:r>
          </a:p>
          <a:p>
            <a:endParaRPr lang="en-US" sz="1200" b="1"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When would you use this?</a:t>
            </a:r>
          </a:p>
          <a:p>
            <a:r>
              <a:rPr lang="en-US" sz="1200" b="0" i="0" u="none" strike="noStrike" kern="1200" dirty="0">
                <a:solidFill>
                  <a:schemeClr val="tx1"/>
                </a:solidFill>
                <a:effectLst/>
                <a:latin typeface="+mn-lt"/>
                <a:ea typeface="+mn-ea"/>
                <a:cs typeface="+mn-cs"/>
              </a:rPr>
              <a:t>There are a few scenarios where you would use the Kubernetes proxy to access your services.</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Grouping pods into subset of services, </a:t>
            </a:r>
            <a:r>
              <a:rPr lang="en-US" sz="1200" b="0" i="0" u="none" strike="noStrike" kern="1200" dirty="0" err="1">
                <a:solidFill>
                  <a:schemeClr val="tx1"/>
                </a:solidFill>
                <a:effectLst/>
                <a:latin typeface="+mn-lt"/>
                <a:ea typeface="+mn-ea"/>
                <a:cs typeface="+mn-cs"/>
              </a:rPr>
              <a:t>e.g</a:t>
            </a:r>
            <a:r>
              <a:rPr lang="en-US" sz="1200" b="0" i="0" u="none" strike="noStrike" kern="1200" dirty="0">
                <a:solidFill>
                  <a:schemeClr val="tx1"/>
                </a:solidFill>
                <a:effectLst/>
                <a:latin typeface="+mn-lt"/>
                <a:ea typeface="+mn-ea"/>
                <a:cs typeface="+mn-cs"/>
              </a:rPr>
              <a:t> all Foo API pods , Foo database pods, Foo Web Front Pods etc..</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Debugging your services, or connecting to them directly from your laptop for some reason</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Allowing internal traffic, displaying internal dashboards, etc.</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1548426"/>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err="1">
                <a:solidFill>
                  <a:schemeClr val="tx1"/>
                </a:solidFill>
                <a:effectLst/>
                <a:latin typeface="+mn-lt"/>
                <a:ea typeface="+mn-ea"/>
                <a:cs typeface="+mn-cs"/>
              </a:rPr>
              <a:t>LoadBalancer</a:t>
            </a:r>
            <a:r>
              <a:rPr lang="en-US" sz="1200" b="0" i="0" u="none" strike="noStrike" kern="1200" dirty="0">
                <a:solidFill>
                  <a:schemeClr val="tx1"/>
                </a:solidFill>
                <a:effectLst/>
                <a:latin typeface="+mn-lt"/>
                <a:ea typeface="+mn-ea"/>
                <a:cs typeface="+mn-cs"/>
              </a:rPr>
              <a:t> == expose a service to the internet. </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A </a:t>
            </a:r>
            <a:r>
              <a:rPr lang="en-US" sz="1200" b="0" i="0" u="none" strike="noStrike" kern="1200" dirty="0" err="1">
                <a:solidFill>
                  <a:schemeClr val="tx1"/>
                </a:solidFill>
                <a:effectLst/>
                <a:latin typeface="+mn-lt"/>
                <a:ea typeface="+mn-ea"/>
                <a:cs typeface="+mn-cs"/>
              </a:rPr>
              <a:t>LoadBalancer</a:t>
            </a:r>
            <a:r>
              <a:rPr lang="en-US" sz="1200" b="0" i="0" u="none" strike="noStrike" kern="1200" dirty="0">
                <a:solidFill>
                  <a:schemeClr val="tx1"/>
                </a:solidFill>
                <a:effectLst/>
                <a:latin typeface="+mn-lt"/>
                <a:ea typeface="+mn-ea"/>
                <a:cs typeface="+mn-cs"/>
              </a:rPr>
              <a:t> service is the standard way to expose a service to the internet. On AKS, uses the Azure Load Balancer that will give you a single IP address that will forward all traffic to your service.</a:t>
            </a:r>
          </a:p>
          <a:p>
            <a:endParaRPr lang="en-US" sz="1200" b="1"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When would you use this?</a:t>
            </a:r>
          </a:p>
          <a:p>
            <a:r>
              <a:rPr lang="en-US" sz="1200" b="0" i="0" u="none" strike="noStrike" kern="1200" dirty="0">
                <a:solidFill>
                  <a:schemeClr val="tx1"/>
                </a:solidFill>
                <a:effectLst/>
                <a:latin typeface="+mn-lt"/>
                <a:ea typeface="+mn-ea"/>
                <a:cs typeface="+mn-cs"/>
              </a:rPr>
              <a:t>If you want to directly expose a service, this is the default method. All traffic on the port you specify will be forwarded to the service. There is no filtering, no routing, etc. This means you can send almost any kind of traffic to it, like HTTP, TCP, UDP, </a:t>
            </a:r>
            <a:r>
              <a:rPr lang="en-US" sz="1200" b="0" i="0" u="none" strike="noStrike" kern="1200" dirty="0" err="1">
                <a:solidFill>
                  <a:schemeClr val="tx1"/>
                </a:solidFill>
                <a:effectLst/>
                <a:latin typeface="+mn-lt"/>
                <a:ea typeface="+mn-ea"/>
                <a:cs typeface="+mn-cs"/>
              </a:rPr>
              <a:t>Websockets</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gRPC</a:t>
            </a:r>
            <a:r>
              <a:rPr lang="en-US" sz="1200" b="0" i="0" u="none" strike="noStrike" kern="1200" dirty="0">
                <a:solidFill>
                  <a:schemeClr val="tx1"/>
                </a:solidFill>
                <a:effectLst/>
                <a:latin typeface="+mn-lt"/>
                <a:ea typeface="+mn-ea"/>
                <a:cs typeface="+mn-cs"/>
              </a:rPr>
              <a:t>, or whatever.</a:t>
            </a:r>
          </a:p>
          <a:p>
            <a:r>
              <a:rPr lang="en-US" sz="1200" b="0" i="0" u="none" strike="noStrike" kern="1200" dirty="0">
                <a:solidFill>
                  <a:schemeClr val="tx1"/>
                </a:solidFill>
                <a:effectLst/>
                <a:latin typeface="+mn-lt"/>
                <a:ea typeface="+mn-ea"/>
                <a:cs typeface="+mn-cs"/>
              </a:rPr>
              <a:t>The big downside is that each service you expose with a </a:t>
            </a:r>
            <a:r>
              <a:rPr lang="en-US" sz="1200" b="0" i="0" u="none" strike="noStrike" kern="1200" dirty="0" err="1">
                <a:solidFill>
                  <a:schemeClr val="tx1"/>
                </a:solidFill>
                <a:effectLst/>
                <a:latin typeface="+mn-lt"/>
                <a:ea typeface="+mn-ea"/>
                <a:cs typeface="+mn-cs"/>
              </a:rPr>
              <a:t>LoadBalancer</a:t>
            </a:r>
            <a:r>
              <a:rPr lang="en-US" sz="1200" b="0" i="0" u="none" strike="noStrike" kern="1200" dirty="0">
                <a:solidFill>
                  <a:schemeClr val="tx1"/>
                </a:solidFill>
                <a:effectLst/>
                <a:latin typeface="+mn-lt"/>
                <a:ea typeface="+mn-ea"/>
                <a:cs typeface="+mn-cs"/>
              </a:rPr>
              <a:t> will get its own IP address, and you have to pay for a </a:t>
            </a:r>
            <a:r>
              <a:rPr lang="en-US" sz="1200" b="0" i="0" u="none" strike="noStrike" kern="1200" dirty="0" err="1">
                <a:solidFill>
                  <a:schemeClr val="tx1"/>
                </a:solidFill>
                <a:effectLst/>
                <a:latin typeface="+mn-lt"/>
                <a:ea typeface="+mn-ea"/>
                <a:cs typeface="+mn-cs"/>
              </a:rPr>
              <a:t>LoadBalancer</a:t>
            </a:r>
            <a:r>
              <a:rPr lang="en-US" sz="1200" b="0" i="0" u="none" strike="noStrike" kern="1200" dirty="0">
                <a:solidFill>
                  <a:schemeClr val="tx1"/>
                </a:solidFill>
                <a:effectLst/>
                <a:latin typeface="+mn-lt"/>
                <a:ea typeface="+mn-ea"/>
                <a:cs typeface="+mn-cs"/>
              </a:rPr>
              <a:t> per exposed service, which can get expensive!</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9382337"/>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a:solidFill>
                  <a:schemeClr val="tx1"/>
                </a:solidFill>
                <a:effectLst/>
                <a:latin typeface="+mn-lt"/>
                <a:ea typeface="+mn-ea"/>
                <a:cs typeface="+mn-cs"/>
              </a:rPr>
              <a:t>A </a:t>
            </a:r>
            <a:r>
              <a:rPr lang="en-US" sz="1200" b="0" i="0" u="none" strike="noStrike" kern="1200" err="1">
                <a:solidFill>
                  <a:schemeClr val="tx1"/>
                </a:solidFill>
                <a:effectLst/>
                <a:latin typeface="+mn-lt"/>
                <a:ea typeface="+mn-ea"/>
                <a:cs typeface="+mn-cs"/>
              </a:rPr>
              <a:t>NodePort</a:t>
            </a:r>
            <a:r>
              <a:rPr lang="en-US" sz="1200" b="0" i="0" u="none" strike="noStrike" kern="1200">
                <a:solidFill>
                  <a:schemeClr val="tx1"/>
                </a:solidFill>
                <a:effectLst/>
                <a:latin typeface="+mn-lt"/>
                <a:ea typeface="+mn-ea"/>
                <a:cs typeface="+mn-cs"/>
              </a:rPr>
              <a:t> service is the most primitive way to get external traffic directly to your service. </a:t>
            </a:r>
            <a:r>
              <a:rPr lang="en-US" sz="1200" b="0" i="0" u="none" strike="noStrike" kern="1200" err="1">
                <a:solidFill>
                  <a:schemeClr val="tx1"/>
                </a:solidFill>
                <a:effectLst/>
                <a:latin typeface="+mn-lt"/>
                <a:ea typeface="+mn-ea"/>
                <a:cs typeface="+mn-cs"/>
              </a:rPr>
              <a:t>NodePort</a:t>
            </a:r>
            <a:r>
              <a:rPr lang="en-US" sz="1200" b="0" i="0" u="none" strike="noStrike" kern="1200">
                <a:solidFill>
                  <a:schemeClr val="tx1"/>
                </a:solidFill>
                <a:effectLst/>
                <a:latin typeface="+mn-lt"/>
                <a:ea typeface="+mn-ea"/>
                <a:cs typeface="+mn-cs"/>
              </a:rPr>
              <a:t>, as the name implies, opens a specific port on all the Nodes (the VMs), and any traffic that is sent to this port is forwarded to the service.</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Basically, a </a:t>
            </a:r>
            <a:r>
              <a:rPr lang="en-US" sz="1200" b="0" i="0" u="none" strike="noStrike" kern="1200" err="1">
                <a:solidFill>
                  <a:schemeClr val="tx1"/>
                </a:solidFill>
                <a:effectLst/>
                <a:latin typeface="+mn-lt"/>
                <a:ea typeface="+mn-ea"/>
                <a:cs typeface="+mn-cs"/>
              </a:rPr>
              <a:t>NodePort</a:t>
            </a:r>
            <a:r>
              <a:rPr lang="en-US" sz="1200" b="0" i="0" u="none" strike="noStrike" kern="1200">
                <a:solidFill>
                  <a:schemeClr val="tx1"/>
                </a:solidFill>
                <a:effectLst/>
                <a:latin typeface="+mn-lt"/>
                <a:ea typeface="+mn-ea"/>
                <a:cs typeface="+mn-cs"/>
              </a:rPr>
              <a:t> service has two difference from a normal “</a:t>
            </a:r>
            <a:r>
              <a:rPr lang="en-US" sz="1200" b="0" i="0" u="none" strike="noStrike" kern="1200" err="1">
                <a:solidFill>
                  <a:schemeClr val="tx1"/>
                </a:solidFill>
                <a:effectLst/>
                <a:latin typeface="+mn-lt"/>
                <a:ea typeface="+mn-ea"/>
                <a:cs typeface="+mn-cs"/>
              </a:rPr>
              <a:t>ClusterIP</a:t>
            </a:r>
            <a:r>
              <a:rPr lang="en-US" sz="1200" b="0" i="0" u="none" strike="noStrike" kern="1200">
                <a:solidFill>
                  <a:schemeClr val="tx1"/>
                </a:solidFill>
                <a:effectLst/>
                <a:latin typeface="+mn-lt"/>
                <a:ea typeface="+mn-ea"/>
                <a:cs typeface="+mn-cs"/>
              </a:rPr>
              <a:t>” service. First, the type is “</a:t>
            </a:r>
            <a:r>
              <a:rPr lang="en-US" sz="1200" b="0" i="0" u="none" strike="noStrike" kern="1200" err="1">
                <a:solidFill>
                  <a:schemeClr val="tx1"/>
                </a:solidFill>
                <a:effectLst/>
                <a:latin typeface="+mn-lt"/>
                <a:ea typeface="+mn-ea"/>
                <a:cs typeface="+mn-cs"/>
              </a:rPr>
              <a:t>NodePort</a:t>
            </a:r>
            <a:r>
              <a:rPr lang="en-US" sz="1200" b="0" i="0" u="none" strike="noStrike" kern="1200">
                <a:solidFill>
                  <a:schemeClr val="tx1"/>
                </a:solidFill>
                <a:effectLst/>
                <a:latin typeface="+mn-lt"/>
                <a:ea typeface="+mn-ea"/>
                <a:cs typeface="+mn-cs"/>
              </a:rPr>
              <a:t>.” There is also an additional port called the </a:t>
            </a:r>
            <a:r>
              <a:rPr lang="en-US" sz="1200" b="0" i="0" u="none" strike="noStrike" kern="1200" err="1">
                <a:solidFill>
                  <a:schemeClr val="tx1"/>
                </a:solidFill>
                <a:effectLst/>
                <a:latin typeface="+mn-lt"/>
                <a:ea typeface="+mn-ea"/>
                <a:cs typeface="+mn-cs"/>
              </a:rPr>
              <a:t>nodePort</a:t>
            </a:r>
            <a:r>
              <a:rPr lang="en-US" sz="1200" b="0" i="0" u="none" strike="noStrike" kern="1200">
                <a:solidFill>
                  <a:schemeClr val="tx1"/>
                </a:solidFill>
                <a:effectLst/>
                <a:latin typeface="+mn-lt"/>
                <a:ea typeface="+mn-ea"/>
                <a:cs typeface="+mn-cs"/>
              </a:rPr>
              <a:t> that specifies which port to open on the nodes. If you don’t specify this port, it will pick a random port. Most of the time you should let Kubernetes choose the port;</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There are many downsides to this method:</a:t>
            </a:r>
          </a:p>
          <a:p>
            <a:pPr marL="171450" indent="-171450">
              <a:buFont typeface="Arial" panose="020B0604020202020204" pitchFamily="34" charset="0"/>
              <a:buChar char="•"/>
            </a:pPr>
            <a:r>
              <a:rPr lang="en-US" sz="1200" b="0" i="0" u="none" strike="noStrike" kern="1200">
                <a:solidFill>
                  <a:schemeClr val="tx1"/>
                </a:solidFill>
                <a:effectLst/>
                <a:latin typeface="+mn-lt"/>
                <a:ea typeface="+mn-ea"/>
                <a:cs typeface="+mn-cs"/>
              </a:rPr>
              <a:t>You can only have once service per port</a:t>
            </a:r>
          </a:p>
          <a:p>
            <a:pPr marL="171450" indent="-171450">
              <a:buFont typeface="Arial" panose="020B0604020202020204" pitchFamily="34" charset="0"/>
              <a:buChar char="•"/>
            </a:pPr>
            <a:r>
              <a:rPr lang="en-US" sz="1200" b="0" i="0" u="none" strike="noStrike" kern="1200">
                <a:solidFill>
                  <a:schemeClr val="tx1"/>
                </a:solidFill>
                <a:effectLst/>
                <a:latin typeface="+mn-lt"/>
                <a:ea typeface="+mn-ea"/>
                <a:cs typeface="+mn-cs"/>
              </a:rPr>
              <a:t>You can only use ports 30000–32767</a:t>
            </a:r>
          </a:p>
          <a:p>
            <a:pPr marL="171450" indent="-171450">
              <a:buFont typeface="Arial" panose="020B0604020202020204" pitchFamily="34" charset="0"/>
              <a:buChar char="•"/>
            </a:pPr>
            <a:r>
              <a:rPr lang="en-US" sz="1200" b="0" i="0" u="none" strike="noStrike" kern="1200">
                <a:solidFill>
                  <a:schemeClr val="tx1"/>
                </a:solidFill>
                <a:effectLst/>
                <a:latin typeface="+mn-lt"/>
                <a:ea typeface="+mn-ea"/>
                <a:cs typeface="+mn-cs"/>
              </a:rPr>
              <a:t>If your Node/VM IP address change, you need to deal with that</a:t>
            </a:r>
          </a:p>
          <a:p>
            <a:r>
              <a:rPr lang="en-US" sz="1200" b="0" i="0" u="none" strike="noStrike" kern="1200">
                <a:solidFill>
                  <a:schemeClr val="tx1"/>
                </a:solidFill>
                <a:effectLst/>
                <a:latin typeface="+mn-lt"/>
                <a:ea typeface="+mn-ea"/>
                <a:cs typeface="+mn-cs"/>
              </a:rPr>
              <a:t>For these reasons, I don’t recommend using this method in production to directly expose your service. If you are running a service that doesn’t have to be always available, or you are very cost sensitive, this method will work for you. A good example of such an application is a demo app or something temporary.</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1402119"/>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Layer 7</a:t>
            </a:r>
          </a:p>
          <a:p>
            <a:r>
              <a:rPr lang="en-US" sz="1200" b="0" i="0" u="none" strike="noStrike" kern="1200" dirty="0">
                <a:solidFill>
                  <a:schemeClr val="tx1"/>
                </a:solidFill>
                <a:effectLst/>
                <a:latin typeface="+mn-lt"/>
                <a:ea typeface="+mn-ea"/>
                <a:cs typeface="+mn-cs"/>
              </a:rPr>
              <a:t>Sub Domain or path reverse proxy</a:t>
            </a:r>
          </a:p>
          <a:p>
            <a:r>
              <a:rPr lang="en-US" sz="1200" b="0" i="0" u="none" strike="noStrike" kern="1200" dirty="0">
                <a:solidFill>
                  <a:schemeClr val="tx1"/>
                </a:solidFill>
                <a:effectLst/>
                <a:latin typeface="+mn-lt"/>
                <a:ea typeface="+mn-ea"/>
                <a:cs typeface="+mn-cs"/>
              </a:rPr>
              <a:t>Implementation == Ingress controller</a:t>
            </a:r>
          </a:p>
          <a:p>
            <a:r>
              <a:rPr lang="en-US" sz="1200" b="0" i="0" u="none" strike="noStrike" kern="1200" dirty="0">
                <a:solidFill>
                  <a:schemeClr val="tx1"/>
                </a:solidFill>
                <a:effectLst/>
                <a:latin typeface="+mn-lt"/>
                <a:ea typeface="+mn-ea"/>
                <a:cs typeface="+mn-cs"/>
              </a:rPr>
              <a:t>Nginx == industry standard</a:t>
            </a:r>
          </a:p>
          <a:p>
            <a:r>
              <a:rPr lang="en-US" sz="1200" b="0" i="0" u="none" strike="noStrike" kern="1200" dirty="0">
                <a:solidFill>
                  <a:schemeClr val="tx1"/>
                </a:solidFill>
                <a:effectLst/>
                <a:latin typeface="+mn-lt"/>
                <a:ea typeface="+mn-ea"/>
                <a:cs typeface="+mn-cs"/>
              </a:rPr>
              <a:t>Azure App Gateway ingress controller now exists too</a:t>
            </a:r>
          </a:p>
          <a:p>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Unlike all the previous service examples, Ingress is actually NOT a type of service. Instead, it sits in front of multiple services and act as a “smart router” or </a:t>
            </a:r>
            <a:r>
              <a:rPr lang="en-US" sz="1200" b="0" i="0" u="none" strike="noStrike" kern="1200" dirty="0" err="1">
                <a:solidFill>
                  <a:schemeClr val="tx1"/>
                </a:solidFill>
                <a:effectLst/>
                <a:latin typeface="+mn-lt"/>
                <a:ea typeface="+mn-ea"/>
                <a:cs typeface="+mn-cs"/>
              </a:rPr>
              <a:t>entrypoint</a:t>
            </a:r>
            <a:r>
              <a:rPr lang="en-US" sz="1200" b="0" i="0" u="none" strike="noStrike" kern="1200" dirty="0">
                <a:solidFill>
                  <a:schemeClr val="tx1"/>
                </a:solidFill>
                <a:effectLst/>
                <a:latin typeface="+mn-lt"/>
                <a:ea typeface="+mn-ea"/>
                <a:cs typeface="+mn-cs"/>
              </a:rPr>
              <a:t> into your cluster.</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You can do a lot of different things with an Ingress, and there are many types of Ingress controllers that have different capabilities.</a:t>
            </a:r>
          </a:p>
          <a:p>
            <a:endParaRPr lang="en-US" sz="1200" b="1"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When would you use this?</a:t>
            </a:r>
          </a:p>
          <a:p>
            <a:r>
              <a:rPr lang="en-US" sz="1200" b="0" i="0" u="none" strike="noStrike" kern="1200" dirty="0">
                <a:solidFill>
                  <a:schemeClr val="tx1"/>
                </a:solidFill>
                <a:effectLst/>
                <a:latin typeface="+mn-lt"/>
                <a:ea typeface="+mn-ea"/>
                <a:cs typeface="+mn-cs"/>
              </a:rPr>
              <a:t>Ingress is probably the most powerful way to expose your services, but can also be the most complicated. There are many types of Ingress controllers, from the </a:t>
            </a:r>
            <a:r>
              <a:rPr lang="en-US" sz="1200" b="0" i="0" u="none" strike="noStrike" kern="1200" dirty="0">
                <a:solidFill>
                  <a:schemeClr val="tx1"/>
                </a:solidFill>
                <a:effectLst/>
                <a:latin typeface="+mn-lt"/>
                <a:ea typeface="+mn-ea"/>
                <a:cs typeface="+mn-cs"/>
                <a:hlinkClick r:id="rId3"/>
              </a:rPr>
              <a:t>Google Cloud Load Balancer</a:t>
            </a:r>
            <a:r>
              <a:rPr lang="en-US" sz="1200" b="0"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hlinkClick r:id="rId4"/>
              </a:rPr>
              <a:t>Nginx</a:t>
            </a:r>
            <a:r>
              <a:rPr lang="en-US" sz="1200" b="0"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hlinkClick r:id="rId5"/>
              </a:rPr>
              <a:t>Contour</a:t>
            </a:r>
            <a:r>
              <a:rPr lang="en-US" sz="1200" b="0"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hlinkClick r:id="rId6"/>
              </a:rPr>
              <a:t>Istio</a:t>
            </a:r>
            <a:r>
              <a:rPr lang="en-US" sz="1200" b="0" i="0" u="none" strike="noStrike" kern="1200" dirty="0">
                <a:solidFill>
                  <a:schemeClr val="tx1"/>
                </a:solidFill>
                <a:effectLst/>
                <a:latin typeface="+mn-lt"/>
                <a:ea typeface="+mn-ea"/>
                <a:cs typeface="+mn-cs"/>
              </a:rPr>
              <a:t>, and more. </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There are also plugins for Ingress controllers, like the </a:t>
            </a:r>
            <a:r>
              <a:rPr lang="en-US" sz="1200" b="0" i="0" u="none" strike="noStrike" kern="1200" dirty="0">
                <a:solidFill>
                  <a:schemeClr val="tx1"/>
                </a:solidFill>
                <a:effectLst/>
                <a:latin typeface="+mn-lt"/>
                <a:ea typeface="+mn-ea"/>
                <a:cs typeface="+mn-cs"/>
                <a:hlinkClick r:id="rId7"/>
              </a:rPr>
              <a:t>cert-manager</a:t>
            </a:r>
            <a:r>
              <a:rPr lang="en-US" sz="1200" b="0" i="0" u="none" strike="noStrike" kern="1200" dirty="0">
                <a:solidFill>
                  <a:schemeClr val="tx1"/>
                </a:solidFill>
                <a:effectLst/>
                <a:latin typeface="+mn-lt"/>
                <a:ea typeface="+mn-ea"/>
                <a:cs typeface="+mn-cs"/>
              </a:rPr>
              <a:t>, that can automatically provision SSL certificates for your services.</a:t>
            </a:r>
          </a:p>
          <a:p>
            <a:r>
              <a:rPr lang="en-US" sz="1200" b="0" i="0" u="none" strike="noStrike" kern="1200" dirty="0">
                <a:solidFill>
                  <a:schemeClr val="tx1"/>
                </a:solidFill>
                <a:effectLst/>
                <a:latin typeface="+mn-lt"/>
                <a:ea typeface="+mn-ea"/>
                <a:cs typeface="+mn-cs"/>
              </a:rPr>
              <a:t>Ingress is the most useful if you want to expose multiple services under the same IP address, and these services all use the same L7 protocol (typically HTTP). You only pay for one load balancer if you are using the native GCP integration, and because Ingress is “smart” you can get a lot of features out of the box (like SSL, Auth, Routing, </a:t>
            </a:r>
            <a:r>
              <a:rPr lang="en-US" sz="1200" b="0" i="0" u="none" strike="noStrike" kern="1200" dirty="0" err="1">
                <a:solidFill>
                  <a:schemeClr val="tx1"/>
                </a:solidFill>
                <a:effectLst/>
                <a:latin typeface="+mn-lt"/>
                <a:ea typeface="+mn-ea"/>
                <a:cs typeface="+mn-cs"/>
              </a:rPr>
              <a:t>etc</a:t>
            </a:r>
            <a:r>
              <a:rPr lang="en-US" sz="1200" b="0" i="0" u="none" strike="noStrike" kern="1200" dirty="0">
                <a:solidFill>
                  <a:schemeClr val="tx1"/>
                </a:solidFill>
                <a:effectLst/>
                <a:latin typeface="+mn-lt"/>
                <a:ea typeface="+mn-ea"/>
                <a:cs typeface="+mn-cs"/>
              </a:rPr>
              <a:t>)</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02294434"/>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marL="171450" indent="-171450">
              <a:buFont typeface="Arial" charset="0"/>
              <a:buChar char="•"/>
            </a:pPr>
            <a:r>
              <a:rPr lang="en-US" sz="900" b="0" i="0" kern="1200" dirty="0">
                <a:solidFill>
                  <a:schemeClr val="tx1"/>
                </a:solidFill>
                <a:effectLst/>
                <a:latin typeface="Segoe UI Light" pitchFamily="34" charset="0"/>
                <a:ea typeface="+mn-ea"/>
                <a:cs typeface="+mn-cs"/>
              </a:rPr>
              <a:t>ACI requires </a:t>
            </a:r>
            <a:r>
              <a:rPr lang="en-US" sz="900" b="0" i="0" kern="1200">
                <a:solidFill>
                  <a:schemeClr val="tx1"/>
                </a:solidFill>
                <a:effectLst/>
                <a:latin typeface="Segoe UI Light" pitchFamily="34" charset="0"/>
                <a:ea typeface="+mn-ea"/>
                <a:cs typeface="+mn-cs"/>
              </a:rPr>
              <a:t>Advanced Networking</a:t>
            </a:r>
            <a:endParaRPr lang="en-US" sz="900" b="0" i="0" kern="1200" dirty="0">
              <a:solidFill>
                <a:schemeClr val="tx1"/>
              </a:solidFill>
              <a:effectLst/>
              <a:latin typeface="Segoe UI Light" pitchFamily="34" charset="0"/>
              <a:ea typeface="+mn-ea"/>
              <a:cs typeface="+mn-cs"/>
            </a:endParaRPr>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3/30/2022 8:45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84031357"/>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marL="171450" indent="-171450">
              <a:buFont typeface="Arial" charset="0"/>
              <a:buChar char="•"/>
            </a:pPr>
            <a:r>
              <a:rPr lang="en-US" sz="900" b="0" i="0" kern="1200">
                <a:solidFill>
                  <a:schemeClr val="tx1"/>
                </a:solidFill>
                <a:effectLst/>
                <a:latin typeface="Segoe UI Light" pitchFamily="34" charset="0"/>
                <a:ea typeface="+mn-ea"/>
                <a:cs typeface="+mn-cs"/>
              </a:rPr>
              <a:t>CNCF = Cloud Native Computing Foundation</a:t>
            </a:r>
          </a:p>
          <a:p>
            <a:pPr marL="171450" indent="-171450">
              <a:buFont typeface="Arial" charset="0"/>
              <a:buChar char="•"/>
            </a:pPr>
            <a:endParaRPr lang="en-US" sz="900" b="0" i="0" kern="1200">
              <a:solidFill>
                <a:schemeClr val="tx1"/>
              </a:solidFill>
              <a:effectLst/>
              <a:latin typeface="Segoe UI Light" pitchFamily="34" charset="0"/>
              <a:ea typeface="+mn-ea"/>
              <a:cs typeface="+mn-cs"/>
            </a:endParaRPr>
          </a:p>
          <a:p>
            <a:pPr marL="171450" indent="-171450">
              <a:buFont typeface="Arial" charset="0"/>
              <a:buChar char="•"/>
            </a:pPr>
            <a:r>
              <a:rPr lang="en-US" sz="900" b="0" i="0" kern="1200">
                <a:solidFill>
                  <a:schemeClr val="tx1"/>
                </a:solidFill>
                <a:effectLst/>
                <a:latin typeface="Segoe UI Light" pitchFamily="34" charset="0"/>
                <a:ea typeface="+mn-ea"/>
                <a:cs typeface="+mn-cs"/>
              </a:rPr>
              <a:t>https://github.com/Azure/azure-container-networking/blob/master/docs/acs.md </a:t>
            </a:r>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3/30/2022 8:45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92821501"/>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6207581"/>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16574EE-8191-4BCC-ABE6-D00A4F4D76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3/30/2022 8:45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008727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a:t>Show Docker images on the machine</a:t>
            </a:r>
          </a:p>
          <a:p>
            <a:r>
              <a:rPr lang="en-US" sz="1200" b="1"/>
              <a:t>Show Docker images running on the machine</a:t>
            </a:r>
          </a:p>
          <a:p>
            <a:r>
              <a:rPr lang="en-US" sz="1200" b="1"/>
              <a:t>Quick demo a </a:t>
            </a:r>
            <a:r>
              <a:rPr lang="en-US" sz="1200" b="1" err="1"/>
              <a:t>Dockerfile</a:t>
            </a:r>
            <a:r>
              <a:rPr lang="en-US" sz="1200" b="1"/>
              <a:t>?</a:t>
            </a:r>
          </a:p>
          <a:p>
            <a:endParaRPr lang="en-US"/>
          </a:p>
        </p:txBody>
      </p:sp>
      <p:sp>
        <p:nvSpPr>
          <p:cNvPr id="4" name="Slide Number Placeholder 3"/>
          <p:cNvSpPr>
            <a:spLocks noGrp="1"/>
          </p:cNvSpPr>
          <p:nvPr>
            <p:ph type="sldNum" sz="quarter" idx="5"/>
          </p:nvPr>
        </p:nvSpPr>
        <p:spPr/>
        <p:txBody>
          <a:bodyPr/>
          <a:lstStyle/>
          <a:p>
            <a:fld id="{1350404E-245B-4AEC-843D-8091A336220D}" type="slidenum">
              <a:rPr lang="en-US" smtClean="0"/>
              <a:t>14</a:t>
            </a:fld>
            <a:endParaRPr lang="en-US"/>
          </a:p>
        </p:txBody>
      </p:sp>
    </p:spTree>
    <p:extLst>
      <p:ext uri="{BB962C8B-B14F-4D97-AF65-F5344CB8AC3E}">
        <p14:creationId xmlns:p14="http://schemas.microsoft.com/office/powerpoint/2010/main" val="1822031820"/>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marL="171450" indent="-171450">
              <a:buFont typeface="Arial" charset="0"/>
              <a:buChar char="•"/>
            </a:pPr>
            <a:r>
              <a:rPr lang="en-US" sz="900" b="0" i="0" kern="1200">
                <a:solidFill>
                  <a:schemeClr val="tx1"/>
                </a:solidFill>
                <a:effectLst/>
                <a:latin typeface="Segoe UI Light" pitchFamily="34" charset="0"/>
                <a:ea typeface="+mn-ea"/>
                <a:cs typeface="+mn-cs"/>
              </a:rPr>
              <a:t>Look</a:t>
            </a:r>
            <a:r>
              <a:rPr lang="en-US" sz="900" b="0" i="0" kern="1200" baseline="0">
                <a:solidFill>
                  <a:schemeClr val="tx1"/>
                </a:solidFill>
                <a:effectLst/>
                <a:latin typeface="Segoe UI Light" pitchFamily="34" charset="0"/>
                <a:ea typeface="+mn-ea"/>
                <a:cs typeface="+mn-cs"/>
              </a:rPr>
              <a:t> at liveness</a:t>
            </a:r>
          </a:p>
          <a:p>
            <a:pPr marL="171450" indent="-171450">
              <a:buFont typeface="Arial" charset="0"/>
              <a:buChar char="•"/>
            </a:pPr>
            <a:r>
              <a:rPr lang="en-US" sz="900" b="0" i="0" kern="1200" baseline="0">
                <a:solidFill>
                  <a:schemeClr val="tx1"/>
                </a:solidFill>
                <a:effectLst/>
                <a:latin typeface="Segoe UI Light" pitchFamily="34" charset="0"/>
                <a:ea typeface="+mn-ea"/>
                <a:cs typeface="+mn-cs"/>
              </a:rPr>
              <a:t>Look at readiness</a:t>
            </a:r>
            <a:endParaRPr lang="en-US"/>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3/30/2022 8:45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87823461"/>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marL="171450" marR="0" lvl="0" indent="-171450" algn="l" defTabSz="914400" rtl="0" eaLnBrk="1" fontAlgn="auto" latinLnBrk="0" hangingPunct="1">
              <a:lnSpc>
                <a:spcPct val="100000"/>
              </a:lnSpc>
              <a:spcBef>
                <a:spcPts val="0"/>
              </a:spcBef>
              <a:spcAft>
                <a:spcPts val="0"/>
              </a:spcAft>
              <a:buClrTx/>
              <a:buSzTx/>
              <a:buFont typeface="Arial" charset="0"/>
              <a:buChar char="•"/>
              <a:tabLst/>
              <a:defRPr/>
            </a:pPr>
            <a:r>
              <a:rPr lang="en-US" sz="1200" u="sng" kern="1200">
                <a:solidFill>
                  <a:schemeClr val="tx1"/>
                </a:solidFill>
                <a:effectLst/>
                <a:latin typeface="+mn-lt"/>
                <a:ea typeface="+mn-ea"/>
                <a:cs typeface="+mn-cs"/>
                <a:hlinkClick r:id="rId3"/>
              </a:rPr>
              <a:t>https://docs.datadoghq.com/integrations/kubernetes/</a:t>
            </a:r>
            <a:endParaRPr lang="en-US" sz="1200" kern="1200">
              <a:solidFill>
                <a:schemeClr val="tx1"/>
              </a:solidFill>
              <a:effectLst/>
              <a:latin typeface="+mn-lt"/>
              <a:ea typeface="+mn-ea"/>
              <a:cs typeface="+mn-cs"/>
            </a:endParaRPr>
          </a:p>
          <a:p>
            <a:pPr marL="171450" indent="-171450">
              <a:buFont typeface="Arial" charset="0"/>
              <a:buChar char="•"/>
            </a:pPr>
            <a:endParaRPr lang="en-US"/>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3/30/2022 8:45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0043445"/>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marL="171450" indent="-171450">
              <a:buFont typeface="Arial" charset="0"/>
              <a:buChar char="•"/>
            </a:pPr>
            <a:endParaRPr lang="en-US"/>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3/30/2022 8:45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139264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Old </a:t>
            </a:r>
            <a:r>
              <a:rPr lang="en-US" dirty="0" err="1"/>
              <a:t>skule</a:t>
            </a:r>
            <a:r>
              <a:rPr lang="en-US" dirty="0"/>
              <a:t> Unix/C </a:t>
            </a:r>
            <a:r>
              <a:rPr lang="en-US" dirty="0" err="1"/>
              <a:t>Makefiles</a:t>
            </a:r>
            <a:endParaRPr lang="en-US" dirty="0"/>
          </a:p>
          <a:p>
            <a:r>
              <a:rPr lang="en-US" dirty="0"/>
              <a:t>DSL to build</a:t>
            </a:r>
          </a:p>
          <a:p>
            <a:r>
              <a:rPr lang="en-US" dirty="0"/>
              <a:t>FROM, RUN, CMD</a:t>
            </a:r>
          </a:p>
          <a:p>
            <a:r>
              <a:rPr lang="en-US" dirty="0"/>
              <a:t>Also: copy files, open ports, </a:t>
            </a:r>
            <a:r>
              <a:rPr lang="en-US"/>
              <a:t>attach storage</a:t>
            </a:r>
            <a:endParaRPr lang="en-US" dirty="0"/>
          </a:p>
        </p:txBody>
      </p:sp>
      <p:sp>
        <p:nvSpPr>
          <p:cNvPr id="4" name="Slide Number Placeholder 3"/>
          <p:cNvSpPr>
            <a:spLocks noGrp="1"/>
          </p:cNvSpPr>
          <p:nvPr>
            <p:ph type="sldNum" sz="quarter" idx="10"/>
          </p:nvPr>
        </p:nvSpPr>
        <p:spPr/>
        <p:txBody>
          <a:bodyPr/>
          <a:lstStyle/>
          <a:p>
            <a:pPr marL="0" marR="0" lvl="0" indent="0" algn="r" defTabSz="1110264" rtl="0" eaLnBrk="1" fontAlgn="auto" latinLnBrk="0" hangingPunct="1">
              <a:lnSpc>
                <a:spcPct val="100000"/>
              </a:lnSpc>
              <a:spcBef>
                <a:spcPts val="0"/>
              </a:spcBef>
              <a:spcAft>
                <a:spcPts val="0"/>
              </a:spcAft>
              <a:buClrTx/>
              <a:buSzTx/>
              <a:buFontTx/>
              <a:buNone/>
              <a:tabLst/>
              <a:defRPr/>
            </a:pPr>
            <a:fld id="{35F9E99B-4FEE-4934-B062-7974998916A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110264"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2466290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16574EE-8191-4BCC-ABE6-D00A4F4D76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3/30/2022 8:45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16495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take a look at this visually.</a:t>
            </a:r>
          </a:p>
          <a:p>
            <a:endParaRPr lang="en-US" dirty="0"/>
          </a:p>
          <a:p>
            <a:r>
              <a:rPr lang="en-US" dirty="0"/>
              <a:t>Here you see the docker container engine communicates with the Container Registry to PUSH or PULL container images.</a:t>
            </a:r>
          </a:p>
          <a:p>
            <a:endParaRPr lang="en-US" dirty="0"/>
          </a:p>
          <a:p>
            <a:endParaRPr lang="en-US" dirty="0"/>
          </a:p>
          <a:p>
            <a:endParaRPr lang="en-US" dirty="0"/>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3/30/2022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210482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DockerHub</a:t>
            </a:r>
            <a:r>
              <a:rPr lang="en-US" dirty="0"/>
              <a:t> is the public container registry from Docker</a:t>
            </a:r>
          </a:p>
          <a:p>
            <a:endParaRPr lang="en-US" dirty="0"/>
          </a:p>
          <a:p>
            <a:r>
              <a:rPr lang="en-US" dirty="0"/>
              <a:t>Azure Container Registry is a PaaS service from Azure that gives you a private registry to use with in an organization.</a:t>
            </a:r>
          </a:p>
          <a:p>
            <a:endParaRPr lang="en-US" dirty="0"/>
          </a:p>
          <a:p>
            <a:r>
              <a:rPr lang="en-US" dirty="0"/>
              <a:t>ACR is compatible with the docker CLI tool, so all of the standard docker commands (push, pull, </a:t>
            </a:r>
            <a:r>
              <a:rPr lang="en-US" dirty="0" err="1"/>
              <a:t>etc</a:t>
            </a:r>
            <a:r>
              <a:rPr lang="en-US" dirty="0"/>
              <a:t>) work with ACR.</a:t>
            </a:r>
          </a:p>
          <a:p>
            <a:r>
              <a:rPr lang="en-US" dirty="0"/>
              <a:t>This can be done securely using AAD authentication.</a:t>
            </a:r>
          </a:p>
          <a:p>
            <a:endParaRPr lang="en-US" dirty="0"/>
          </a:p>
          <a:p>
            <a:endParaRPr lang="en-US" dirty="0"/>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3/30/2022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09304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16574EE-8191-4BCC-ABE6-D00A4F4D76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3/30/2022 8:45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299954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AABF77-E2E4-44CA-BA5C-65E132CF08D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87202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3/30/2022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426835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3/30/2022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327822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350404E-245B-4AEC-843D-8091A336220D}" type="slidenum">
              <a:rPr lang="en-US" smtClean="0"/>
              <a:t>5</a:t>
            </a:fld>
            <a:endParaRPr lang="en-US"/>
          </a:p>
        </p:txBody>
      </p:sp>
    </p:spTree>
    <p:extLst>
      <p:ext uri="{BB962C8B-B14F-4D97-AF65-F5344CB8AC3E}">
        <p14:creationId xmlns:p14="http://schemas.microsoft.com/office/powerpoint/2010/main" val="32319987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the problems of containers at scale</a:t>
            </a:r>
          </a:p>
          <a:p>
            <a:r>
              <a:rPr lang="en-US" dirty="0"/>
              <a:t>Scheduling</a:t>
            </a:r>
          </a:p>
          <a:p>
            <a:r>
              <a:rPr lang="en-US" dirty="0"/>
              <a:t>Scaling up/down</a:t>
            </a:r>
          </a:p>
          <a:p>
            <a:r>
              <a:rPr lang="en-US" dirty="0"/>
              <a:t>Replacing dead containers</a:t>
            </a:r>
          </a:p>
          <a:p>
            <a:r>
              <a:rPr lang="en-US" dirty="0"/>
              <a:t>Version updates</a:t>
            </a:r>
          </a:p>
          <a:p>
            <a:endParaRPr lang="en-US" dirty="0"/>
          </a:p>
          <a:p>
            <a:endParaRPr lang="en-US" dirty="0"/>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3/30/2022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2737443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AABF77-E2E4-44CA-BA5C-65E132CF08D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7106533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introduce a container orchestrator to the picture!</a:t>
            </a:r>
          </a:p>
          <a:p>
            <a:endParaRPr lang="en-US" dirty="0"/>
          </a:p>
          <a:p>
            <a:r>
              <a:rPr lang="en-US" dirty="0"/>
              <a:t>What is a container orchestrator?</a:t>
            </a:r>
          </a:p>
          <a:p>
            <a:endParaRPr lang="en-US" dirty="0"/>
          </a:p>
          <a:p>
            <a:r>
              <a:rPr lang="en-US" dirty="0"/>
              <a:t>It’s just another piece of software…</a:t>
            </a:r>
          </a:p>
          <a:p>
            <a:endParaRPr lang="en-US" dirty="0"/>
          </a:p>
          <a:p>
            <a:endParaRPr lang="en-US" dirty="0"/>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3/30/2022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515897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is software that acts as a control plane to manage a “cluster” of VMs and the deployment of containers on it.</a:t>
            </a:r>
          </a:p>
          <a:p>
            <a:endParaRPr lang="en-US" dirty="0"/>
          </a:p>
          <a:p>
            <a:r>
              <a:rPr lang="en-US" dirty="0"/>
              <a:t>All of those scale problems mentioned earlier can be handled by a container orchestrator.</a:t>
            </a:r>
          </a:p>
          <a:p>
            <a:endParaRPr lang="en-US" dirty="0"/>
          </a:p>
          <a:p>
            <a:endParaRPr lang="en-US" dirty="0"/>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3/30/2022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1857230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Container Orchestrator is just another piece of software that runs on a VM itself.</a:t>
            </a:r>
          </a:p>
          <a:p>
            <a:endParaRPr lang="en-US" dirty="0"/>
          </a:p>
          <a:p>
            <a:endParaRPr lang="en-US" dirty="0"/>
          </a:p>
          <a:p>
            <a:endParaRPr lang="en-US" dirty="0"/>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3/30/2022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2426755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3/30/2022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914203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Kubernetes IS a container orchestrator.</a:t>
            </a:r>
          </a:p>
          <a:p>
            <a:endParaRPr lang="en-US" dirty="0"/>
          </a:p>
          <a:p>
            <a:r>
              <a:rPr lang="en-US" dirty="0"/>
              <a:t>There have been quite a few other container orchestrators on the market.</a:t>
            </a:r>
          </a:p>
          <a:p>
            <a:pPr marL="171450" indent="-171450">
              <a:buFont typeface="Arial" panose="020B0604020202020204" pitchFamily="34" charset="0"/>
              <a:buChar char="•"/>
            </a:pPr>
            <a:r>
              <a:rPr lang="en-US" dirty="0"/>
              <a:t>DC/OS/Mesosphere</a:t>
            </a:r>
          </a:p>
          <a:p>
            <a:pPr marL="171450" indent="-171450">
              <a:buFont typeface="Arial" panose="020B0604020202020204" pitchFamily="34" charset="0"/>
              <a:buChar char="•"/>
            </a:pPr>
            <a:r>
              <a:rPr lang="en-US" dirty="0"/>
              <a:t>Docker Swarm</a:t>
            </a:r>
          </a:p>
          <a:p>
            <a:pPr marL="171450" indent="-171450">
              <a:buFont typeface="Arial" panose="020B0604020202020204" pitchFamily="34" charset="0"/>
              <a:buChar char="•"/>
            </a:pPr>
            <a:r>
              <a:rPr lang="en-US" dirty="0"/>
              <a:t>Azure Service Fabric is a container orchestrator!</a:t>
            </a:r>
          </a:p>
          <a:p>
            <a:pPr marL="0" indent="0">
              <a:buFont typeface="Arial" panose="020B0604020202020204" pitchFamily="34" charset="0"/>
              <a:buNone/>
            </a:pPr>
            <a:endParaRPr lang="en-US" dirty="0"/>
          </a:p>
          <a:p>
            <a:r>
              <a:rPr lang="en-US" dirty="0"/>
              <a:t>K8S: This is the orchestrator we focus on and safe to say it is the de-facto standard for container orchestrators</a:t>
            </a:r>
          </a:p>
          <a:p>
            <a:endParaRPr lang="en-US" dirty="0"/>
          </a:p>
          <a:p>
            <a:endParaRPr lang="en-US" dirty="0"/>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3/30/2022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5609793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350404E-245B-4AEC-843D-8091A336220D}" type="slidenum">
              <a:rPr lang="en-US" smtClean="0"/>
              <a:t>34</a:t>
            </a:fld>
            <a:endParaRPr lang="en-US"/>
          </a:p>
        </p:txBody>
      </p:sp>
    </p:spTree>
    <p:extLst>
      <p:ext uri="{BB962C8B-B14F-4D97-AF65-F5344CB8AC3E}">
        <p14:creationId xmlns:p14="http://schemas.microsoft.com/office/powerpoint/2010/main" val="277002297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Kubernetes control plane has historically been referred to as the “master” or “master node”.</a:t>
            </a:r>
          </a:p>
          <a:p>
            <a:endParaRPr lang="en-US" dirty="0"/>
          </a:p>
          <a:p>
            <a:r>
              <a:rPr lang="en-US" dirty="0"/>
              <a:t>You may see references to it in documentation this way.  </a:t>
            </a:r>
          </a:p>
          <a:p>
            <a:r>
              <a:rPr lang="en-US" dirty="0"/>
              <a:t>However, it is commonly referred to as the “Control Plane” lately</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From here on out, we shall use the Kubernetes vocabulary.</a:t>
            </a:r>
          </a:p>
          <a:p>
            <a:endParaRPr lang="en-US" dirty="0"/>
          </a:p>
          <a:p>
            <a:r>
              <a:rPr lang="en-US" dirty="0"/>
              <a:t>Node = VM</a:t>
            </a:r>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3/30/2022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5966203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350404E-245B-4AEC-843D-8091A336220D}" type="slidenum">
              <a:rPr lang="en-US" smtClean="0"/>
              <a:t>36</a:t>
            </a:fld>
            <a:endParaRPr lang="en-US"/>
          </a:p>
        </p:txBody>
      </p:sp>
    </p:spTree>
    <p:extLst>
      <p:ext uri="{BB962C8B-B14F-4D97-AF65-F5344CB8AC3E}">
        <p14:creationId xmlns:p14="http://schemas.microsoft.com/office/powerpoint/2010/main" val="42605551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Convince the audience they should become developers and install tools locally!</a:t>
            </a:r>
          </a:p>
        </p:txBody>
      </p:sp>
      <p:sp>
        <p:nvSpPr>
          <p:cNvPr id="4" name="Slide Number Placeholder 3"/>
          <p:cNvSpPr>
            <a:spLocks noGrp="1"/>
          </p:cNvSpPr>
          <p:nvPr>
            <p:ph type="sldNum" sz="quarter" idx="5"/>
          </p:nvPr>
        </p:nvSpPr>
        <p:spPr/>
        <p:txBody>
          <a:bodyPr/>
          <a:lstStyle/>
          <a:p>
            <a:fld id="{1350404E-245B-4AEC-843D-8091A336220D}" type="slidenum">
              <a:rPr lang="en-US" smtClean="0"/>
              <a:t>6</a:t>
            </a:fld>
            <a:endParaRPr lang="en-US"/>
          </a:p>
        </p:txBody>
      </p:sp>
    </p:spTree>
    <p:extLst>
      <p:ext uri="{BB962C8B-B14F-4D97-AF65-F5344CB8AC3E}">
        <p14:creationId xmlns:p14="http://schemas.microsoft.com/office/powerpoint/2010/main" val="19325504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nodes running your containers are regular Azure VMs that you pay an hourly rate for.  You will see these referred to as “worker nodes” or “agent nodes”.</a:t>
            </a:r>
          </a:p>
          <a:p>
            <a:endParaRPr lang="en-US" dirty="0"/>
          </a:p>
          <a:p>
            <a:r>
              <a:rPr lang="en-US" dirty="0"/>
              <a:t>A group of nodes of the same type (VM SKU size) is referred to as a “</a:t>
            </a:r>
            <a:r>
              <a:rPr lang="en-US" dirty="0" err="1"/>
              <a:t>nodepool</a:t>
            </a:r>
            <a:r>
              <a:rPr lang="en-US" dirty="0"/>
              <a:t>” in Kubernetes.  AKS implements all nodes as Azure VMs in an Azure VM Scale Set.  Thus, in Kubernetes:</a:t>
            </a:r>
          </a:p>
          <a:p>
            <a:endParaRPr lang="en-US" dirty="0"/>
          </a:p>
          <a:p>
            <a:r>
              <a:rPr lang="en-US" dirty="0"/>
              <a:t>Node = Azure VM</a:t>
            </a:r>
          </a:p>
          <a:p>
            <a:r>
              <a:rPr lang="en-US" dirty="0" err="1"/>
              <a:t>Nodepool</a:t>
            </a:r>
            <a:r>
              <a:rPr lang="en-US" dirty="0"/>
              <a:t> = Azure VM Scale Set</a:t>
            </a:r>
          </a:p>
          <a:p>
            <a:endParaRPr lang="en-US" dirty="0"/>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3/30/2022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9476578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3/30/2022 8:45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62772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3/30/2022 8:45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7465971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3/30/2022 8:45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0516416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portal creation, talk to each bit, especially:</a:t>
            </a:r>
          </a:p>
          <a:p>
            <a:pPr marL="171450" indent="-171450">
              <a:buFontTx/>
              <a:buChar char="-"/>
            </a:pPr>
            <a:r>
              <a:rPr lang="en-US" dirty="0"/>
              <a:t>Managed Identity vs. Service Principal</a:t>
            </a:r>
          </a:p>
          <a:p>
            <a:pPr marL="171450" indent="-171450">
              <a:buFontTx/>
              <a:buChar char="-"/>
            </a:pPr>
            <a:r>
              <a:rPr lang="en-US" dirty="0" err="1"/>
              <a:t>Nodepools</a:t>
            </a:r>
            <a:endParaRPr lang="en-US" dirty="0"/>
          </a:p>
          <a:p>
            <a:pPr marL="171450" indent="-171450">
              <a:buFontTx/>
              <a:buChar char="-"/>
            </a:pPr>
            <a:r>
              <a:rPr lang="en-US" dirty="0"/>
              <a:t>Networking, </a:t>
            </a:r>
            <a:r>
              <a:rPr lang="en-US" dirty="0" err="1"/>
              <a:t>kubenet</a:t>
            </a:r>
            <a:r>
              <a:rPr lang="en-US" dirty="0"/>
              <a:t> vs. CNI</a:t>
            </a:r>
          </a:p>
          <a:p>
            <a:r>
              <a:rPr lang="en-US" dirty="0"/>
              <a:t>Optional: Show command line, </a:t>
            </a:r>
            <a:r>
              <a:rPr lang="en-US" dirty="0" err="1"/>
              <a:t>aks</a:t>
            </a:r>
            <a:r>
              <a:rPr lang="en-US" dirty="0"/>
              <a:t> get-credentials, </a:t>
            </a:r>
            <a:r>
              <a:rPr lang="en-US" dirty="0" err="1"/>
              <a:t>aks</a:t>
            </a:r>
            <a:r>
              <a:rPr lang="en-US" dirty="0"/>
              <a:t> browse</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16574EE-8191-4BCC-ABE6-D00A4F4D76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3/30/2022 8:45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1402913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16574EE-8191-4BCC-ABE6-D00A4F4D76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3/30/2022 8:45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4871997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Very basics</a:t>
            </a:r>
          </a:p>
          <a:p>
            <a:r>
              <a:rPr lang="en-US" dirty="0"/>
              <a:t>VMs running Containers, just like Peter showed us.</a:t>
            </a:r>
          </a:p>
          <a:p>
            <a:endParaRPr lang="en-US" dirty="0"/>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3/30/2022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3122446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we look inside the VM nodes in a Kubernetes clusters, we’ll see a whole set of services that are running on each.</a:t>
            </a:r>
          </a:p>
          <a:p>
            <a:r>
              <a:rPr lang="en-US" dirty="0"/>
              <a:t>These are containers themselves!</a:t>
            </a:r>
          </a:p>
          <a:p>
            <a:endParaRPr lang="en-US" dirty="0"/>
          </a:p>
          <a:p>
            <a:r>
              <a:rPr lang="en-US" dirty="0"/>
              <a:t>These services are how Kubernetes handles management of the nodes and things that run on them.</a:t>
            </a:r>
          </a:p>
          <a:p>
            <a:r>
              <a:rPr lang="en-US" dirty="0"/>
              <a:t>I’m going explain these now briefly…</a:t>
            </a:r>
          </a:p>
          <a:p>
            <a:endParaRPr lang="en-US" dirty="0"/>
          </a:p>
          <a:p>
            <a:endParaRPr lang="en-US" dirty="0"/>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3/30/2022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1472758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Now all of these services…  forget about them for now! </a:t>
            </a:r>
          </a:p>
          <a:p>
            <a:endParaRPr lang="en-US"/>
          </a:p>
          <a:p>
            <a:r>
              <a:rPr lang="en-US"/>
              <a:t>They’re just the stuff that makes Kubernetes run.  </a:t>
            </a:r>
          </a:p>
          <a:p>
            <a:r>
              <a:rPr lang="en-US"/>
              <a:t>You can read all about them in the docs, and probably will learn more about them as you become more familiar with the system.</a:t>
            </a:r>
          </a:p>
          <a:p>
            <a:r>
              <a:rPr lang="en-US"/>
              <a:t>But for today…  we want to focus on the core components and concepts.</a:t>
            </a:r>
          </a:p>
          <a:p>
            <a:r>
              <a:rPr lang="en-US"/>
              <a:t>IF you focus on these, you’ll get lost.</a:t>
            </a:r>
          </a:p>
          <a:p>
            <a:r>
              <a:rPr lang="en-US"/>
              <a:t>Let’s keep it simple for now.</a:t>
            </a:r>
          </a:p>
          <a:p>
            <a:endParaRPr lang="en-US"/>
          </a:p>
          <a:p>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3/30/2022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3809289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Containers are the only thing that run.</a:t>
            </a:r>
          </a:p>
          <a:p>
            <a:r>
              <a:rPr lang="en-US" dirty="0"/>
              <a:t>&lt;click&gt;</a:t>
            </a:r>
          </a:p>
          <a:p>
            <a:endParaRPr lang="en-US" dirty="0"/>
          </a:p>
        </p:txBody>
      </p:sp>
      <p:sp>
        <p:nvSpPr>
          <p:cNvPr id="4" name="Slide Number Placeholder 3"/>
          <p:cNvSpPr>
            <a:spLocks noGrp="1"/>
          </p:cNvSpPr>
          <p:nvPr>
            <p:ph type="sldNum" sz="quarter" idx="5"/>
          </p:nvPr>
        </p:nvSpPr>
        <p:spPr/>
        <p:txBody>
          <a:bodyPr/>
          <a:lstStyle/>
          <a:p>
            <a:fld id="{1350404E-245B-4AEC-843D-8091A336220D}" type="slidenum">
              <a:rPr lang="en-US" smtClean="0"/>
              <a:t>47</a:t>
            </a:fld>
            <a:endParaRPr lang="en-US"/>
          </a:p>
        </p:txBody>
      </p:sp>
    </p:spTree>
    <p:extLst>
      <p:ext uri="{BB962C8B-B14F-4D97-AF65-F5344CB8AC3E}">
        <p14:creationId xmlns:p14="http://schemas.microsoft.com/office/powerpoint/2010/main" val="2477731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16574EE-8191-4BCC-ABE6-D00A4F4D76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3/30/2022 8:45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2768865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K8S wraps container in a layer of metadata</a:t>
            </a:r>
          </a:p>
          <a:p>
            <a:r>
              <a:rPr lang="en-US" dirty="0"/>
              <a:t>A POD</a:t>
            </a:r>
          </a:p>
          <a:p>
            <a:endParaRPr lang="en-US" dirty="0"/>
          </a:p>
          <a:p>
            <a:endParaRPr lang="en-US" dirty="0"/>
          </a:p>
        </p:txBody>
      </p:sp>
      <p:sp>
        <p:nvSpPr>
          <p:cNvPr id="4" name="Slide Number Placeholder 3"/>
          <p:cNvSpPr>
            <a:spLocks noGrp="1"/>
          </p:cNvSpPr>
          <p:nvPr>
            <p:ph type="sldNum" sz="quarter" idx="5"/>
          </p:nvPr>
        </p:nvSpPr>
        <p:spPr/>
        <p:txBody>
          <a:bodyPr/>
          <a:lstStyle/>
          <a:p>
            <a:fld id="{1350404E-245B-4AEC-843D-8091A336220D}" type="slidenum">
              <a:rPr lang="en-US" smtClean="0"/>
              <a:t>48</a:t>
            </a:fld>
            <a:endParaRPr lang="en-US"/>
          </a:p>
        </p:txBody>
      </p:sp>
    </p:spTree>
    <p:extLst>
      <p:ext uri="{BB962C8B-B14F-4D97-AF65-F5344CB8AC3E}">
        <p14:creationId xmlns:p14="http://schemas.microsoft.com/office/powerpoint/2010/main" val="230059150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some pods running on one node in our cluster</a:t>
            </a:r>
          </a:p>
          <a:p>
            <a:endParaRPr lang="en-US" dirty="0"/>
          </a:p>
          <a:p>
            <a:endParaRPr lang="en-US" dirty="0"/>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3/30/2022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2983498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Here are some pods running across multiple nodes on our cluster…</a:t>
            </a:r>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3/30/2022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8478508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What is that metadata</a:t>
            </a:r>
          </a:p>
          <a:p>
            <a:pPr marL="228600" indent="-228600">
              <a:buAutoNum type="arabicPeriod"/>
            </a:pPr>
            <a:r>
              <a:rPr lang="en-US"/>
              <a:t>Image</a:t>
            </a:r>
          </a:p>
          <a:p>
            <a:pPr marL="228600" indent="-228600">
              <a:buAutoNum type="arabicPeriod"/>
            </a:pPr>
            <a:r>
              <a:rPr lang="en-US"/>
              <a:t>Port</a:t>
            </a:r>
          </a:p>
          <a:p>
            <a:pPr marL="228600" indent="-228600">
              <a:buAutoNum type="arabicPeriod"/>
            </a:pPr>
            <a:r>
              <a:rPr lang="en-US"/>
              <a:t>Storage/resources</a:t>
            </a:r>
          </a:p>
          <a:p>
            <a:pPr marL="228600" indent="-228600">
              <a:buAutoNum type="arabicPeriod"/>
            </a:pPr>
            <a:r>
              <a:rPr lang="en-US"/>
              <a:t>Label=important</a:t>
            </a:r>
          </a:p>
          <a:p>
            <a:pPr marL="228600" indent="-228600">
              <a:buAutoNum type="arabicPeriod"/>
            </a:pPr>
            <a:r>
              <a:rPr lang="en-US"/>
              <a:t>&lt;click&gt;more&lt;click&gt;more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4011559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How do I deploy a pod?? With a deployment. Again more metadata.</a:t>
            </a:r>
          </a:p>
          <a:p>
            <a:endParaRPr lang="en-US"/>
          </a:p>
          <a:p>
            <a:r>
              <a:rPr lang="en-US"/>
              <a:t>Replicas == scale == desired state (more on that later)</a:t>
            </a:r>
          </a:p>
          <a:p>
            <a:r>
              <a:rPr lang="en-US"/>
              <a:t>WHY you want one container per pod: Because pod is the unit of scale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0352221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Here is what that deployment looks like when it’s deployed to our cluster</a:t>
            </a:r>
          </a:p>
          <a:p>
            <a:endParaRPr lang="en-US"/>
          </a:p>
          <a:p>
            <a:r>
              <a:rPr lang="en-US"/>
              <a:t>NOTE: Make sure to mention pods get unique suffixes</a:t>
            </a:r>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3/30/2022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0848249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What happens when a pod dies?</a:t>
            </a:r>
          </a:p>
          <a:p>
            <a:endParaRPr lang="en-US"/>
          </a:p>
          <a:p>
            <a:r>
              <a:rPr lang="en-US"/>
              <a:t>Kubernetes knows that our desired state is 2 replicas because we told it in our deployment.</a:t>
            </a:r>
          </a:p>
          <a:p>
            <a:endParaRPr lang="en-US"/>
          </a:p>
          <a:p>
            <a:r>
              <a:rPr lang="en-US"/>
              <a:t>So it will create a new pod</a:t>
            </a:r>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3/30/2022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9243495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Side note: Respawning dead nodes is one of the things that AKS does for you, otherwise it would be a manual process of detection and remediation.</a:t>
            </a:r>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3/30/2022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9231524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Next concept: SERVICES</a:t>
            </a:r>
          </a:p>
          <a:p>
            <a:r>
              <a:rPr lang="en-US"/>
              <a:t>A load balancer for pods</a:t>
            </a:r>
          </a:p>
          <a:p>
            <a:r>
              <a:rPr lang="en-US"/>
              <a:t>Metadata that describes how to reach a pod, any number of instances.</a:t>
            </a:r>
          </a:p>
          <a:p>
            <a:r>
              <a:rPr lang="en-US"/>
              <a:t>Internal or External</a:t>
            </a:r>
          </a:p>
          <a:p>
            <a:r>
              <a:rPr lang="en-US"/>
              <a:t>&lt;click then more details&gt;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6487836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Here’s service in our cluster.  </a:t>
            </a:r>
          </a:p>
          <a:p>
            <a:r>
              <a:rPr lang="en-US"/>
              <a:t>Abstract grouping of the pods running ratings-web </a:t>
            </a:r>
          </a:p>
          <a:p>
            <a:r>
              <a:rPr lang="en-US"/>
              <a:t>Own endpoint which proxies across the pods.</a:t>
            </a:r>
          </a:p>
          <a:p>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3/30/2022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69148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3300306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And here’s an example of other pods just running outside of the service</a:t>
            </a:r>
          </a:p>
          <a:p>
            <a:endParaRPr lang="en-US"/>
          </a:p>
          <a:p>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3/30/2022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5970836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Pontificate on Infrastructure PEOPLE…  </a:t>
            </a:r>
          </a:p>
          <a:p>
            <a:r>
              <a:rPr lang="en-US" dirty="0"/>
              <a:t>You have THREE things to deploy… container image, deployment config, service config</a:t>
            </a:r>
          </a:p>
          <a:p>
            <a:endParaRPr lang="en-US" dirty="0"/>
          </a:p>
        </p:txBody>
      </p:sp>
      <p:sp>
        <p:nvSpPr>
          <p:cNvPr id="4" name="Slide Number Placeholder 3"/>
          <p:cNvSpPr>
            <a:spLocks noGrp="1"/>
          </p:cNvSpPr>
          <p:nvPr>
            <p:ph type="sldNum" sz="quarter" idx="5"/>
          </p:nvPr>
        </p:nvSpPr>
        <p:spPr/>
        <p:txBody>
          <a:bodyPr/>
          <a:lstStyle/>
          <a:p>
            <a:fld id="{1350404E-245B-4AEC-843D-8091A336220D}" type="slidenum">
              <a:rPr lang="en-US" smtClean="0"/>
              <a:t>59</a:t>
            </a:fld>
            <a:endParaRPr lang="en-US"/>
          </a:p>
        </p:txBody>
      </p:sp>
    </p:spTree>
    <p:extLst>
      <p:ext uri="{BB962C8B-B14F-4D97-AF65-F5344CB8AC3E}">
        <p14:creationId xmlns:p14="http://schemas.microsoft.com/office/powerpoint/2010/main" val="25020089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16574EE-8191-4BCC-ABE6-D00A4F4D76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3/30/2022 8:45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812046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Here’s what a rolling update looks like if we update the deployment with new a new version of the app</a:t>
            </a:r>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3/30/2022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755497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K8S doesn’t manage infrastructure!</a:t>
            </a:r>
          </a:p>
          <a:p>
            <a:r>
              <a:rPr lang="en-US"/>
              <a:t>You would need to stand up VMs, manually (or scripted) install all the “</a:t>
            </a:r>
            <a:r>
              <a:rPr lang="en-US" err="1"/>
              <a:t>kube</a:t>
            </a:r>
            <a:r>
              <a:rPr lang="en-US"/>
              <a:t> stuff” in the black boxes</a:t>
            </a:r>
          </a:p>
          <a:p>
            <a:r>
              <a:rPr lang="en-US"/>
              <a:t>Log into the master and add those things</a:t>
            </a:r>
          </a:p>
          <a:p>
            <a:endParaRPr lang="en-US"/>
          </a:p>
          <a:p>
            <a:r>
              <a:rPr lang="en-US"/>
              <a:t>Here’s what it looks like to scale nodes, and then pods!</a:t>
            </a:r>
          </a:p>
          <a:p>
            <a:endParaRPr lang="en-US"/>
          </a:p>
          <a:p>
            <a:r>
              <a:rPr lang="en-US"/>
              <a:t>If K8S was in a state where it had NO resources, it would just fulfill its desired state destiny!</a:t>
            </a:r>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3/30/2022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4230708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ACI is a service that lets you run Containers on Azure Infrastructure.</a:t>
            </a:r>
          </a:p>
          <a:p>
            <a:r>
              <a:rPr lang="en-US" dirty="0"/>
              <a:t>You don’t worry about VMs.   Just run containers…  as a service!</a:t>
            </a:r>
          </a:p>
          <a:p>
            <a:endParaRPr lang="en-US" dirty="0"/>
          </a:p>
          <a:p>
            <a:r>
              <a:rPr lang="en-US" dirty="0"/>
              <a:t>Microsoft INNOVATION – virtual nodes</a:t>
            </a:r>
          </a:p>
          <a:p>
            <a:r>
              <a:rPr lang="en-US" dirty="0"/>
              <a:t>Tell K8S to view ACI as a giant “node” with unlimited resources!</a:t>
            </a:r>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3/30/2022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9015504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350404E-245B-4AEC-843D-8091A336220D}" type="slidenum">
              <a:rPr lang="en-US" smtClean="0"/>
              <a:t>66</a:t>
            </a:fld>
            <a:endParaRPr lang="en-US"/>
          </a:p>
        </p:txBody>
      </p:sp>
    </p:spTree>
    <p:extLst>
      <p:ext uri="{BB962C8B-B14F-4D97-AF65-F5344CB8AC3E}">
        <p14:creationId xmlns:p14="http://schemas.microsoft.com/office/powerpoint/2010/main" val="104022636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Set up that there are TWO ways to do updates…</a:t>
            </a:r>
          </a:p>
          <a:p>
            <a:br>
              <a:rPr lang="en-US" dirty="0"/>
            </a:br>
            <a:r>
              <a:rPr lang="en-US" dirty="0"/>
              <a:t>Rolling</a:t>
            </a:r>
          </a:p>
          <a:p>
            <a:r>
              <a:rPr lang="en-US"/>
              <a:t>Blue/Green</a:t>
            </a:r>
          </a:p>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16574EE-8191-4BCC-ABE6-D00A4F4D76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3/30/2022 8:45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8212873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8019174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301088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start by reviewing what a Virtual Machine is…</a:t>
            </a:r>
          </a:p>
          <a:p>
            <a:endParaRPr lang="en-US" dirty="0"/>
          </a:p>
          <a:p>
            <a:r>
              <a:rPr lang="en-US" dirty="0"/>
              <a:t>We have a physical server which runs a Host OS (Linux or Windows)</a:t>
            </a:r>
          </a:p>
          <a:p>
            <a:r>
              <a:rPr lang="en-US" dirty="0"/>
              <a:t>The Host OS runs a Hypervisor (Hyper-V, VMWare, </a:t>
            </a:r>
            <a:r>
              <a:rPr lang="en-US" dirty="0" err="1"/>
              <a:t>etc</a:t>
            </a:r>
            <a:r>
              <a:rPr lang="en-US" dirty="0"/>
              <a:t>)</a:t>
            </a:r>
          </a:p>
          <a:p>
            <a:r>
              <a:rPr lang="en-US" dirty="0"/>
              <a:t>The Hypervisor can then run one or more Virtual Machines.</a:t>
            </a:r>
          </a:p>
          <a:p>
            <a:endParaRPr lang="en-US" dirty="0"/>
          </a:p>
          <a:p>
            <a:r>
              <a:rPr lang="en-US" dirty="0"/>
              <a:t>A Virtual Machine (the yellow box) is given an isolated &amp; allocated set of resources from the underlying physical server (CPU, Memory, Storage)</a:t>
            </a:r>
          </a:p>
          <a:p>
            <a:endParaRPr lang="en-US" dirty="0"/>
          </a:p>
          <a:p>
            <a:r>
              <a:rPr lang="en-US" dirty="0"/>
              <a:t>The Virtual Machine runs a “Guest OS” (Windows or Linux)</a:t>
            </a:r>
          </a:p>
          <a:p>
            <a:r>
              <a:rPr lang="en-US" dirty="0"/>
              <a:t>The VM can then have software installed on to it.</a:t>
            </a:r>
          </a:p>
          <a:p>
            <a:endParaRPr lang="en-US" dirty="0"/>
          </a:p>
          <a:p>
            <a:r>
              <a:rPr lang="en-US" dirty="0"/>
              <a:t>The VM is stored as an IMAGE file, which can then be transferred and run on any other physical server with the same hypervisor.</a:t>
            </a:r>
          </a:p>
          <a:p>
            <a:r>
              <a:rPr lang="en-US" dirty="0"/>
              <a:t>In Azure, image files are called VHDs.  In AWS they are called AMIs.  </a:t>
            </a:r>
          </a:p>
          <a:p>
            <a:endParaRPr lang="en-US" dirty="0"/>
          </a:p>
          <a:p>
            <a:r>
              <a:rPr lang="en-US" dirty="0"/>
              <a:t>VM Characteristics:</a:t>
            </a:r>
          </a:p>
          <a:p>
            <a:pPr marL="171450" indent="-171450">
              <a:buFont typeface="Arial" panose="020B0604020202020204" pitchFamily="34" charset="0"/>
              <a:buChar char="•"/>
            </a:pPr>
            <a:r>
              <a:rPr lang="en-US" dirty="0"/>
              <a:t>VMs are portable.</a:t>
            </a:r>
          </a:p>
          <a:p>
            <a:pPr marL="171450" indent="-171450">
              <a:buFont typeface="Arial" panose="020B0604020202020204" pitchFamily="34" charset="0"/>
              <a:buChar char="•"/>
            </a:pPr>
            <a:r>
              <a:rPr lang="en-US" dirty="0"/>
              <a:t>Multiple VMs running on the same physical servers enable organizations to achieve greater density and use of those physical resources.</a:t>
            </a:r>
          </a:p>
          <a:p>
            <a:pPr marL="171450" indent="-171450">
              <a:buFont typeface="Arial" panose="020B0604020202020204" pitchFamily="34" charset="0"/>
              <a:buChar char="•"/>
            </a:pPr>
            <a:r>
              <a:rPr lang="en-US" dirty="0"/>
              <a:t>VMs are the “unit of deployment” which enabled Cloud Computing to be possible.</a:t>
            </a:r>
          </a:p>
          <a:p>
            <a:pPr marL="171450" indent="-171450">
              <a:buFont typeface="Arial" panose="020B0604020202020204" pitchFamily="34" charset="0"/>
              <a:buChar char="•"/>
            </a:pPr>
            <a:r>
              <a:rPr lang="en-US" dirty="0"/>
              <a:t>VMs take multiple minutes to deploy and start up</a:t>
            </a:r>
          </a:p>
          <a:p>
            <a:pPr marL="0" indent="0">
              <a:buFont typeface="Arial" panose="020B0604020202020204" pitchFamily="34" charset="0"/>
              <a:buNone/>
            </a:pPr>
            <a:endParaRPr lang="en-US" dirty="0"/>
          </a:p>
          <a:p>
            <a:r>
              <a:rPr lang="en-US" dirty="0"/>
              <a:t>Typically, VMs are dedicated to having a single app.</a:t>
            </a:r>
          </a:p>
          <a:p>
            <a:r>
              <a:rPr lang="en-US" dirty="0"/>
              <a:t>This is to avoid functional conflicts that happen between apps.</a:t>
            </a:r>
          </a:p>
          <a:p>
            <a:endParaRPr lang="en-US" dirty="0"/>
          </a:p>
          <a:p>
            <a:r>
              <a:rPr lang="en-US" dirty="0"/>
              <a:t>For example: </a:t>
            </a:r>
          </a:p>
          <a:p>
            <a:endParaRPr lang="en-US" dirty="0"/>
          </a:p>
          <a:p>
            <a:r>
              <a:rPr lang="en-US" dirty="0"/>
              <a:t>If App A &amp; App B are deployed onto the same VM and use a shared library, if one app updates the shared library, it could cause the other app to fail.</a:t>
            </a:r>
            <a:br>
              <a:rPr lang="en-US" dirty="0"/>
            </a:br>
            <a:br>
              <a:rPr lang="en-US" dirty="0"/>
            </a:br>
            <a:r>
              <a:rPr lang="en-US" dirty="0"/>
              <a:t>Let’s take a look at containers and the benefits they bring to the table…</a:t>
            </a:r>
          </a:p>
          <a:p>
            <a:endParaRPr lang="en-US" dirty="0"/>
          </a:p>
          <a:p>
            <a:endParaRPr lang="en-US" dirty="0"/>
          </a:p>
          <a:p>
            <a:endParaRPr lang="en-US" dirty="0"/>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3/30/2022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7963789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Here’s what a rolling update looks like if we update the deployment with new a new version of the app</a:t>
            </a:r>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3/30/2022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3631173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our current v1 of the running out. We call this our “blue” state.</a:t>
            </a:r>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3/30/2022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7109168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Need head room to do this</a:t>
            </a:r>
          </a:p>
          <a:p>
            <a:r>
              <a:rPr lang="en-US" dirty="0"/>
              <a:t>No need to drain old connections before continuing with the update</a:t>
            </a:r>
          </a:p>
          <a:p>
            <a:endParaRPr lang="en-US" dirty="0"/>
          </a:p>
          <a:p>
            <a:r>
              <a:rPr lang="en-US" dirty="0"/>
              <a:t>This is like Deployment slots in App Service Web Apps</a:t>
            </a:r>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3/30/2022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0510642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350404E-245B-4AEC-843D-8091A336220D}" type="slidenum">
              <a:rPr lang="en-US" smtClean="0"/>
              <a:t>73</a:t>
            </a:fld>
            <a:endParaRPr lang="en-US"/>
          </a:p>
        </p:txBody>
      </p:sp>
    </p:spTree>
    <p:extLst>
      <p:ext uri="{BB962C8B-B14F-4D97-AF65-F5344CB8AC3E}">
        <p14:creationId xmlns:p14="http://schemas.microsoft.com/office/powerpoint/2010/main" val="190573935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16574EE-8191-4BCC-ABE6-D00A4F4D76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3/30/2022 8:45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3970450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2 clicks</a:t>
            </a:r>
          </a:p>
          <a:p>
            <a:pPr marL="228600" indent="-228600">
              <a:buAutoNum type="arabicPeriod"/>
            </a:pPr>
            <a:r>
              <a:rPr lang="en-US" dirty="0"/>
              <a:t>If pods dies, data dies</a:t>
            </a:r>
          </a:p>
          <a:p>
            <a:pPr marL="228600" marR="0" lvl="0" indent="-228600" algn="l" defTabSz="914367" rtl="0" eaLnBrk="1" fontAlgn="auto" latinLnBrk="0" hangingPunct="1">
              <a:lnSpc>
                <a:spcPct val="90000"/>
              </a:lnSpc>
              <a:spcBef>
                <a:spcPts val="0"/>
              </a:spcBef>
              <a:spcAft>
                <a:spcPts val="333"/>
              </a:spcAft>
              <a:buClrTx/>
              <a:buSzTx/>
              <a:buFontTx/>
              <a:buAutoNum type="arabicPeriod"/>
              <a:tabLst/>
              <a:defRPr/>
            </a:pPr>
            <a:r>
              <a:rPr lang="en-US" dirty="0"/>
              <a:t>Pods only get ephemeral storage</a:t>
            </a:r>
          </a:p>
          <a:p>
            <a:pPr marL="228600" indent="-228600">
              <a:buAutoNum type="arabicPeriod"/>
            </a:pPr>
            <a:r>
              <a:rPr lang="en-US" dirty="0"/>
              <a:t>What happens if you need persistence across lifecycle</a:t>
            </a:r>
          </a:p>
          <a:p>
            <a:pPr marL="228600" indent="-228600">
              <a:buAutoNum type="arabicPeriod"/>
            </a:pPr>
            <a:r>
              <a:rPr lang="en-US" dirty="0"/>
              <a:t>VOLUMES!</a:t>
            </a:r>
          </a:p>
          <a:p>
            <a:pPr marL="228600" indent="-228600">
              <a:buAutoNum type="arabicPeriod"/>
            </a:pP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3437307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hostPath</a:t>
            </a:r>
            <a:r>
              <a:rPr lang="en-US" dirty="0"/>
              <a:t> = folder on node (single node testing only)</a:t>
            </a:r>
          </a:p>
          <a:p>
            <a:r>
              <a:rPr lang="en-US" dirty="0"/>
              <a:t>&lt;click&gt;</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346178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Cloud Volumes = storage on cloud providers: </a:t>
            </a:r>
            <a:r>
              <a:rPr lang="en-US" dirty="0" err="1"/>
              <a:t>ie</a:t>
            </a:r>
            <a:r>
              <a:rPr lang="en-US" dirty="0"/>
              <a:t>: Blob</a:t>
            </a:r>
          </a:p>
          <a:p>
            <a:r>
              <a:rPr lang="en-US" dirty="0"/>
              <a:t>&lt;click&gt;</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94555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5600919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320870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3/30/2022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6547234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7198065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PV is storage provisioned by admin.</a:t>
            </a:r>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2937899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PV is storage provisioned by admin.</a:t>
            </a:r>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9754475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PV is storage provisioned by admin.</a:t>
            </a:r>
          </a:p>
          <a:p>
            <a:r>
              <a:rPr lang="en-US" dirty="0"/>
              <a:t>Cluster of disks like we have a cluster of VMs.</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6323681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PVC is a request for storage of certain size and type</a:t>
            </a:r>
          </a:p>
          <a:p>
            <a:r>
              <a:rPr lang="en-US" dirty="0"/>
              <a:t>Just like: pods with their </a:t>
            </a:r>
            <a:r>
              <a:rPr lang="en-US" dirty="0" err="1"/>
              <a:t>cpu</a:t>
            </a:r>
            <a:r>
              <a:rPr lang="en-US" dirty="0"/>
              <a:t> and memory requests</a:t>
            </a:r>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4698852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PVC is a request for storage of certain size and type</a:t>
            </a:r>
          </a:p>
          <a:p>
            <a:r>
              <a:rPr lang="en-US" dirty="0"/>
              <a:t>Just like: pods with their </a:t>
            </a:r>
            <a:r>
              <a:rPr lang="en-US" dirty="0" err="1"/>
              <a:t>cpu</a:t>
            </a:r>
            <a:r>
              <a:rPr lang="en-US" dirty="0"/>
              <a:t> and memory requests</a:t>
            </a:r>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2460809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PVC will search for a PV that matches its needs.</a:t>
            </a:r>
          </a:p>
          <a:p>
            <a:endParaRPr lang="en-US" dirty="0"/>
          </a:p>
          <a:p>
            <a:r>
              <a:rPr lang="en-US" dirty="0"/>
              <a:t>It will remain in Pending state until it does.</a:t>
            </a:r>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2727442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a suitable PV is found, the PVC is “Bound” to the PV</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9103113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reclaim policy tells us what happens to the PV when the PVC is deleted</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8818417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reclaim policy tells us what happens to the PV when the PVC is deleted. </a:t>
            </a:r>
          </a:p>
          <a:p>
            <a:endParaRPr lang="en-US" dirty="0"/>
          </a:p>
          <a:p>
            <a:r>
              <a:rPr lang="en-US" dirty="0"/>
              <a:t>Cluster admin set this when they set up the PV cluster.</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612639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where the potatoes go</a:t>
            </a:r>
          </a:p>
          <a:p>
            <a:endParaRPr lang="en-US" dirty="0"/>
          </a:p>
          <a:p>
            <a:endParaRPr lang="en-US" dirty="0"/>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3/30/2022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33420049"/>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do we make this more dynamic???</a:t>
            </a:r>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48905979"/>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storage classes.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6459258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we create a PVC with a storage class, the SC will make sure to dynamically create the type of storage we want.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5707055"/>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various storage clusters that come with AKS and more can be created.</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6962718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the PV asks for a managed-premium disk it is provisioned automatically</a:t>
            </a:r>
          </a:p>
          <a:p>
            <a:r>
              <a:rPr lang="en-US" dirty="0"/>
              <a:t>Ops doesn’t need to be involved.</a:t>
            </a:r>
          </a:p>
          <a:p>
            <a:r>
              <a:rPr lang="en-US" dirty="0"/>
              <a:t>It will be the exact size asked for</a:t>
            </a:r>
          </a:p>
          <a:p>
            <a:r>
              <a:rPr lang="en-US" dirty="0"/>
              <a:t>The default </a:t>
            </a:r>
            <a:r>
              <a:rPr lang="en-US" dirty="0" err="1"/>
              <a:t>retainPolicy</a:t>
            </a:r>
            <a:r>
              <a:rPr lang="en-US"/>
              <a:t> is “DELETE”</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55754815"/>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89525994"/>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16574EE-8191-4BCC-ABE6-D00A4F4D76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3/30/2022 8:45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34034415"/>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1100" b="0" i="0" kern="1200" dirty="0">
                <a:solidFill>
                  <a:schemeClr val="tx1"/>
                </a:solidFill>
                <a:effectLst/>
                <a:latin typeface="Segoe UI Light" pitchFamily="34" charset="0"/>
                <a:ea typeface="+mn-ea"/>
                <a:cs typeface="+mn-cs"/>
              </a:rPr>
              <a:t>Think of helm charts like rpm’s or deb’s…. Packaged up unit of deployment.</a:t>
            </a:r>
          </a:p>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1100" b="0" i="0" kern="1200" dirty="0">
                <a:solidFill>
                  <a:schemeClr val="tx1"/>
                </a:solidFill>
                <a:effectLst/>
                <a:latin typeface="Segoe UI Light" pitchFamily="34" charset="0"/>
                <a:ea typeface="+mn-ea"/>
                <a:cs typeface="+mn-cs"/>
              </a:rPr>
              <a:t>Makes it easy to install, version and rollback.</a:t>
            </a:r>
          </a:p>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3/30/2022 8:45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72408653"/>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1100" b="0" i="0" kern="1200" dirty="0">
                <a:solidFill>
                  <a:schemeClr val="tx1"/>
                </a:solidFill>
                <a:effectLst/>
                <a:latin typeface="Segoe UI Light" pitchFamily="34" charset="0"/>
                <a:ea typeface="+mn-ea"/>
                <a:cs typeface="+mn-cs"/>
              </a:rPr>
              <a:t>The </a:t>
            </a:r>
            <a:r>
              <a:rPr lang="en-US" sz="1100" b="0" i="0" kern="1200" dirty="0" err="1">
                <a:solidFill>
                  <a:schemeClr val="tx1"/>
                </a:solidFill>
                <a:effectLst/>
                <a:latin typeface="Segoe UI Light" pitchFamily="34" charset="0"/>
                <a:ea typeface="+mn-ea"/>
                <a:cs typeface="+mn-cs"/>
              </a:rPr>
              <a:t>Chart.yml</a:t>
            </a:r>
            <a:r>
              <a:rPr lang="en-US" sz="1100" b="0" i="0" kern="1200" dirty="0">
                <a:solidFill>
                  <a:schemeClr val="tx1"/>
                </a:solidFill>
                <a:effectLst/>
                <a:latin typeface="Segoe UI Light" pitchFamily="34" charset="0"/>
                <a:ea typeface="+mn-ea"/>
                <a:cs typeface="+mn-cs"/>
              </a:rPr>
              <a:t> defines everything.</a:t>
            </a:r>
          </a:p>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3/30/2022 8:45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79569661"/>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Shape 33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40" name="Shape 34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5139593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Apps don’t step on each other</a:t>
            </a:r>
          </a:p>
          <a:p>
            <a:r>
              <a:rPr lang="en-US" dirty="0"/>
              <a:t>Density</a:t>
            </a:r>
          </a:p>
          <a:p>
            <a:r>
              <a:rPr lang="en-US" dirty="0"/>
              <a:t>Manual configuration of containers with </a:t>
            </a:r>
            <a:r>
              <a:rPr lang="en-US" dirty="0" err="1"/>
              <a:t>HAProxy</a:t>
            </a:r>
            <a:r>
              <a:rPr lang="en-US" dirty="0"/>
              <a:t> or NGINX</a:t>
            </a:r>
          </a:p>
          <a:p>
            <a:endParaRPr lang="en-US" dirty="0"/>
          </a:p>
          <a:p>
            <a:endParaRPr lang="en-US" dirty="0"/>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3/30/2022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39297644"/>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Shape 38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0" name="Shape 39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806809871"/>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04699643"/>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87640147"/>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4013581"/>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16574EE-8191-4BCC-ABE6-D00A4F4D76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3/30/2022 8:45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09675328"/>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When the backend Service is created, the Kubernetes master assigns a virtual IP address, for example 10.0.0.1. Assuming the Service port is 1234, the Service is observed by all of the </a:t>
            </a:r>
            <a:r>
              <a:rPr lang="en-US" err="1"/>
              <a:t>kube</a:t>
            </a:r>
            <a:r>
              <a:rPr lang="en-US"/>
              <a:t>-proxy instances in the cluster. When a proxy sees a new Service, it installs a series of iptables rules which redirect from the VIP to per-Service rules. The per-Service rules link to per-Endpoint rules which redirect (Destination NAT) to the backends.</a:t>
            </a:r>
          </a:p>
          <a:p>
            <a:r>
              <a:rPr lang="en-US"/>
              <a:t>When a client connects to the VIP the iptables rule kicks in. A backend is chosen (either based on session affinity or randomly) and packets are redirected to the backend. Unlike the </a:t>
            </a:r>
            <a:r>
              <a:rPr lang="en-US" err="1"/>
              <a:t>userspace</a:t>
            </a:r>
            <a:r>
              <a:rPr lang="en-US"/>
              <a:t> proxy, packets are never copied to </a:t>
            </a:r>
            <a:r>
              <a:rPr lang="en-US" err="1"/>
              <a:t>userspace</a:t>
            </a:r>
            <a:r>
              <a:rPr lang="en-US"/>
              <a:t>, the </a:t>
            </a:r>
            <a:r>
              <a:rPr lang="en-US" err="1"/>
              <a:t>kube</a:t>
            </a:r>
            <a:r>
              <a:rPr lang="en-US"/>
              <a:t>-proxy does not have to be running for the VIP to work, and the client IP is not altered.</a:t>
            </a:r>
            <a:endParaRPr/>
          </a:p>
          <a:p>
            <a:r>
              <a:rPr lang="en-US"/>
              <a:t>This same basic flow executes when traffic comes in through a node-port or through a load-balancer, though in those cases the client IP does get altered.</a:t>
            </a:r>
            <a:endParaRPr/>
          </a:p>
          <a:p>
            <a:endParaRPr lang="en-US">
              <a:cs typeface="Segoe UI Light"/>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3/30/2022 8:45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24914108"/>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Pods are the unit of deployment in k8s</a:t>
            </a:r>
          </a:p>
          <a:p>
            <a:r>
              <a:rPr lang="en-US"/>
              <a:t>Each pod get an IP address and each pods can communicate each other in the Pod Network provided by K8s regardless of nodes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94857684"/>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There can be one or more containers in a single pod</a:t>
            </a:r>
          </a:p>
          <a:p>
            <a:r>
              <a:rPr lang="en-US"/>
              <a:t>By default each container can communicate with other via localhost with port number</a:t>
            </a:r>
          </a:p>
          <a:p>
            <a:r>
              <a:rPr lang="en-US"/>
              <a:t>If we need to access a specific app in a one of those container then can use the Pod IP : Port number</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48179062"/>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do we have services</a:t>
            </a:r>
          </a:p>
          <a:p>
            <a:r>
              <a:rPr lang="en-US" dirty="0"/>
              <a:t>Imagine we talk directly… what happens on death?</a:t>
            </a:r>
          </a:p>
          <a:p>
            <a:r>
              <a:rPr lang="en-US" dirty="0"/>
              <a:t>New pod different IP</a:t>
            </a:r>
          </a:p>
          <a:p>
            <a:r>
              <a:rPr lang="en-US" dirty="0"/>
              <a:t>&lt;click&gt;</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82019963"/>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Need an abstraction…. With reliable IP/DNS/Port</a:t>
            </a:r>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89296569"/>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29.png"/><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29.png"/><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29.png"/><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29.png"/><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8.jpg"/><Relationship Id="rId1" Type="http://schemas.openxmlformats.org/officeDocument/2006/relationships/slideMaster" Target="../slideMasters/slideMaster5.xml"/><Relationship Id="rId4" Type="http://schemas.microsoft.com/office/2007/relationships/hdphoto" Target="../media/hdphoto4.wdp"/></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jpg"/><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jpeg"/><Relationship Id="rId1" Type="http://schemas.openxmlformats.org/officeDocument/2006/relationships/slideMaster" Target="../slideMasters/slideMaster5.xml"/><Relationship Id="rId6" Type="http://schemas.microsoft.com/office/2007/relationships/hdphoto" Target="../media/hdphoto4.wdp"/><Relationship Id="rId5" Type="http://schemas.openxmlformats.org/officeDocument/2006/relationships/image" Target="../media/image30.png"/><Relationship Id="rId4" Type="http://schemas.microsoft.com/office/2007/relationships/hdphoto" Target="../media/hdphoto5.wdp"/></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Master" Target="../slideMasters/slideMaster7.xml"/><Relationship Id="rId5" Type="http://schemas.openxmlformats.org/officeDocument/2006/relationships/image" Target="../media/image41.png"/><Relationship Id="rId4" Type="http://schemas.openxmlformats.org/officeDocument/2006/relationships/image" Target="../media/image40.png"/></Relationships>
</file>

<file path=ppt/slideLayouts/_rels/slideLayout131.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42.png"/><Relationship Id="rId7" Type="http://schemas.openxmlformats.org/officeDocument/2006/relationships/image" Target="../media/image40.png"/><Relationship Id="rId2" Type="http://schemas.openxmlformats.org/officeDocument/2006/relationships/image" Target="../media/image38.png"/><Relationship Id="rId1" Type="http://schemas.openxmlformats.org/officeDocument/2006/relationships/slideMaster" Target="../slideMasters/slideMaster7.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8.png"/><Relationship Id="rId1" Type="http://schemas.openxmlformats.org/officeDocument/2006/relationships/slideMaster" Target="../slideMasters/slideMaster7.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7.png"/><Relationship Id="rId1" Type="http://schemas.openxmlformats.org/officeDocument/2006/relationships/slideMaster" Target="../slideMasters/slideMaster7.xml"/><Relationship Id="rId4" Type="http://schemas.openxmlformats.org/officeDocument/2006/relationships/image" Target="../media/image41.png"/></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Master" Target="../slideMasters/slideMaster7.xml"/></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Master" Target="../slideMasters/slideMaster7.xml"/></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Master" Target="../slideMasters/slideMaster7.xml"/></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Master" Target="../slideMasters/slideMaster7.xml"/></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Master" Target="../slideMasters/slideMaster7.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Master" Target="../slideMasters/slideMaster7.xml"/></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Master" Target="../slideMasters/slideMaster7.xml"/></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Master" Target="../slideMasters/slideMaster7.xml"/></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Master" Target="../slideMasters/slideMaster7.xml"/></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Master" Target="../slideMasters/slideMaster7.xml"/></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Master" Target="../slideMasters/slideMaster7.xml"/></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Master" Target="../slideMasters/slideMaster7.xml"/></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Master" Target="../slideMasters/slideMaster7.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image" Target="../media/image46.jpeg"/><Relationship Id="rId1" Type="http://schemas.openxmlformats.org/officeDocument/2006/relationships/slideMaster" Target="../slideMasters/slideMaster8.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Master" Target="../slideMasters/slideMaster8.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Master" Target="../slideMasters/slideMaster8.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Master" Target="../slideMasters/slideMaster8.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8.xml.rels><?xml version="1.0" encoding="UTF-8" standalone="yes"?>
<Relationships xmlns="http://schemas.openxmlformats.org/package/2006/relationships"><Relationship Id="rId2" Type="http://schemas.openxmlformats.org/officeDocument/2006/relationships/image" Target="../media/image56.emf"/><Relationship Id="rId1" Type="http://schemas.openxmlformats.org/officeDocument/2006/relationships/slideMaster" Target="../slideMasters/slideMaster9.xml"/></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56.emf"/><Relationship Id="rId1" Type="http://schemas.openxmlformats.org/officeDocument/2006/relationships/slideMaster" Target="../slideMasters/slideMaster9.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2" Type="http://schemas.openxmlformats.org/officeDocument/2006/relationships/image" Target="../media/image57.emf"/><Relationship Id="rId1" Type="http://schemas.openxmlformats.org/officeDocument/2006/relationships/slideMaster" Target="../slideMasters/slideMaster9.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2" Type="http://schemas.openxmlformats.org/officeDocument/2006/relationships/image" Target="../media/image58.jpg"/><Relationship Id="rId1" Type="http://schemas.openxmlformats.org/officeDocument/2006/relationships/slideMaster" Target="../slideMasters/slideMaster9.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4.xml.rels><?xml version="1.0" encoding="UTF-8" standalone="yes"?>
<Relationships xmlns="http://schemas.openxmlformats.org/package/2006/relationships"><Relationship Id="rId2" Type="http://schemas.openxmlformats.org/officeDocument/2006/relationships/image" Target="../media/image56.emf"/><Relationship Id="rId1" Type="http://schemas.openxmlformats.org/officeDocument/2006/relationships/slideMaster" Target="../slideMasters/slideMaster9.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Master" Target="../slideMasters/slideMaster10.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9.xml.rels><?xml version="1.0" encoding="UTF-8" standalone="yes"?>
<Relationships xmlns="http://schemas.openxmlformats.org/package/2006/relationships"><Relationship Id="rId2" Type="http://schemas.openxmlformats.org/officeDocument/2006/relationships/image" Target="../media/image56.emf"/><Relationship Id="rId1" Type="http://schemas.openxmlformats.org/officeDocument/2006/relationships/slideMaster" Target="../slideMasters/slideMaster1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2" Type="http://schemas.openxmlformats.org/officeDocument/2006/relationships/image" Target="../media/image56.emf"/><Relationship Id="rId1" Type="http://schemas.openxmlformats.org/officeDocument/2006/relationships/slideMaster" Target="../slideMasters/slideMaster11.xml"/></Relationships>
</file>

<file path=ppt/slideLayouts/_rels/slideLayout221.xml.rels><?xml version="1.0" encoding="UTF-8" standalone="yes"?>
<Relationships xmlns="http://schemas.openxmlformats.org/package/2006/relationships"><Relationship Id="rId2" Type="http://schemas.openxmlformats.org/officeDocument/2006/relationships/image" Target="../media/image57.emf"/><Relationship Id="rId1" Type="http://schemas.openxmlformats.org/officeDocument/2006/relationships/slideMaster" Target="../slideMasters/slideMaster11.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1.xml.rels><?xml version="1.0" encoding="UTF-8" standalone="yes"?>
<Relationships xmlns="http://schemas.openxmlformats.org/package/2006/relationships"><Relationship Id="rId2" Type="http://schemas.openxmlformats.org/officeDocument/2006/relationships/image" Target="../media/image58.jpg"/><Relationship Id="rId1" Type="http://schemas.openxmlformats.org/officeDocument/2006/relationships/slideMaster" Target="../slideMasters/slideMaster11.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5.xml.rels><?xml version="1.0" encoding="UTF-8" standalone="yes"?>
<Relationships xmlns="http://schemas.openxmlformats.org/package/2006/relationships"><Relationship Id="rId2" Type="http://schemas.openxmlformats.org/officeDocument/2006/relationships/image" Target="../media/image56.emf"/><Relationship Id="rId1" Type="http://schemas.openxmlformats.org/officeDocument/2006/relationships/slideMaster" Target="../slideMasters/slideMaster11.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Master" Target="../slideMasters/slideMaster12.xml"/><Relationship Id="rId5" Type="http://schemas.openxmlformats.org/officeDocument/2006/relationships/image" Target="../media/image23.png"/><Relationship Id="rId4" Type="http://schemas.microsoft.com/office/2007/relationships/hdphoto" Target="../media/hdphoto2.wdp"/></Relationships>
</file>

<file path=ppt/slideLayouts/_rels/slideLayout24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2.png"/><Relationship Id="rId1" Type="http://schemas.openxmlformats.org/officeDocument/2006/relationships/slideMaster" Target="../slideMasters/slideMaster12.xml"/></Relationships>
</file>

<file path=ppt/slideLayouts/_rels/slideLayout24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2.png"/><Relationship Id="rId1" Type="http://schemas.openxmlformats.org/officeDocument/2006/relationships/slideMaster" Target="../slideMasters/slideMaster12.xml"/></Relationships>
</file>

<file path=ppt/slideLayouts/_rels/slideLayout243.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12.xml"/></Relationships>
</file>

<file path=ppt/slideLayouts/_rels/slideLayout244.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12.xml"/></Relationships>
</file>

<file path=ppt/slideLayouts/_rels/slideLayout24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2.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2.xml"/></Relationships>
</file>

<file path=ppt/slideLayouts/_rels/slideLayout26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jpg"/><Relationship Id="rId1" Type="http://schemas.openxmlformats.org/officeDocument/2006/relationships/slideMaster" Target="../slideMasters/slideMaster13.xml"/></Relationships>
</file>

<file path=ppt/slideLayouts/_rels/slideLayout28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emf"/><Relationship Id="rId1" Type="http://schemas.openxmlformats.org/officeDocument/2006/relationships/slideMaster" Target="../slideMasters/slideMaster14.xml"/><Relationship Id="rId4" Type="http://schemas.openxmlformats.org/officeDocument/2006/relationships/image" Target="../media/image65.png"/></Relationships>
</file>

<file path=ppt/slideLayouts/_rels/slideLayout283.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image" Target="../media/image66.jpg"/><Relationship Id="rId1" Type="http://schemas.openxmlformats.org/officeDocument/2006/relationships/slideMaster" Target="../slideMasters/slideMaster14.xml"/><Relationship Id="rId4" Type="http://schemas.openxmlformats.org/officeDocument/2006/relationships/image" Target="../media/image67.png"/></Relationships>
</file>

<file path=ppt/slideLayouts/_rels/slideLayout284.xml.rels><?xml version="1.0" encoding="UTF-8" standalone="yes"?>
<Relationships xmlns="http://schemas.openxmlformats.org/package/2006/relationships"><Relationship Id="rId2" Type="http://schemas.openxmlformats.org/officeDocument/2006/relationships/image" Target="../media/image63.emf"/><Relationship Id="rId1" Type="http://schemas.openxmlformats.org/officeDocument/2006/relationships/slideMaster" Target="../slideMasters/slideMaster1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93.xml.rels><?xml version="1.0" encoding="UTF-8" standalone="yes"?>
<Relationships xmlns="http://schemas.openxmlformats.org/package/2006/relationships"><Relationship Id="rId2" Type="http://schemas.openxmlformats.org/officeDocument/2006/relationships/image" Target="../media/image68.jpg"/><Relationship Id="rId1" Type="http://schemas.openxmlformats.org/officeDocument/2006/relationships/slideMaster" Target="../slideMasters/slideMaster14.xml"/></Relationships>
</file>

<file path=ppt/slideLayouts/_rels/slideLayout294.xml.rels><?xml version="1.0" encoding="UTF-8" standalone="yes"?>
<Relationships xmlns="http://schemas.openxmlformats.org/package/2006/relationships"><Relationship Id="rId2" Type="http://schemas.openxmlformats.org/officeDocument/2006/relationships/image" Target="../media/image68.jpg"/><Relationship Id="rId1" Type="http://schemas.openxmlformats.org/officeDocument/2006/relationships/slideMaster" Target="../slideMasters/slideMaster14.xml"/></Relationships>
</file>

<file path=ppt/slideLayouts/_rels/slideLayout295.xml.rels><?xml version="1.0" encoding="UTF-8" standalone="yes"?>
<Relationships xmlns="http://schemas.openxmlformats.org/package/2006/relationships"><Relationship Id="rId2" Type="http://schemas.openxmlformats.org/officeDocument/2006/relationships/image" Target="../media/image68.jpg"/><Relationship Id="rId1" Type="http://schemas.openxmlformats.org/officeDocument/2006/relationships/slideMaster" Target="../slideMasters/slideMaster14.xml"/></Relationships>
</file>

<file path=ppt/slideLayouts/_rels/slideLayout296.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Master" Target="../slideMasters/slideMaster14.xml"/></Relationships>
</file>

<file path=ppt/slideLayouts/_rels/slideLayout297.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Master" Target="../slideMasters/slideMaster14.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4.xml.rels><?xml version="1.0" encoding="UTF-8" standalone="yes"?>
<Relationships xmlns="http://schemas.openxmlformats.org/package/2006/relationships"><Relationship Id="rId2" Type="http://schemas.openxmlformats.org/officeDocument/2006/relationships/image" Target="../media/image63.emf"/><Relationship Id="rId1" Type="http://schemas.openxmlformats.org/officeDocument/2006/relationships/slideMaster" Target="../slideMasters/slideMaster14.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Master" Target="../slideMasters/slideMaster4.xml"/><Relationship Id="rId5" Type="http://schemas.openxmlformats.org/officeDocument/2006/relationships/image" Target="../media/image23.png"/><Relationship Id="rId4" Type="http://schemas.microsoft.com/office/2007/relationships/hdphoto" Target="../media/hdphoto2.wdp"/></Relationships>
</file>

<file path=ppt/slideLayouts/_rels/slideLayout8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2.png"/><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2.png"/><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 ANIMATED">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15" y="4309990"/>
            <a:ext cx="12188887" cy="2551127"/>
          </a:xfrm>
          <a:prstGeom prst="rect">
            <a:avLst/>
          </a:prstGeom>
          <a:solidFill>
            <a:srgbClr val="4DA0E2"/>
          </a:solidFill>
          <a:ln>
            <a:noFill/>
          </a:ln>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 name="Rectangle 7"/>
          <p:cNvSpPr>
            <a:spLocks noChangeArrowheads="1"/>
          </p:cNvSpPr>
          <p:nvPr userDrawn="1"/>
        </p:nvSpPr>
        <p:spPr bwMode="auto">
          <a:xfrm>
            <a:off x="3" y="5729528"/>
            <a:ext cx="12188888" cy="1131586"/>
          </a:xfrm>
          <a:prstGeom prst="rect">
            <a:avLst/>
          </a:prstGeom>
          <a:solidFill>
            <a:srgbClr val="00188F"/>
          </a:solidFill>
          <a:ln>
            <a:noFill/>
          </a:ln>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 name="Rectangle 8"/>
          <p:cNvSpPr>
            <a:spLocks noChangeArrowheads="1"/>
          </p:cNvSpPr>
          <p:nvPr userDrawn="1"/>
        </p:nvSpPr>
        <p:spPr bwMode="auto">
          <a:xfrm>
            <a:off x="3115" y="3343394"/>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 name="Rectangle 12"/>
          <p:cNvSpPr/>
          <p:nvPr userDrawn="1"/>
        </p:nvSpPr>
        <p:spPr bwMode="white">
          <a:xfrm>
            <a:off x="0" y="-312"/>
            <a:ext cx="12191377" cy="685862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104" y="3877273"/>
            <a:ext cx="6273418" cy="1794661"/>
          </a:xfrm>
          <a:noFill/>
        </p:spPr>
        <p:txBody>
          <a:bodyPr lIns="146304" tIns="109728" rIns="146304" bIns="109728">
            <a:noAutofit/>
          </a:bodyPr>
          <a:lstStyle>
            <a:lvl1pPr marL="0" indent="0">
              <a:spcBef>
                <a:spcPts val="0"/>
              </a:spcBef>
              <a:buNone/>
              <a:defRPr sz="3527"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0" spc="-98" baseline="0">
                <a:gradFill>
                  <a:gsLst>
                    <a:gs pos="3333">
                      <a:schemeClr val="tx1"/>
                    </a:gs>
                    <a:gs pos="39000">
                      <a:schemeClr val="tx1"/>
                    </a:gs>
                  </a:gsLst>
                  <a:lin ang="5400000" scaled="0"/>
                </a:gradFill>
              </a:defRPr>
            </a:lvl1pPr>
          </a:lstStyle>
          <a:p>
            <a:r>
              <a:rPr lang="en-US"/>
              <a:t>Presentation title</a:t>
            </a:r>
          </a:p>
        </p:txBody>
      </p:sp>
      <p:pic>
        <p:nvPicPr>
          <p:cNvPr id="6" name="Picture 5"/>
          <p:cNvPicPr>
            <a:picLocks noChangeAspect="1"/>
          </p:cNvPicPr>
          <p:nvPr userDrawn="1"/>
        </p:nvPicPr>
        <p:blipFill>
          <a:blip r:embed="rId2" cstate="screen">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a:ext>
            </a:extLst>
          </a:blip>
          <a:stretch>
            <a:fillRect/>
          </a:stretch>
        </p:blipFill>
        <p:spPr bwMode="black">
          <a:xfrm>
            <a:off x="449322" y="6061768"/>
            <a:ext cx="1522404" cy="326167"/>
          </a:xfrm>
          <a:prstGeom prst="rect">
            <a:avLst/>
          </a:prstGeom>
        </p:spPr>
      </p:pic>
      <p:sp>
        <p:nvSpPr>
          <p:cNvPr id="8" name="Rectangle 6"/>
          <p:cNvSpPr>
            <a:spLocks noChangeArrowheads="1"/>
          </p:cNvSpPr>
          <p:nvPr userDrawn="1"/>
        </p:nvSpPr>
        <p:spPr bwMode="auto">
          <a:xfrm>
            <a:off x="3115" y="4309990"/>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16228595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Lst>
  </p:timing>
  <p:extLst>
    <p:ext uri="{DCECCB84-F9BA-43D5-87BE-67443E8EF086}">
      <p15:sldGuideLst xmlns:p15="http://schemas.microsoft.com/office/powerpoint/2012/main">
        <p15:guide id="1" orient="horz" pos="449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51"/>
            <a:ext cx="9860672" cy="899665"/>
          </a:xfrm>
        </p:spPr>
        <p:txBody>
          <a:bodyPr/>
          <a:lstStyle>
            <a:lvl1pPr marL="228679" indent="-228679">
              <a:defRPr sz="5880" baseline="0"/>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5" baseline="0">
                <a:latin typeface="+mj-lt"/>
              </a:defRPr>
            </a:lvl1pPr>
          </a:lstStyle>
          <a:p>
            <a:pPr lvl="0"/>
            <a:r>
              <a:rPr lang="en-US"/>
              <a:t>Author Name</a:t>
            </a:r>
          </a:p>
          <a:p>
            <a:pPr lvl="0"/>
            <a:r>
              <a:rPr lang="en-US"/>
              <a:t>Title</a:t>
            </a:r>
          </a:p>
        </p:txBody>
      </p:sp>
    </p:spTree>
    <p:extLst>
      <p:ext uri="{BB962C8B-B14F-4D97-AF65-F5344CB8AC3E}">
        <p14:creationId xmlns:p14="http://schemas.microsoft.com/office/powerpoint/2010/main" val="2245303630"/>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17195"/>
            <a:ext cx="5378548" cy="1763530"/>
          </a:xfrm>
        </p:spPr>
        <p:txBody>
          <a:bodyPr/>
          <a:lstStyle>
            <a:lvl1pPr>
              <a:defRPr sz="6469"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cstate="screen">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274333820"/>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544214" y="1217196"/>
            <a:ext cx="5378548" cy="899665"/>
          </a:xfrm>
        </p:spPr>
        <p:txBody>
          <a:bodyPr/>
          <a:lstStyle>
            <a:lvl1pPr>
              <a:defRPr sz="6469" baseline="0">
                <a:gradFill>
                  <a:gsLst>
                    <a:gs pos="1250">
                      <a:schemeClr val="tx1"/>
                    </a:gs>
                    <a:gs pos="100000">
                      <a:schemeClr val="tx1"/>
                    </a:gs>
                  </a:gsLst>
                  <a:lin ang="5400000" scaled="0"/>
                </a:gradFill>
              </a:defRPr>
            </a:lvl1pPr>
          </a:lstStyle>
          <a:p>
            <a:r>
              <a:rPr lang="en-US"/>
              <a:t>Click to edit Master title style</a:t>
            </a:r>
          </a:p>
        </p:txBody>
      </p:sp>
      <p:sp>
        <p:nvSpPr>
          <p:cNvPr id="4" name="Picture Placeholder 4"/>
          <p:cNvSpPr>
            <a:spLocks noGrp="1"/>
          </p:cNvSpPr>
          <p:nvPr>
            <p:ph type="pic" sz="quarter" idx="10"/>
          </p:nvPr>
        </p:nvSpPr>
        <p:spPr bwMode="ltGray">
          <a:xfrm>
            <a:off x="0" y="0"/>
            <a:ext cx="6094444" cy="6852151"/>
          </a:xfrm>
          <a:blipFill>
            <a:blip r:embed="rId2" cstate="screen">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371" b="1">
                <a:gradFill>
                  <a:gsLst>
                    <a:gs pos="13139">
                      <a:srgbClr val="FFFFFF"/>
                    </a:gs>
                    <a:gs pos="38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1592084470"/>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p:nvSpPr>
        <p:spPr bwMode="white">
          <a:xfrm>
            <a:off x="4362449"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1918489517"/>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Blank Accent Color 2">
    <p:spTree>
      <p:nvGrpSpPr>
        <p:cNvPr id="1" name=""/>
        <p:cNvGrpSpPr/>
        <p:nvPr/>
      </p:nvGrpSpPr>
      <p:grpSpPr>
        <a:xfrm>
          <a:off x="0" y="0"/>
          <a:ext cx="0" cy="0"/>
          <a:chOff x="0" y="0"/>
          <a:chExt cx="0" cy="0"/>
        </a:xfrm>
      </p:grpSpPr>
      <p:sp>
        <p:nvSpPr>
          <p:cNvPr id="2" name="TextBox 7"/>
          <p:cNvSpPr txBox="1"/>
          <p:nvPr/>
        </p:nvSpPr>
        <p:spPr bwMode="white">
          <a:xfrm>
            <a:off x="4362449"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3013779104"/>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3"/>
        </a:solidFill>
        <a:effectLst/>
      </p:bgPr>
    </p:bg>
    <p:spTree>
      <p:nvGrpSpPr>
        <p:cNvPr id="1" name=""/>
        <p:cNvGrpSpPr/>
        <p:nvPr/>
      </p:nvGrpSpPr>
      <p:grpSpPr>
        <a:xfrm>
          <a:off x="0" y="0"/>
          <a:ext cx="0" cy="0"/>
          <a:chOff x="0" y="0"/>
          <a:chExt cx="0" cy="0"/>
        </a:xfrm>
      </p:grpSpPr>
      <p:sp>
        <p:nvSpPr>
          <p:cNvPr id="2" name="TextBox 7"/>
          <p:cNvSpPr txBox="1"/>
          <p:nvPr/>
        </p:nvSpPr>
        <p:spPr bwMode="white">
          <a:xfrm>
            <a:off x="4362449"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spc="147">
                <a:gradFill>
                  <a:gsLst>
                    <a:gs pos="0">
                      <a:srgbClr val="505050">
                        <a:alpha val="50000"/>
                      </a:srgbClr>
                    </a:gs>
                    <a:gs pos="86000">
                      <a:srgbClr val="505050">
                        <a:alpha val="50000"/>
                      </a:srgbClr>
                    </a:gs>
                  </a:gsLst>
                  <a:lin ang="5400000" scaled="0"/>
                </a:gradFill>
              </a:rPr>
              <a:t>MICROSOFT CONFIDENTIAL – INTERNAL ONLY</a:t>
            </a:r>
          </a:p>
        </p:txBody>
      </p:sp>
    </p:spTree>
    <p:extLst>
      <p:ext uri="{BB962C8B-B14F-4D97-AF65-F5344CB8AC3E}">
        <p14:creationId xmlns:p14="http://schemas.microsoft.com/office/powerpoint/2010/main" val="5534882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algn="ctr" defTabSz="913927"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2416"/>
            <a:ext cx="11653522" cy="2089751"/>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6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6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74804844"/>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24436403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a:t>Speaker Name</a:t>
            </a:r>
          </a:p>
        </p:txBody>
      </p:sp>
      <p:sp>
        <p:nvSpPr>
          <p:cNvPr id="9" name="Title 1"/>
          <p:cNvSpPr>
            <a:spLocks noGrp="1"/>
          </p:cNvSpPr>
          <p:nvPr>
            <p:ph type="title" hasCustomPrompt="1"/>
          </p:nvPr>
        </p:nvSpPr>
        <p:spPr>
          <a:xfrm>
            <a:off x="269303" y="2075840"/>
            <a:ext cx="11653459" cy="1801436"/>
          </a:xfrm>
          <a:noFill/>
        </p:spPr>
        <p:txBody>
          <a:bodyPr lIns="146304" tIns="91440" rIns="146304" bIns="91440" anchor="t" anchorCtr="0"/>
          <a:lstStyle>
            <a:lvl1pPr>
              <a:defRPr sz="5293" spc="-98" baseline="0">
                <a:gradFill>
                  <a:gsLst>
                    <a:gs pos="3333">
                      <a:schemeClr val="tx1"/>
                    </a:gs>
                    <a:gs pos="39000">
                      <a:schemeClr val="tx1"/>
                    </a:gs>
                  </a:gsLst>
                  <a:lin ang="5400000" scaled="0"/>
                </a:gradFill>
              </a:defRPr>
            </a:lvl1pPr>
          </a:lstStyle>
          <a:p>
            <a:r>
              <a:rPr lang="en-US"/>
              <a:t>Presentation title</a:t>
            </a:r>
          </a:p>
        </p:txBody>
      </p:sp>
      <p:sp>
        <p:nvSpPr>
          <p:cNvPr id="4" name="Freeform 3"/>
          <p:cNvSpPr>
            <a:spLocks noChangeAspect="1" noEditPoints="1"/>
          </p:cNvSpPr>
          <p:nvPr userDrawn="1"/>
        </p:nvSpPr>
        <p:spPr bwMode="black">
          <a:xfrm>
            <a:off x="10129869" y="5984140"/>
            <a:ext cx="1607625"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30" tIns="44814" rIns="89630" bIns="44814" numCol="1" anchor="t" anchorCtr="0" compatLnSpc="1">
            <a:prstTxWarp prst="textNoShape">
              <a:avLst/>
            </a:prstTxWarp>
          </a:bodyPr>
          <a:lstStyle/>
          <a:p>
            <a:pPr defTabSz="914225"/>
            <a:endParaRPr lang="en-US" sz="1765">
              <a:solidFill>
                <a:srgbClr val="404040"/>
              </a:solidFill>
            </a:endParaRPr>
          </a:p>
        </p:txBody>
      </p:sp>
      <p:sp>
        <p:nvSpPr>
          <p:cNvPr id="6" name="Text Placeholder 2"/>
          <p:cNvSpPr>
            <a:spLocks noGrp="1"/>
          </p:cNvSpPr>
          <p:nvPr>
            <p:ph type="body" sz="quarter" idx="13" hasCustomPrompt="1"/>
          </p:nvPr>
        </p:nvSpPr>
        <p:spPr>
          <a:xfrm>
            <a:off x="269304" y="301618"/>
            <a:ext cx="3584143" cy="567015"/>
          </a:xfrm>
        </p:spPr>
        <p:txBody>
          <a:bodyPr lIns="182880" tIns="146304" rIns="182880" bIns="146304"/>
          <a:lstStyle>
            <a:lvl1pPr marL="0" indent="0">
              <a:buNone/>
              <a:defRPr sz="1961">
                <a:latin typeface="+mn-lt"/>
              </a:defRPr>
            </a:lvl1pPr>
            <a:lvl2pPr marL="336080" indent="0">
              <a:buNone/>
              <a:defRPr sz="1961"/>
            </a:lvl2pPr>
            <a:lvl3pPr marL="560134" indent="0">
              <a:buNone/>
              <a:defRPr sz="1961"/>
            </a:lvl3pPr>
            <a:lvl4pPr marL="784187" indent="0">
              <a:buNone/>
              <a:defRPr sz="1961"/>
            </a:lvl4pPr>
            <a:lvl5pPr marL="1008241" indent="0">
              <a:buNone/>
              <a:defRPr sz="1961"/>
            </a:lvl5pPr>
          </a:lstStyle>
          <a:p>
            <a:pPr lvl="0"/>
            <a:r>
              <a:rPr lang="en-US"/>
              <a:t>Session Code Here</a:t>
            </a:r>
          </a:p>
        </p:txBody>
      </p:sp>
    </p:spTree>
    <p:extLst>
      <p:ext uri="{BB962C8B-B14F-4D97-AF65-F5344CB8AC3E}">
        <p14:creationId xmlns:p14="http://schemas.microsoft.com/office/powerpoint/2010/main" val="407681466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4406">
          <p15:clr>
            <a:srgbClr val="C35EA4"/>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2" y="6356352"/>
            <a:ext cx="2743200" cy="365125"/>
          </a:xfrm>
          <a:prstGeom prst="rect">
            <a:avLst/>
          </a:prstGeom>
        </p:spPr>
        <p:txBody>
          <a:bodyPr/>
          <a:lstStyle/>
          <a:p>
            <a:pPr defTabSz="914225"/>
            <a:fld id="{6ACB18F0-DF26-45CE-A95B-41AF64012CEA}" type="datetimeFigureOut">
              <a:rPr lang="en-US" smtClean="0">
                <a:solidFill>
                  <a:srgbClr val="FFFFFF"/>
                </a:solidFill>
              </a:rPr>
              <a:pPr defTabSz="914225"/>
              <a:t>3/30/2022</a:t>
            </a:fld>
            <a:endParaRPr lang="en-US">
              <a:solidFill>
                <a:srgbClr val="FFFFFF"/>
              </a:solidFill>
            </a:endParaRPr>
          </a:p>
        </p:txBody>
      </p:sp>
      <p:sp>
        <p:nvSpPr>
          <p:cNvPr id="3" name="Footer Placeholder 2"/>
          <p:cNvSpPr>
            <a:spLocks noGrp="1"/>
          </p:cNvSpPr>
          <p:nvPr>
            <p:ph type="ftr" sz="quarter" idx="11"/>
          </p:nvPr>
        </p:nvSpPr>
        <p:spPr>
          <a:xfrm>
            <a:off x="4038600" y="6356352"/>
            <a:ext cx="4114800" cy="365125"/>
          </a:xfrm>
          <a:prstGeom prst="rect">
            <a:avLst/>
          </a:prstGeom>
        </p:spPr>
        <p:txBody>
          <a:bodyPr/>
          <a:lstStyle/>
          <a:p>
            <a:pPr defTabSz="914225"/>
            <a:endParaRPr lang="en-US">
              <a:solidFill>
                <a:srgbClr val="FFFFFF"/>
              </a:solidFill>
            </a:endParaRPr>
          </a:p>
        </p:txBody>
      </p:sp>
      <p:sp>
        <p:nvSpPr>
          <p:cNvPr id="4" name="Slide Number Placeholder 3"/>
          <p:cNvSpPr>
            <a:spLocks noGrp="1"/>
          </p:cNvSpPr>
          <p:nvPr>
            <p:ph type="sldNum" sz="quarter" idx="12"/>
          </p:nvPr>
        </p:nvSpPr>
        <p:spPr>
          <a:xfrm>
            <a:off x="8610600" y="6356352"/>
            <a:ext cx="2743200" cy="365125"/>
          </a:xfrm>
          <a:prstGeom prst="rect">
            <a:avLst/>
          </a:prstGeom>
        </p:spPr>
        <p:txBody>
          <a:bodyPr/>
          <a:lstStyle/>
          <a:p>
            <a:pPr defTabSz="914225"/>
            <a:fld id="{BA000595-9FA3-4385-96B3-634BC7316D14}" type="slidenum">
              <a:rPr lang="en-US" smtClean="0">
                <a:solidFill>
                  <a:srgbClr val="FFFFFF"/>
                </a:solidFill>
              </a:rPr>
              <a:pPr defTabSz="914225"/>
              <a:t>‹#›</a:t>
            </a:fld>
            <a:endParaRPr lang="en-US">
              <a:solidFill>
                <a:srgbClr val="FFFFFF"/>
              </a:solidFill>
            </a:endParaRPr>
          </a:p>
        </p:txBody>
      </p:sp>
    </p:spTree>
    <p:extLst>
      <p:ext uri="{BB962C8B-B14F-4D97-AF65-F5344CB8AC3E}">
        <p14:creationId xmlns:p14="http://schemas.microsoft.com/office/powerpoint/2010/main" val="1628278938"/>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03200" y="457200"/>
            <a:ext cx="11379200" cy="838200"/>
          </a:xfrm>
        </p:spPr>
        <p:txBody>
          <a:bodyPr/>
          <a:lstStyle>
            <a:lvl1pPr>
              <a:defRPr>
                <a:solidFill>
                  <a:schemeClr val="bg1"/>
                </a:solidFill>
              </a:defRPr>
            </a:lvl1pPr>
          </a:lstStyle>
          <a:p>
            <a:r>
              <a:rPr lang="en-US"/>
              <a:t>Click to edit Master title style</a:t>
            </a:r>
          </a:p>
        </p:txBody>
      </p:sp>
      <p:sp>
        <p:nvSpPr>
          <p:cNvPr id="3" name="Content Placeholder 2"/>
          <p:cNvSpPr>
            <a:spLocks noGrp="1"/>
          </p:cNvSpPr>
          <p:nvPr>
            <p:ph sz="half" idx="1"/>
          </p:nvPr>
        </p:nvSpPr>
        <p:spPr>
          <a:xfrm>
            <a:off x="203201" y="1600201"/>
            <a:ext cx="5588000" cy="1923087"/>
          </a:xfrm>
        </p:spPr>
        <p:txBody>
          <a:bodyPr/>
          <a:lstStyle>
            <a:lvl1pPr marL="0" indent="0">
              <a:buClr>
                <a:srgbClr val="C00000"/>
              </a:buClr>
              <a:buFont typeface="Wingdings" pitchFamily="2" charset="2"/>
              <a:buNone/>
              <a:defRPr sz="2800" spc="-150">
                <a:solidFill>
                  <a:schemeClr val="bg1"/>
                </a:solidFill>
              </a:defRPr>
            </a:lvl1pPr>
            <a:lvl2pPr marL="628529" indent="-271411">
              <a:buClr>
                <a:schemeClr val="bg1"/>
              </a:buClr>
              <a:buFont typeface="Wingdings" pitchFamily="2" charset="2"/>
              <a:buChar char="§"/>
              <a:defRPr sz="2400" spc="-150">
                <a:solidFill>
                  <a:schemeClr val="bg1"/>
                </a:solidFill>
              </a:defRPr>
            </a:lvl2pPr>
            <a:lvl3pPr marL="985649" indent="-269824">
              <a:buClr>
                <a:schemeClr val="bg1"/>
              </a:buClr>
              <a:buFont typeface="Wingdings" pitchFamily="2" charset="2"/>
              <a:buChar char="§"/>
              <a:defRPr sz="2000" spc="-150">
                <a:solidFill>
                  <a:schemeClr val="bg1"/>
                </a:solidFill>
              </a:defRPr>
            </a:lvl3pPr>
            <a:lvl4pPr marL="1255472" indent="-182528">
              <a:buClr>
                <a:schemeClr val="bg1"/>
              </a:buClr>
              <a:buFont typeface="Wingdings" pitchFamily="2" charset="2"/>
              <a:buChar char="§"/>
              <a:defRPr sz="1800" spc="-150">
                <a:solidFill>
                  <a:schemeClr val="bg1"/>
                </a:solidFill>
              </a:defRPr>
            </a:lvl4pPr>
            <a:lvl5pPr marL="1614178" indent="-182528">
              <a:buClr>
                <a:schemeClr val="bg1"/>
              </a:buClr>
              <a:buFont typeface="Wingdings" pitchFamily="2" charset="2"/>
              <a:buChar char="§"/>
              <a:defRPr sz="1800" spc="-150">
                <a:solidFill>
                  <a:schemeClr val="bg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994400" y="1600201"/>
            <a:ext cx="5588000" cy="1923087"/>
          </a:xfrm>
        </p:spPr>
        <p:txBody>
          <a:bodyPr/>
          <a:lstStyle>
            <a:lvl1pPr marL="0" indent="0">
              <a:buClr>
                <a:srgbClr val="C00000"/>
              </a:buClr>
              <a:buFont typeface="Wingdings" pitchFamily="2" charset="2"/>
              <a:buNone/>
              <a:defRPr sz="2800" spc="-150">
                <a:solidFill>
                  <a:schemeClr val="bg1"/>
                </a:solidFill>
              </a:defRPr>
            </a:lvl1pPr>
            <a:lvl2pPr marL="628529" indent="-271411">
              <a:buClr>
                <a:schemeClr val="bg1"/>
              </a:buClr>
              <a:buFont typeface="Wingdings" pitchFamily="2" charset="2"/>
              <a:buChar char="§"/>
              <a:defRPr sz="2400" spc="-150">
                <a:solidFill>
                  <a:schemeClr val="bg1"/>
                </a:solidFill>
              </a:defRPr>
            </a:lvl2pPr>
            <a:lvl3pPr marL="984061" indent="-228556">
              <a:buClr>
                <a:schemeClr val="bg1"/>
              </a:buClr>
              <a:buFont typeface="Wingdings" pitchFamily="2" charset="2"/>
              <a:buChar char="§"/>
              <a:defRPr sz="2000" spc="-150">
                <a:solidFill>
                  <a:schemeClr val="bg1"/>
                </a:solidFill>
              </a:defRPr>
            </a:lvl3pPr>
            <a:lvl4pPr marL="1255472" indent="-182528">
              <a:buClr>
                <a:schemeClr val="bg1"/>
              </a:buClr>
              <a:buFont typeface="Wingdings" pitchFamily="2" charset="2"/>
              <a:buChar char="§"/>
              <a:defRPr sz="1800" spc="-150">
                <a:solidFill>
                  <a:schemeClr val="bg1"/>
                </a:solidFill>
              </a:defRPr>
            </a:lvl4pPr>
            <a:lvl5pPr marL="1614178" indent="-182528">
              <a:buClr>
                <a:schemeClr val="bg1"/>
              </a:buClr>
              <a:buFont typeface="Wingdings" pitchFamily="2" charset="2"/>
              <a:buChar char="§"/>
              <a:defRPr sz="1800" spc="-150">
                <a:solidFill>
                  <a:schemeClr val="bg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7"/>
          <p:cNvSpPr>
            <a:spLocks noGrp="1"/>
          </p:cNvSpPr>
          <p:nvPr>
            <p:ph type="body" sz="quarter" idx="13" hasCustomPrompt="1"/>
          </p:nvPr>
        </p:nvSpPr>
        <p:spPr>
          <a:xfrm>
            <a:off x="203200" y="152401"/>
            <a:ext cx="11379200" cy="381000"/>
          </a:xfrm>
        </p:spPr>
        <p:txBody>
          <a:bodyPr>
            <a:normAutofit/>
          </a:bodyPr>
          <a:lstStyle>
            <a:lvl1pPr marL="0" indent="0">
              <a:buNone/>
              <a:defRPr sz="2000" b="0" cap="all" spc="-150" baseline="0">
                <a:solidFill>
                  <a:schemeClr val="bg1"/>
                </a:solidFill>
              </a:defRPr>
            </a:lvl1pPr>
          </a:lstStyle>
          <a:p>
            <a:pPr lvl="0"/>
            <a:r>
              <a:rPr lang="pt-PT"/>
              <a:t>CLICK TO EDIT SECTION TITLE</a:t>
            </a:r>
          </a:p>
        </p:txBody>
      </p:sp>
    </p:spTree>
    <p:extLst>
      <p:ext uri="{BB962C8B-B14F-4D97-AF65-F5344CB8AC3E}">
        <p14:creationId xmlns:p14="http://schemas.microsoft.com/office/powerpoint/2010/main" val="10103275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Quote Layout_Accent Color 2">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5"/>
            <a:ext cx="9860672" cy="899665"/>
          </a:xfrm>
        </p:spPr>
        <p:txBody>
          <a:bodyPr/>
          <a:lstStyle>
            <a:lvl1pPr marL="276900" indent="-276900">
              <a:tabLst>
                <a:tab pos="276900" algn="l"/>
              </a:tabLst>
              <a:defRPr sz="5880" baseline="0"/>
            </a:lvl1pPr>
          </a:lstStyle>
          <a:p>
            <a:r>
              <a:rPr lang="en-US"/>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35" baseline="0">
                <a:latin typeface="+mj-lt"/>
              </a:defRPr>
            </a:lvl1pPr>
          </a:lstStyle>
          <a:p>
            <a:pPr lvl="0"/>
            <a:r>
              <a:rPr lang="en-US"/>
              <a:t>Author’s Name</a:t>
            </a:r>
          </a:p>
          <a:p>
            <a:pPr lvl="0"/>
            <a:r>
              <a:rPr lang="en-US"/>
              <a:t>Title</a:t>
            </a:r>
          </a:p>
        </p:txBody>
      </p:sp>
    </p:spTree>
    <p:extLst>
      <p:ext uri="{BB962C8B-B14F-4D97-AF65-F5344CB8AC3E}">
        <p14:creationId xmlns:p14="http://schemas.microsoft.com/office/powerpoint/2010/main" val="889632261"/>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85234211"/>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52" y="2234115"/>
            <a:ext cx="8375702" cy="1359196"/>
          </a:xfrm>
        </p:spPr>
        <p:txBody>
          <a:bodyPr anchor="ctr" anchorCtr="0">
            <a:noAutofit/>
          </a:bodyPr>
          <a:lstStyle>
            <a:lvl1pPr>
              <a:lnSpc>
                <a:spcPct val="90000"/>
              </a:lnSpc>
              <a:defRPr sz="6700" baseline="0">
                <a:solidFill>
                  <a:schemeClr val="bg1">
                    <a:alpha val="99000"/>
                  </a:schemeClr>
                </a:solidFill>
                <a:latin typeface="Segoe UI Light" pitchFamily="34" charset="0"/>
              </a:defRPr>
            </a:lvl1pPr>
          </a:lstStyle>
          <a:p>
            <a:r>
              <a:rPr lang="en-US"/>
              <a:t>Title Here</a:t>
            </a:r>
          </a:p>
        </p:txBody>
      </p:sp>
      <p:sp>
        <p:nvSpPr>
          <p:cNvPr id="7" name="Text Placeholder 6"/>
          <p:cNvSpPr>
            <a:spLocks noGrp="1"/>
          </p:cNvSpPr>
          <p:nvPr>
            <p:ph type="body" sz="quarter" idx="11" hasCustomPrompt="1"/>
          </p:nvPr>
        </p:nvSpPr>
        <p:spPr>
          <a:xfrm>
            <a:off x="519253" y="4612346"/>
            <a:ext cx="5455754" cy="1144929"/>
          </a:xfrm>
        </p:spPr>
        <p:txBody>
          <a:bodyPr/>
          <a:lstStyle>
            <a:lvl1pPr marL="0" indent="0">
              <a:buFont typeface="Arial" pitchFamily="34" charset="0"/>
              <a:buNone/>
              <a:defRPr sz="2400">
                <a:solidFill>
                  <a:schemeClr val="bg1">
                    <a:alpha val="98000"/>
                  </a:schemeClr>
                </a:solidFill>
                <a:latin typeface="+mj-lt"/>
              </a:defRPr>
            </a:lvl1pPr>
            <a:lvl2pPr marL="460315" indent="0">
              <a:buFont typeface="Arial" pitchFamily="34" charset="0"/>
              <a:buNone/>
              <a:defRPr/>
            </a:lvl2pPr>
            <a:lvl3pPr marL="855557" indent="0">
              <a:buFont typeface="Arial" pitchFamily="34" charset="0"/>
              <a:buNone/>
              <a:defRPr/>
            </a:lvl3pPr>
            <a:lvl4pPr marL="1258732" indent="0">
              <a:buFont typeface="Arial" pitchFamily="34" charset="0"/>
              <a:buNone/>
              <a:defRPr/>
            </a:lvl4pPr>
            <a:lvl5pPr marL="1604760" indent="0">
              <a:buFont typeface="Arial" pitchFamily="34" charset="0"/>
              <a:buNone/>
              <a:defRPr/>
            </a:lvl5pPr>
          </a:lstStyle>
          <a:p>
            <a:pPr lvl="0"/>
            <a:r>
              <a:rPr lang="en-US"/>
              <a:t>Name</a:t>
            </a:r>
          </a:p>
          <a:p>
            <a:pPr lvl="0"/>
            <a:r>
              <a:rPr lang="en-US"/>
              <a:t>Title</a:t>
            </a:r>
          </a:p>
          <a:p>
            <a:pPr lvl="0"/>
            <a:r>
              <a:rPr lang="en-US"/>
              <a:t>Microsoft Corporation</a:t>
            </a:r>
          </a:p>
        </p:txBody>
      </p:sp>
    </p:spTree>
    <p:extLst>
      <p:ext uri="{BB962C8B-B14F-4D97-AF65-F5344CB8AC3E}">
        <p14:creationId xmlns:p14="http://schemas.microsoft.com/office/powerpoint/2010/main" val="473305573"/>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500"/>
            </a:lvl1pPr>
          </a:lstStyle>
          <a:p>
            <a:r>
              <a:rPr lang="en-US"/>
              <a:t>Click to edit Master title style</a:t>
            </a:r>
          </a:p>
        </p:txBody>
      </p:sp>
      <p:sp>
        <p:nvSpPr>
          <p:cNvPr id="5" name="Text Placeholder 4"/>
          <p:cNvSpPr>
            <a:spLocks noGrp="1"/>
          </p:cNvSpPr>
          <p:nvPr>
            <p:ph type="body" sz="quarter" idx="10"/>
          </p:nvPr>
        </p:nvSpPr>
        <p:spPr>
          <a:xfrm>
            <a:off x="519249"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732" indent="-4031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760" indent="-34603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270" indent="-336508">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552456824"/>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lgn="l" defTabSz="914249"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a:t>Click to edit Master title style</a:t>
            </a:r>
          </a:p>
        </p:txBody>
      </p:sp>
      <p:sp>
        <p:nvSpPr>
          <p:cNvPr id="5" name="Text Placeholder 4"/>
          <p:cNvSpPr>
            <a:spLocks noGrp="1"/>
          </p:cNvSpPr>
          <p:nvPr>
            <p:ph type="body" sz="quarter" idx="10"/>
          </p:nvPr>
        </p:nvSpPr>
        <p:spPr>
          <a:xfrm>
            <a:off x="519249"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889" indent="-342857">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857" indent="-342857">
              <a:spcBef>
                <a:spcPts val="0"/>
              </a:spcBef>
              <a:spcAft>
                <a:spcPts val="400"/>
              </a:spcAft>
              <a:buFont typeface="Arial" pitchFamily="34" charset="0"/>
              <a:buChar char="•"/>
              <a:defRPr/>
            </a:lvl5pPr>
            <a:lvl6pPr marL="1033332" indent="-342857">
              <a:buFont typeface="Arial" pitchFamily="34" charset="0"/>
              <a:buChar char="•"/>
              <a:defRPr sz="2400">
                <a:gradFill>
                  <a:gsLst>
                    <a:gs pos="0">
                      <a:srgbClr val="595959"/>
                    </a:gs>
                    <a:gs pos="86000">
                      <a:srgbClr val="595959"/>
                    </a:gs>
                  </a:gsLst>
                  <a:lin ang="5400000" scaled="0"/>
                </a:gradFill>
              </a:defRPr>
            </a:lvl6pPr>
            <a:lvl7pPr marL="1255556" indent="-225397">
              <a:defRPr>
                <a:gradFill>
                  <a:gsLst>
                    <a:gs pos="0">
                      <a:srgbClr val="595959"/>
                    </a:gs>
                    <a:gs pos="86000">
                      <a:srgbClr val="595959"/>
                    </a:gs>
                  </a:gsLst>
                  <a:lin ang="5400000" scaled="0"/>
                </a:gradFill>
              </a:defRPr>
            </a:lvl7pPr>
            <a:lvl8pPr marL="1487302" indent="-231745">
              <a:defRPr>
                <a:gradFill>
                  <a:gsLst>
                    <a:gs pos="0">
                      <a:srgbClr val="595959"/>
                    </a:gs>
                    <a:gs pos="86000">
                      <a:srgbClr val="595959"/>
                    </a:gs>
                  </a:gsLst>
                  <a:lin ang="5400000" scaled="0"/>
                </a:gradFill>
              </a:defRPr>
            </a:lvl8pPr>
          </a:lstStyle>
          <a:p>
            <a:pPr marL="346031" lvl="0" indent="-346031" algn="l" defTabSz="914249" rtl="0" eaLnBrk="1" latinLnBrk="0" hangingPunct="1">
              <a:lnSpc>
                <a:spcPct val="90000"/>
              </a:lnSpc>
              <a:spcBef>
                <a:spcPct val="20000"/>
              </a:spcBef>
              <a:buSzPct val="90000"/>
              <a:buFont typeface="Arial" pitchFamily="34" charset="0"/>
              <a:buChar char="•"/>
            </a:pPr>
            <a:r>
              <a:rPr lang="en-US"/>
              <a:t>Click to edit Master text styles</a:t>
            </a:r>
          </a:p>
          <a:p>
            <a:pPr marL="346031" lvl="1" indent="-346031" algn="l" defTabSz="914249" rtl="0" eaLnBrk="1" latinLnBrk="0" hangingPunct="1">
              <a:lnSpc>
                <a:spcPct val="90000"/>
              </a:lnSpc>
              <a:spcBef>
                <a:spcPct val="20000"/>
              </a:spcBef>
              <a:buSzPct val="90000"/>
              <a:buFont typeface="Arial" pitchFamily="34" charset="0"/>
              <a:buChar char="•"/>
            </a:pPr>
            <a:r>
              <a:rPr lang="en-US"/>
              <a:t>Second level</a:t>
            </a:r>
          </a:p>
          <a:p>
            <a:pPr marL="346031" lvl="2" indent="-346031" algn="l" defTabSz="914249" rtl="0" eaLnBrk="1" latinLnBrk="0" hangingPunct="1">
              <a:lnSpc>
                <a:spcPct val="90000"/>
              </a:lnSpc>
              <a:spcBef>
                <a:spcPct val="20000"/>
              </a:spcBef>
              <a:buSzPct val="90000"/>
              <a:buFont typeface="Arial" pitchFamily="34" charset="0"/>
              <a:buChar char="•"/>
            </a:pPr>
            <a:r>
              <a:rPr lang="en-US"/>
              <a:t>Third level</a:t>
            </a:r>
          </a:p>
          <a:p>
            <a:pPr marL="346031" lvl="3" indent="-346031" algn="l" defTabSz="914249" rtl="0" eaLnBrk="1" latinLnBrk="0" hangingPunct="1">
              <a:lnSpc>
                <a:spcPct val="90000"/>
              </a:lnSpc>
              <a:spcBef>
                <a:spcPct val="20000"/>
              </a:spcBef>
              <a:buSzPct val="90000"/>
              <a:buFont typeface="Arial" pitchFamily="34" charset="0"/>
              <a:buChar char="•"/>
            </a:pPr>
            <a:r>
              <a:rPr lang="en-US"/>
              <a:t>Fourth level</a:t>
            </a:r>
          </a:p>
          <a:p>
            <a:pPr marL="346031" lvl="4" indent="-346031" algn="l" defTabSz="914249" rtl="0" eaLnBrk="1" latinLnBrk="0" hangingPunct="1">
              <a:lnSpc>
                <a:spcPct val="90000"/>
              </a:lnSpc>
              <a:spcBef>
                <a:spcPct val="20000"/>
              </a:spcBef>
              <a:buSzPct val="90000"/>
              <a:buFont typeface="Arial" pitchFamily="34" charset="0"/>
              <a:buChar char="•"/>
            </a:pPr>
            <a:r>
              <a:rPr lang="en-US"/>
              <a:t>Fifth level</a:t>
            </a:r>
          </a:p>
        </p:txBody>
      </p:sp>
      <p:pic>
        <p:nvPicPr>
          <p:cNvPr id="4" name="Picture 3"/>
          <p:cNvPicPr>
            <a:picLocks noChangeAspect="1"/>
          </p:cNvPicPr>
          <p:nvPr userDrawn="1"/>
        </p:nvPicPr>
        <p:blipFill>
          <a:blip r:embed="rId2" cstate="screen">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a:ext>
            </a:extLst>
          </a:blip>
          <a:stretch>
            <a:fillRect/>
          </a:stretch>
        </p:blipFill>
        <p:spPr>
          <a:xfrm>
            <a:off x="518808" y="6372549"/>
            <a:ext cx="1682359" cy="195501"/>
          </a:xfrm>
          <a:prstGeom prst="rect">
            <a:avLst/>
          </a:prstGeom>
        </p:spPr>
      </p:pic>
    </p:spTree>
    <p:extLst>
      <p:ext uri="{BB962C8B-B14F-4D97-AF65-F5344CB8AC3E}">
        <p14:creationId xmlns:p14="http://schemas.microsoft.com/office/powerpoint/2010/main" val="1809860528"/>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500"/>
            </a:lvl1pPr>
          </a:lstStyle>
          <a:p>
            <a:r>
              <a:rPr lang="en-US"/>
              <a:t>Click to edit Master title style</a:t>
            </a:r>
          </a:p>
        </p:txBody>
      </p:sp>
      <p:sp>
        <p:nvSpPr>
          <p:cNvPr id="3" name="Content Placeholder 2"/>
          <p:cNvSpPr>
            <a:spLocks noGrp="1"/>
          </p:cNvSpPr>
          <p:nvPr>
            <p:ph sz="half" idx="1"/>
          </p:nvPr>
        </p:nvSpPr>
        <p:spPr>
          <a:xfrm>
            <a:off x="519248" y="1447801"/>
            <a:ext cx="5487829" cy="2443747"/>
          </a:xfrm>
        </p:spPr>
        <p:txBody>
          <a:bodyPr/>
          <a:lstStyle>
            <a:lvl1pPr marL="341270" indent="-341270">
              <a:lnSpc>
                <a:spcPct val="90000"/>
              </a:lnSpc>
              <a:buSzPct val="80000"/>
              <a:buFont typeface="Arial" pitchFamily="34" charset="0"/>
              <a:buChar char="•"/>
              <a:defRPr sz="3200"/>
            </a:lvl1pPr>
            <a:lvl2pPr marL="626984" indent="-285714">
              <a:lnSpc>
                <a:spcPct val="90000"/>
              </a:lnSpc>
              <a:buSzPct val="80000"/>
              <a:buFont typeface="Arial" pitchFamily="34" charset="0"/>
              <a:buChar char="•"/>
              <a:defRPr sz="2800"/>
            </a:lvl2pPr>
            <a:lvl3pPr marL="914285" indent="-287302">
              <a:lnSpc>
                <a:spcPct val="90000"/>
              </a:lnSpc>
              <a:buSzPct val="80000"/>
              <a:buFont typeface="Arial" pitchFamily="34" charset="0"/>
              <a:buChar char="•"/>
              <a:defRPr sz="2400"/>
            </a:lvl3pPr>
            <a:lvl4pPr marL="1712700" indent="-225397">
              <a:lnSpc>
                <a:spcPct val="90000"/>
              </a:lnSpc>
              <a:buSzPct val="80000"/>
              <a:buFont typeface="Arial" pitchFamily="34" charset="0"/>
              <a:buChar char="•"/>
              <a:defRPr sz="2000"/>
            </a:lvl4pPr>
            <a:lvl5pPr marL="1944444" indent="-231745">
              <a:lnSpc>
                <a:spcPct val="90000"/>
              </a:lnSpc>
              <a:buSzPct val="80000"/>
              <a:buFont typeface="Arial" pitchFamily="34" charset="0"/>
              <a:buChar char="•"/>
              <a:defRPr sz="20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83335" y="1447801"/>
            <a:ext cx="5487829" cy="2443747"/>
          </a:xfrm>
        </p:spPr>
        <p:txBody>
          <a:bodyPr/>
          <a:lstStyle>
            <a:lvl1pPr marL="457141" indent="-457141">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414" indent="-457141">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841" indent="-342857">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160" indent="-342857">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556" indent="-342857">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900"/>
            </a:lvl6pPr>
            <a:lvl7pPr>
              <a:defRPr sz="1900"/>
            </a:lvl7pPr>
            <a:lvl8pPr>
              <a:defRPr sz="1900"/>
            </a:lvl8pPr>
            <a:lvl9pPr>
              <a:defRPr sz="1900"/>
            </a:lvl9pPr>
          </a:lstStyle>
          <a:p>
            <a:pPr marL="341270" lvl="0" indent="-341270" algn="l" defTabSz="914249" rtl="0" eaLnBrk="1" latinLnBrk="0" hangingPunct="1">
              <a:lnSpc>
                <a:spcPct val="90000"/>
              </a:lnSpc>
              <a:spcBef>
                <a:spcPct val="20000"/>
              </a:spcBef>
              <a:buSzPct val="80000"/>
              <a:buFont typeface="Arial" pitchFamily="34" charset="0"/>
              <a:buChar char="•"/>
            </a:pPr>
            <a:r>
              <a:rPr lang="en-US"/>
              <a:t>Click to edit Master text styles</a:t>
            </a:r>
          </a:p>
          <a:p>
            <a:pPr marL="341270" lvl="1" indent="-341270" algn="l" defTabSz="914249" rtl="0" eaLnBrk="1" latinLnBrk="0" hangingPunct="1">
              <a:lnSpc>
                <a:spcPct val="90000"/>
              </a:lnSpc>
              <a:spcBef>
                <a:spcPct val="20000"/>
              </a:spcBef>
              <a:buSzPct val="80000"/>
              <a:buFont typeface="Arial" pitchFamily="34" charset="0"/>
              <a:buChar char="•"/>
            </a:pPr>
            <a:r>
              <a:rPr lang="en-US"/>
              <a:t>Second level</a:t>
            </a:r>
          </a:p>
          <a:p>
            <a:pPr marL="341270" lvl="2" indent="-341270" algn="l" defTabSz="914249" rtl="0" eaLnBrk="1" latinLnBrk="0" hangingPunct="1">
              <a:lnSpc>
                <a:spcPct val="90000"/>
              </a:lnSpc>
              <a:spcBef>
                <a:spcPct val="20000"/>
              </a:spcBef>
              <a:buSzPct val="80000"/>
              <a:buFont typeface="Arial" pitchFamily="34" charset="0"/>
              <a:buChar char="•"/>
            </a:pPr>
            <a:r>
              <a:rPr lang="en-US"/>
              <a:t>Third level</a:t>
            </a:r>
          </a:p>
          <a:p>
            <a:pPr marL="341270" lvl="3" indent="-341270" algn="l" defTabSz="914249" rtl="0" eaLnBrk="1" latinLnBrk="0" hangingPunct="1">
              <a:lnSpc>
                <a:spcPct val="90000"/>
              </a:lnSpc>
              <a:spcBef>
                <a:spcPct val="20000"/>
              </a:spcBef>
              <a:buSzPct val="80000"/>
              <a:buFont typeface="Arial" pitchFamily="34" charset="0"/>
              <a:buChar char="•"/>
            </a:pPr>
            <a:r>
              <a:rPr lang="en-US"/>
              <a:t>Fourth level</a:t>
            </a:r>
          </a:p>
          <a:p>
            <a:pPr marL="341270" lvl="4" indent="-341270" algn="l" defTabSz="914249" rtl="0" eaLnBrk="1" latinLnBrk="0" hangingPunct="1">
              <a:lnSpc>
                <a:spcPct val="90000"/>
              </a:lnSpc>
              <a:spcBef>
                <a:spcPct val="20000"/>
              </a:spcBef>
              <a:buSzPct val="80000"/>
              <a:buFont typeface="Arial" pitchFamily="34" charset="0"/>
              <a:buChar char="•"/>
            </a:pPr>
            <a:r>
              <a:rPr lang="en-US"/>
              <a:t>Fifth level</a:t>
            </a:r>
          </a:p>
        </p:txBody>
      </p:sp>
      <p:pic>
        <p:nvPicPr>
          <p:cNvPr id="5" name="Picture 4"/>
          <p:cNvPicPr>
            <a:picLocks noChangeAspect="1"/>
          </p:cNvPicPr>
          <p:nvPr userDrawn="1"/>
        </p:nvPicPr>
        <p:blipFill>
          <a:blip r:embed="rId2" cstate="screen">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a:ext>
            </a:extLst>
          </a:blip>
          <a:stretch>
            <a:fillRect/>
          </a:stretch>
        </p:blipFill>
        <p:spPr>
          <a:xfrm>
            <a:off x="518808" y="6372549"/>
            <a:ext cx="1682359" cy="195501"/>
          </a:xfrm>
          <a:prstGeom prst="rect">
            <a:avLst/>
          </a:prstGeom>
        </p:spPr>
      </p:pic>
    </p:spTree>
    <p:extLst>
      <p:ext uri="{BB962C8B-B14F-4D97-AF65-F5344CB8AC3E}">
        <p14:creationId xmlns:p14="http://schemas.microsoft.com/office/powerpoint/2010/main" val="143657037"/>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500"/>
            </a:lvl1pPr>
          </a:lstStyle>
          <a:p>
            <a:r>
              <a:rPr lang="en-US"/>
              <a:t>Click to edit Master title style</a:t>
            </a:r>
          </a:p>
        </p:txBody>
      </p:sp>
      <p:sp>
        <p:nvSpPr>
          <p:cNvPr id="3" name="Text Placeholder 2"/>
          <p:cNvSpPr>
            <a:spLocks noGrp="1"/>
          </p:cNvSpPr>
          <p:nvPr>
            <p:ph type="body" idx="1"/>
          </p:nvPr>
        </p:nvSpPr>
        <p:spPr>
          <a:xfrm>
            <a:off x="519248" y="1447804"/>
            <a:ext cx="5487829" cy="443199"/>
          </a:xfrm>
        </p:spPr>
        <p:txBody>
          <a:bodyPr anchor="b"/>
          <a:lstStyle>
            <a:lvl1pPr marL="0" indent="0">
              <a:lnSpc>
                <a:spcPct val="90000"/>
              </a:lnSpc>
              <a:spcBef>
                <a:spcPts val="0"/>
              </a:spcBef>
              <a:buNone/>
              <a:defRPr sz="3200" b="0">
                <a:latin typeface="Segoe UI Light" pitchFamily="34" charset="0"/>
              </a:defRPr>
            </a:lvl1pPr>
            <a:lvl2pPr marL="457125" indent="0">
              <a:buNone/>
              <a:defRPr sz="2000" b="1"/>
            </a:lvl2pPr>
            <a:lvl3pPr marL="914249" indent="0">
              <a:buNone/>
              <a:defRPr sz="1900" b="1"/>
            </a:lvl3pPr>
            <a:lvl4pPr marL="1371373" indent="0">
              <a:buNone/>
              <a:defRPr sz="1600" b="1"/>
            </a:lvl4pPr>
            <a:lvl5pPr marL="1828499" indent="0">
              <a:buNone/>
              <a:defRPr sz="1600" b="1"/>
            </a:lvl5pPr>
            <a:lvl6pPr marL="2285621" indent="0">
              <a:buNone/>
              <a:defRPr sz="1600" b="1"/>
            </a:lvl6pPr>
            <a:lvl7pPr marL="2742747" indent="0">
              <a:buNone/>
              <a:defRPr sz="1600" b="1"/>
            </a:lvl7pPr>
            <a:lvl8pPr marL="3199872" indent="0">
              <a:buNone/>
              <a:defRPr sz="1600" b="1"/>
            </a:lvl8pPr>
            <a:lvl9pPr marL="3656996" indent="0">
              <a:buNone/>
              <a:defRPr sz="1600" b="1"/>
            </a:lvl9pPr>
          </a:lstStyle>
          <a:p>
            <a:pPr lvl="0"/>
            <a:r>
              <a:rPr lang="en-US"/>
              <a:t>Click to edit Master text styles</a:t>
            </a:r>
          </a:p>
        </p:txBody>
      </p:sp>
      <p:sp>
        <p:nvSpPr>
          <p:cNvPr id="4" name="Content Placeholder 3"/>
          <p:cNvSpPr>
            <a:spLocks noGrp="1"/>
          </p:cNvSpPr>
          <p:nvPr>
            <p:ph sz="half" idx="2"/>
          </p:nvPr>
        </p:nvSpPr>
        <p:spPr>
          <a:xfrm>
            <a:off x="508002" y="2266799"/>
            <a:ext cx="5486400" cy="1945148"/>
          </a:xfrm>
        </p:spPr>
        <p:txBody>
          <a:bodyPr/>
          <a:lstStyle>
            <a:lvl1pPr marL="403175" indent="-403175">
              <a:buSzPct val="80000"/>
              <a:buFont typeface="Arial" pitchFamily="34" charset="0"/>
              <a:buChar char="•"/>
              <a:defRPr sz="2800"/>
            </a:lvl1pPr>
            <a:lvl2pPr marL="744444" indent="-322222">
              <a:buSzPct val="80000"/>
              <a:buFont typeface="Arial" pitchFamily="34" charset="0"/>
              <a:buChar char="•"/>
              <a:defRPr sz="2800"/>
            </a:lvl2pPr>
            <a:lvl3pPr marL="1026984" indent="-282540" defTabSz="1030160">
              <a:buSzPct val="80000"/>
              <a:buFont typeface="Arial" pitchFamily="34" charset="0"/>
              <a:buChar char="•"/>
              <a:defRPr sz="2400"/>
            </a:lvl3pPr>
            <a:lvl4pPr marL="1317461" indent="-287302">
              <a:buSzPct val="80000"/>
              <a:buFont typeface="Arial" pitchFamily="34" charset="0"/>
              <a:buChar char="•"/>
              <a:defRPr sz="2000"/>
            </a:lvl4pPr>
            <a:lvl5pPr marL="1541270" indent="-223810">
              <a:buSzPct val="80000"/>
              <a:buFont typeface="Arial" pitchFamily="34" charset="0"/>
              <a:buChar char="•"/>
              <a:defRPr sz="20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83335" y="1447804"/>
            <a:ext cx="5487829" cy="443199"/>
          </a:xfrm>
        </p:spPr>
        <p:txBody>
          <a:bodyPr anchor="b"/>
          <a:lstStyle>
            <a:lvl1pPr marL="0" indent="0">
              <a:lnSpc>
                <a:spcPct val="90000"/>
              </a:lnSpc>
              <a:spcBef>
                <a:spcPts val="0"/>
              </a:spcBef>
              <a:buNone/>
              <a:defRPr sz="3200" b="0">
                <a:latin typeface="Segoe UI Light" pitchFamily="34" charset="0"/>
              </a:defRPr>
            </a:lvl1pPr>
            <a:lvl2pPr marL="457125" indent="0">
              <a:buNone/>
              <a:defRPr sz="2000" b="1"/>
            </a:lvl2pPr>
            <a:lvl3pPr marL="914249" indent="0">
              <a:buNone/>
              <a:defRPr sz="1900" b="1"/>
            </a:lvl3pPr>
            <a:lvl4pPr marL="1371373" indent="0">
              <a:buNone/>
              <a:defRPr sz="1600" b="1"/>
            </a:lvl4pPr>
            <a:lvl5pPr marL="1828499" indent="0">
              <a:buNone/>
              <a:defRPr sz="1600" b="1"/>
            </a:lvl5pPr>
            <a:lvl6pPr marL="2285621" indent="0">
              <a:buNone/>
              <a:defRPr sz="1600" b="1"/>
            </a:lvl6pPr>
            <a:lvl7pPr marL="2742747" indent="0">
              <a:buNone/>
              <a:defRPr sz="1600" b="1"/>
            </a:lvl7pPr>
            <a:lvl8pPr marL="3199872" indent="0">
              <a:buNone/>
              <a:defRPr sz="1600" b="1"/>
            </a:lvl8pPr>
            <a:lvl9pPr marL="3656996"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3335" y="2266799"/>
            <a:ext cx="5487829" cy="1945148"/>
          </a:xfrm>
        </p:spPr>
        <p:txBody>
          <a:bodyPr/>
          <a:lstStyle>
            <a:lvl1pPr marL="296284" indent="-296284">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141" indent="-45714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079" indent="-342857">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016" indent="-342857">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302" indent="-342857">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016" indent="-342857">
              <a:defRPr sz="1600"/>
            </a:lvl6pPr>
            <a:lvl7pPr marL="1603175" indent="-285714">
              <a:defRPr sz="1600"/>
            </a:lvl7pPr>
            <a:lvl8pPr>
              <a:defRPr sz="1600"/>
            </a:lvl8pPr>
            <a:lvl9pPr>
              <a:defRPr sz="1600"/>
            </a:lvl9pPr>
          </a:lstStyle>
          <a:p>
            <a:pPr marL="403175" lvl="0" indent="-403175" algn="l" defTabSz="914249" rtl="0" eaLnBrk="1" latinLnBrk="0" hangingPunct="1">
              <a:lnSpc>
                <a:spcPct val="90000"/>
              </a:lnSpc>
              <a:spcBef>
                <a:spcPct val="20000"/>
              </a:spcBef>
              <a:buSzPct val="80000"/>
            </a:pPr>
            <a:r>
              <a:rPr lang="en-US"/>
              <a:t>Click to edit Master text styles</a:t>
            </a:r>
          </a:p>
          <a:p>
            <a:pPr marL="403175" lvl="1" indent="-403175" algn="l" defTabSz="914249" rtl="0" eaLnBrk="1" latinLnBrk="0" hangingPunct="1">
              <a:lnSpc>
                <a:spcPct val="90000"/>
              </a:lnSpc>
              <a:spcBef>
                <a:spcPct val="20000"/>
              </a:spcBef>
              <a:buSzPct val="80000"/>
            </a:pPr>
            <a:r>
              <a:rPr lang="en-US"/>
              <a:t>Second level</a:t>
            </a:r>
          </a:p>
          <a:p>
            <a:pPr marL="403175" lvl="2" indent="-403175" algn="l" defTabSz="914249" rtl="0" eaLnBrk="1" latinLnBrk="0" hangingPunct="1">
              <a:lnSpc>
                <a:spcPct val="90000"/>
              </a:lnSpc>
              <a:spcBef>
                <a:spcPct val="20000"/>
              </a:spcBef>
              <a:buSzPct val="80000"/>
            </a:pPr>
            <a:r>
              <a:rPr lang="en-US"/>
              <a:t>Third level</a:t>
            </a:r>
          </a:p>
          <a:p>
            <a:pPr marL="403175" lvl="3" indent="-403175" algn="l" defTabSz="914249" rtl="0" eaLnBrk="1" latinLnBrk="0" hangingPunct="1">
              <a:lnSpc>
                <a:spcPct val="90000"/>
              </a:lnSpc>
              <a:spcBef>
                <a:spcPct val="20000"/>
              </a:spcBef>
              <a:buSzPct val="80000"/>
            </a:pPr>
            <a:r>
              <a:rPr lang="en-US"/>
              <a:t>Fourth level</a:t>
            </a:r>
          </a:p>
          <a:p>
            <a:pPr marL="403175" lvl="4" indent="-403175" algn="l" defTabSz="914249" rtl="0" eaLnBrk="1" latinLnBrk="0" hangingPunct="1">
              <a:lnSpc>
                <a:spcPct val="90000"/>
              </a:lnSpc>
              <a:spcBef>
                <a:spcPct val="20000"/>
              </a:spcBef>
              <a:buSzPct val="80000"/>
            </a:pPr>
            <a:r>
              <a:rPr lang="en-US"/>
              <a:t>Fifth level</a:t>
            </a:r>
          </a:p>
        </p:txBody>
      </p:sp>
      <p:pic>
        <p:nvPicPr>
          <p:cNvPr id="7" name="Picture 6"/>
          <p:cNvPicPr>
            <a:picLocks noChangeAspect="1"/>
          </p:cNvPicPr>
          <p:nvPr userDrawn="1"/>
        </p:nvPicPr>
        <p:blipFill>
          <a:blip r:embed="rId2" cstate="screen">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a:ext>
            </a:extLst>
          </a:blip>
          <a:stretch>
            <a:fillRect/>
          </a:stretch>
        </p:blipFill>
        <p:spPr>
          <a:xfrm>
            <a:off x="518808" y="6372549"/>
            <a:ext cx="1682359" cy="195501"/>
          </a:xfrm>
          <a:prstGeom prst="rect">
            <a:avLst/>
          </a:prstGeom>
        </p:spPr>
      </p:pic>
    </p:spTree>
    <p:extLst>
      <p:ext uri="{BB962C8B-B14F-4D97-AF65-F5344CB8AC3E}">
        <p14:creationId xmlns:p14="http://schemas.microsoft.com/office/powerpoint/2010/main" val="436925733"/>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500"/>
            </a:lvl1pPr>
          </a:lstStyle>
          <a:p>
            <a:r>
              <a:rPr lang="en-US"/>
              <a:t>Click to edit Master title style</a:t>
            </a:r>
          </a:p>
        </p:txBody>
      </p:sp>
      <p:pic>
        <p:nvPicPr>
          <p:cNvPr id="3" name="Picture 2"/>
          <p:cNvPicPr>
            <a:picLocks noChangeAspect="1"/>
          </p:cNvPicPr>
          <p:nvPr userDrawn="1"/>
        </p:nvPicPr>
        <p:blipFill>
          <a:blip r:embed="rId2" cstate="screen">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a:ext>
            </a:extLst>
          </a:blip>
          <a:stretch>
            <a:fillRect/>
          </a:stretch>
        </p:blipFill>
        <p:spPr>
          <a:xfrm>
            <a:off x="518808" y="6372549"/>
            <a:ext cx="1682359" cy="195501"/>
          </a:xfrm>
          <a:prstGeom prst="rect">
            <a:avLst/>
          </a:prstGeom>
        </p:spPr>
      </p:pic>
    </p:spTree>
    <p:extLst>
      <p:ext uri="{BB962C8B-B14F-4D97-AF65-F5344CB8AC3E}">
        <p14:creationId xmlns:p14="http://schemas.microsoft.com/office/powerpoint/2010/main" val="2854187578"/>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09839941"/>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2" tIns="45697" rIns="91392" bIns="45697" numCol="1" spcCol="0" rtlCol="0" anchor="ctr" anchorCtr="0" compatLnSpc="1">
            <a:prstTxWarp prst="textNoShape">
              <a:avLst/>
            </a:prstTxWarp>
          </a:bodyPr>
          <a:lstStyle/>
          <a:p>
            <a:pPr algn="ctr" defTabSz="913673" fontAlgn="base">
              <a:spcBef>
                <a:spcPct val="0"/>
              </a:spcBef>
              <a:spcAft>
                <a:spcPct val="0"/>
              </a:spcAft>
            </a:pPr>
            <a:endParaRPr lang="en-US" sz="230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249"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a:t>Click to edit Master title style</a:t>
            </a:r>
          </a:p>
        </p:txBody>
      </p:sp>
      <p:sp>
        <p:nvSpPr>
          <p:cNvPr id="5" name="Text Placeholder 4"/>
          <p:cNvSpPr>
            <a:spLocks noGrp="1"/>
          </p:cNvSpPr>
          <p:nvPr>
            <p:ph type="body" sz="quarter" idx="11"/>
          </p:nvPr>
        </p:nvSpPr>
        <p:spPr>
          <a:xfrm>
            <a:off x="3474710" y="3417665"/>
            <a:ext cx="6947121" cy="1241879"/>
          </a:xfrm>
        </p:spPr>
        <p:txBody>
          <a:bodyPr lIns="182856" tIns="182856" anchor="ctr" anchorCtr="0"/>
          <a:lstStyle>
            <a:lvl1pPr marL="574603" indent="-571428">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2400" kern="1200" spc="-51" baseline="0" dirty="0">
                <a:gradFill>
                  <a:gsLst>
                    <a:gs pos="0">
                      <a:srgbClr val="595959"/>
                    </a:gs>
                    <a:gs pos="86000">
                      <a:srgbClr val="595959"/>
                    </a:gs>
                  </a:gsLst>
                  <a:lin ang="5400000" scaled="0"/>
                </a:gradFill>
                <a:latin typeface="+mn-lt"/>
                <a:ea typeface="+mn-ea"/>
                <a:cs typeface="+mn-cs"/>
              </a:defRPr>
            </a:lvl2pPr>
          </a:lstStyle>
          <a:p>
            <a:pPr marL="3175" lvl="0" indent="0" algn="l" defTabSz="914249" rtl="0" eaLnBrk="1" latinLnBrk="0" hangingPunct="1">
              <a:lnSpc>
                <a:spcPct val="90000"/>
              </a:lnSpc>
              <a:spcBef>
                <a:spcPts val="0"/>
              </a:spcBef>
              <a:spcAft>
                <a:spcPts val="900"/>
              </a:spcAft>
              <a:buSzPct val="80000"/>
            </a:pPr>
            <a:r>
              <a:rPr lang="en-US"/>
              <a:t>Click to edit Master text styles</a:t>
            </a:r>
          </a:p>
          <a:p>
            <a:pPr marL="3175" lvl="1" indent="0" algn="l" defTabSz="914249" rtl="0" eaLnBrk="1" latinLnBrk="0" hangingPunct="1">
              <a:lnSpc>
                <a:spcPct val="90000"/>
              </a:lnSpc>
              <a:spcBef>
                <a:spcPts val="0"/>
              </a:spcBef>
              <a:buSzPct val="80000"/>
              <a:buFont typeface="Arial" pitchFamily="34" charset="0"/>
              <a:buNone/>
            </a:pPr>
            <a:r>
              <a:rPr lang="en-US"/>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p:spPr>
        <p:txBody>
          <a:bodyPr vert="horz" wrap="square" lIns="82295" tIns="41147" rIns="82295" bIns="41147" numCol="1" anchor="t" anchorCtr="0" compatLnSpc="1">
            <a:prstTxWarp prst="textNoShape">
              <a:avLst/>
            </a:prstTxWarp>
          </a:bodyPr>
          <a:lstStyle/>
          <a:p>
            <a:pPr lvl="0" defTabSz="1218835"/>
            <a:endParaRPr lang="en-US" sz="1600">
              <a:solidFill>
                <a:srgbClr val="292929"/>
              </a:solidFill>
            </a:endParaRPr>
          </a:p>
        </p:txBody>
      </p:sp>
    </p:spTree>
    <p:extLst>
      <p:ext uri="{BB962C8B-B14F-4D97-AF65-F5344CB8AC3E}">
        <p14:creationId xmlns:p14="http://schemas.microsoft.com/office/powerpoint/2010/main" val="3128698451"/>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8" y="1447804"/>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a:t>Click to edit Master title style</a:t>
            </a:r>
          </a:p>
        </p:txBody>
      </p:sp>
      <p:sp>
        <p:nvSpPr>
          <p:cNvPr id="3" name="Subtitle 2"/>
          <p:cNvSpPr>
            <a:spLocks noGrp="1"/>
          </p:cNvSpPr>
          <p:nvPr>
            <p:ph type="subTitle" idx="1"/>
          </p:nvPr>
        </p:nvSpPr>
        <p:spPr>
          <a:xfrm>
            <a:off x="1889618" y="5630477"/>
            <a:ext cx="4206384" cy="461665"/>
          </a:xfrm>
        </p:spPr>
        <p:txBody>
          <a:bodyPr>
            <a:noAutofit/>
          </a:bodyPr>
          <a:lstStyle>
            <a:lvl1pPr marL="0" indent="0" algn="l" defTabSz="91424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25"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9" indent="0" algn="ctr">
              <a:buNone/>
              <a:defRPr>
                <a:solidFill>
                  <a:schemeClr val="tx1">
                    <a:tint val="75000"/>
                  </a:schemeClr>
                </a:solidFill>
              </a:defRPr>
            </a:lvl5pPr>
            <a:lvl6pPr marL="2285621" indent="0" algn="ctr">
              <a:buNone/>
              <a:defRPr>
                <a:solidFill>
                  <a:schemeClr val="tx1">
                    <a:tint val="75000"/>
                  </a:schemeClr>
                </a:solidFill>
              </a:defRPr>
            </a:lvl6pPr>
            <a:lvl7pPr marL="2742747" indent="0" algn="ctr">
              <a:buNone/>
              <a:defRPr>
                <a:solidFill>
                  <a:schemeClr val="tx1">
                    <a:tint val="75000"/>
                  </a:schemeClr>
                </a:solidFill>
              </a:defRPr>
            </a:lvl7pPr>
            <a:lvl8pPr marL="3199872" indent="0" algn="ctr">
              <a:buNone/>
              <a:defRPr>
                <a:solidFill>
                  <a:schemeClr val="tx1">
                    <a:tint val="75000"/>
                  </a:schemeClr>
                </a:solidFill>
              </a:defRPr>
            </a:lvl8pPr>
            <a:lvl9pPr marL="3656996" indent="0" algn="ctr">
              <a:buNone/>
              <a:defRPr>
                <a:solidFill>
                  <a:schemeClr val="tx1">
                    <a:tint val="75000"/>
                  </a:schemeClr>
                </a:solidFill>
              </a:defRPr>
            </a:lvl9pPr>
          </a:lstStyle>
          <a:p>
            <a:r>
              <a:rPr lang="en-US"/>
              <a:t>Click to edit Master subtitle style</a:t>
            </a:r>
          </a:p>
        </p:txBody>
      </p:sp>
      <p:sp>
        <p:nvSpPr>
          <p:cNvPr id="7" name="Text Placeholder 6"/>
          <p:cNvSpPr>
            <a:spLocks noGrp="1"/>
          </p:cNvSpPr>
          <p:nvPr>
            <p:ph type="body" sz="quarter" idx="10" hasCustomPrompt="1"/>
          </p:nvPr>
        </p:nvSpPr>
        <p:spPr>
          <a:xfrm>
            <a:off x="1889619" y="4160522"/>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a:t>click to…</a:t>
            </a:r>
          </a:p>
        </p:txBody>
      </p:sp>
      <p:grpSp>
        <p:nvGrpSpPr>
          <p:cNvPr id="9" name="Group 8"/>
          <p:cNvGrpSpPr/>
          <p:nvPr userDrawn="1"/>
        </p:nvGrpSpPr>
        <p:grpSpPr>
          <a:xfrm>
            <a:off x="7715394" y="2136050"/>
            <a:ext cx="3500040" cy="2114059"/>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800"/>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66335161"/>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3" y="2383025"/>
            <a:ext cx="11653523" cy="914360"/>
          </a:xfrm>
        </p:spPr>
        <p:txBody>
          <a:bodyPr/>
          <a:lstStyle>
            <a:lvl1pPr marL="0" indent="0">
              <a:buNone/>
              <a:defRPr sz="5292">
                <a:gradFill>
                  <a:gsLst>
                    <a:gs pos="3333">
                      <a:schemeClr val="tx1"/>
                    </a:gs>
                    <a:gs pos="39000">
                      <a:schemeClr val="tx1"/>
                    </a:gs>
                  </a:gsLst>
                  <a:lin ang="5400000" scaled="0"/>
                </a:gradFill>
              </a:defRPr>
            </a:lvl1pPr>
            <a:lvl2pPr marL="0" indent="0">
              <a:buFontTx/>
              <a:buNone/>
              <a:defRPr sz="1961"/>
            </a:lvl2pPr>
            <a:lvl3pPr marL="224011" indent="0">
              <a:buNone/>
              <a:defRPr/>
            </a:lvl3pPr>
            <a:lvl4pPr marL="448021" indent="0">
              <a:buNone/>
              <a:defRPr/>
            </a:lvl4pPr>
            <a:lvl5pPr marL="672032" indent="0">
              <a:buNone/>
              <a:defRPr/>
            </a:lvl5pPr>
          </a:lstStyle>
          <a:p>
            <a:pPr lvl="0"/>
            <a:r>
              <a:rPr lang="en-US"/>
              <a:t>Edit Master text styles</a:t>
            </a:r>
          </a:p>
        </p:txBody>
      </p:sp>
      <p:sp>
        <p:nvSpPr>
          <p:cNvPr id="4" name="Title 1"/>
          <p:cNvSpPr>
            <a:spLocks noGrp="1"/>
          </p:cNvSpPr>
          <p:nvPr>
            <p:ph type="title"/>
          </p:nvPr>
        </p:nvSpPr>
        <p:spPr>
          <a:xfrm>
            <a:off x="277021" y="1187623"/>
            <a:ext cx="11655840" cy="899665"/>
          </a:xfrm>
        </p:spPr>
        <p:txBody>
          <a:bodyPr/>
          <a:lstStyle>
            <a:lvl1pPr>
              <a:defRPr sz="7054" baseline="0">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556838588"/>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8" y="1447804"/>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a:t>Click to edit Master title style</a:t>
            </a:r>
          </a:p>
        </p:txBody>
      </p:sp>
      <p:sp>
        <p:nvSpPr>
          <p:cNvPr id="3" name="Subtitle 2"/>
          <p:cNvSpPr>
            <a:spLocks noGrp="1"/>
          </p:cNvSpPr>
          <p:nvPr>
            <p:ph type="subTitle" idx="1"/>
          </p:nvPr>
        </p:nvSpPr>
        <p:spPr>
          <a:xfrm>
            <a:off x="1889618" y="5630477"/>
            <a:ext cx="4206384" cy="461665"/>
          </a:xfrm>
        </p:spPr>
        <p:txBody>
          <a:bodyPr>
            <a:noAutofit/>
          </a:bodyPr>
          <a:lstStyle>
            <a:lvl1pPr marL="0" indent="0" algn="l" defTabSz="91424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25"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9" indent="0" algn="ctr">
              <a:buNone/>
              <a:defRPr>
                <a:solidFill>
                  <a:schemeClr val="tx1">
                    <a:tint val="75000"/>
                  </a:schemeClr>
                </a:solidFill>
              </a:defRPr>
            </a:lvl5pPr>
            <a:lvl6pPr marL="2285621" indent="0" algn="ctr">
              <a:buNone/>
              <a:defRPr>
                <a:solidFill>
                  <a:schemeClr val="tx1">
                    <a:tint val="75000"/>
                  </a:schemeClr>
                </a:solidFill>
              </a:defRPr>
            </a:lvl6pPr>
            <a:lvl7pPr marL="2742747" indent="0" algn="ctr">
              <a:buNone/>
              <a:defRPr>
                <a:solidFill>
                  <a:schemeClr val="tx1">
                    <a:tint val="75000"/>
                  </a:schemeClr>
                </a:solidFill>
              </a:defRPr>
            </a:lvl7pPr>
            <a:lvl8pPr marL="3199872" indent="0" algn="ctr">
              <a:buNone/>
              <a:defRPr>
                <a:solidFill>
                  <a:schemeClr val="tx1">
                    <a:tint val="75000"/>
                  </a:schemeClr>
                </a:solidFill>
              </a:defRPr>
            </a:lvl8pPr>
            <a:lvl9pPr marL="3656996" indent="0" algn="ctr">
              <a:buNone/>
              <a:defRPr>
                <a:solidFill>
                  <a:schemeClr val="tx1">
                    <a:tint val="75000"/>
                  </a:schemeClr>
                </a:solidFill>
              </a:defRPr>
            </a:lvl9pPr>
          </a:lstStyle>
          <a:p>
            <a:r>
              <a:rPr lang="en-US"/>
              <a:t>Click to edit Master subtitle style</a:t>
            </a:r>
          </a:p>
        </p:txBody>
      </p:sp>
      <p:sp>
        <p:nvSpPr>
          <p:cNvPr id="7" name="Text Placeholder 6"/>
          <p:cNvSpPr>
            <a:spLocks noGrp="1"/>
          </p:cNvSpPr>
          <p:nvPr>
            <p:ph type="body" sz="quarter" idx="10" hasCustomPrompt="1"/>
          </p:nvPr>
        </p:nvSpPr>
        <p:spPr>
          <a:xfrm>
            <a:off x="1889619" y="4160522"/>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a:t>click to…</a:t>
            </a:r>
          </a:p>
        </p:txBody>
      </p:sp>
      <p:sp>
        <p:nvSpPr>
          <p:cNvPr id="8" name="Freeform 6"/>
          <p:cNvSpPr>
            <a:spLocks noEditPoints="1"/>
          </p:cNvSpPr>
          <p:nvPr userDrawn="1"/>
        </p:nvSpPr>
        <p:spPr bwMode="auto">
          <a:xfrm>
            <a:off x="8294117" y="2008094"/>
            <a:ext cx="2269668"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5" rIns="91428" bIns="45715" numCol="1" anchor="t" anchorCtr="0" compatLnSpc="1">
            <a:prstTxWarp prst="textNoShape">
              <a:avLst/>
            </a:prstTxWarp>
          </a:bodyPr>
          <a:lstStyle/>
          <a:p>
            <a:endParaRPr lang="en-US" sz="1800"/>
          </a:p>
        </p:txBody>
      </p:sp>
    </p:spTree>
    <p:extLst>
      <p:ext uri="{BB962C8B-B14F-4D97-AF65-F5344CB8AC3E}">
        <p14:creationId xmlns:p14="http://schemas.microsoft.com/office/powerpoint/2010/main" val="1344431126"/>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8" y="1447804"/>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a:t>Click to edit Master title style</a:t>
            </a:r>
          </a:p>
        </p:txBody>
      </p:sp>
      <p:sp>
        <p:nvSpPr>
          <p:cNvPr id="3" name="Subtitle 2"/>
          <p:cNvSpPr>
            <a:spLocks noGrp="1"/>
          </p:cNvSpPr>
          <p:nvPr>
            <p:ph type="subTitle" idx="1"/>
          </p:nvPr>
        </p:nvSpPr>
        <p:spPr>
          <a:xfrm>
            <a:off x="1889618" y="5630477"/>
            <a:ext cx="4206384" cy="461665"/>
          </a:xfrm>
        </p:spPr>
        <p:txBody>
          <a:bodyPr>
            <a:noAutofit/>
          </a:bodyPr>
          <a:lstStyle>
            <a:lvl1pPr marL="0" indent="0" algn="l" defTabSz="91424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25"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9" indent="0" algn="ctr">
              <a:buNone/>
              <a:defRPr>
                <a:solidFill>
                  <a:schemeClr val="tx1">
                    <a:tint val="75000"/>
                  </a:schemeClr>
                </a:solidFill>
              </a:defRPr>
            </a:lvl5pPr>
            <a:lvl6pPr marL="2285621" indent="0" algn="ctr">
              <a:buNone/>
              <a:defRPr>
                <a:solidFill>
                  <a:schemeClr val="tx1">
                    <a:tint val="75000"/>
                  </a:schemeClr>
                </a:solidFill>
              </a:defRPr>
            </a:lvl6pPr>
            <a:lvl7pPr marL="2742747" indent="0" algn="ctr">
              <a:buNone/>
              <a:defRPr>
                <a:solidFill>
                  <a:schemeClr val="tx1">
                    <a:tint val="75000"/>
                  </a:schemeClr>
                </a:solidFill>
              </a:defRPr>
            </a:lvl7pPr>
            <a:lvl8pPr marL="3199872" indent="0" algn="ctr">
              <a:buNone/>
              <a:defRPr>
                <a:solidFill>
                  <a:schemeClr val="tx1">
                    <a:tint val="75000"/>
                  </a:schemeClr>
                </a:solidFill>
              </a:defRPr>
            </a:lvl8pPr>
            <a:lvl9pPr marL="3656996" indent="0" algn="ctr">
              <a:buNone/>
              <a:defRPr>
                <a:solidFill>
                  <a:schemeClr val="tx1">
                    <a:tint val="75000"/>
                  </a:schemeClr>
                </a:solidFill>
              </a:defRPr>
            </a:lvl9pPr>
          </a:lstStyle>
          <a:p>
            <a:r>
              <a:rPr lang="en-US"/>
              <a:t>Click to edit Master subtitle style</a:t>
            </a:r>
          </a:p>
        </p:txBody>
      </p:sp>
      <p:sp>
        <p:nvSpPr>
          <p:cNvPr id="7" name="Text Placeholder 6"/>
          <p:cNvSpPr>
            <a:spLocks noGrp="1"/>
          </p:cNvSpPr>
          <p:nvPr>
            <p:ph type="body" sz="quarter" idx="10" hasCustomPrompt="1"/>
          </p:nvPr>
        </p:nvSpPr>
        <p:spPr>
          <a:xfrm>
            <a:off x="1889619" y="4160522"/>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a:t>click to…</a:t>
            </a:r>
          </a:p>
        </p:txBody>
      </p:sp>
      <p:grpSp>
        <p:nvGrpSpPr>
          <p:cNvPr id="8" name="Group 7"/>
          <p:cNvGrpSpPr/>
          <p:nvPr userDrawn="1"/>
        </p:nvGrpSpPr>
        <p:grpSpPr bwMode="black">
          <a:xfrm>
            <a:off x="7906631" y="2242935"/>
            <a:ext cx="3177742" cy="1934623"/>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grpSp>
    </p:spTree>
    <p:extLst>
      <p:ext uri="{BB962C8B-B14F-4D97-AF65-F5344CB8AC3E}">
        <p14:creationId xmlns:p14="http://schemas.microsoft.com/office/powerpoint/2010/main" val="4124259975"/>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8" y="1447804"/>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a:t>Click to edit Master title style</a:t>
            </a:r>
          </a:p>
        </p:txBody>
      </p:sp>
      <p:sp>
        <p:nvSpPr>
          <p:cNvPr id="3" name="Subtitle 2"/>
          <p:cNvSpPr>
            <a:spLocks noGrp="1"/>
          </p:cNvSpPr>
          <p:nvPr>
            <p:ph type="subTitle" idx="1"/>
          </p:nvPr>
        </p:nvSpPr>
        <p:spPr>
          <a:xfrm>
            <a:off x="1889618" y="5630477"/>
            <a:ext cx="4206384" cy="461665"/>
          </a:xfrm>
        </p:spPr>
        <p:txBody>
          <a:bodyPr>
            <a:noAutofit/>
          </a:bodyPr>
          <a:lstStyle>
            <a:lvl1pPr marL="0" indent="0" algn="l" defTabSz="91424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25"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9" indent="0" algn="ctr">
              <a:buNone/>
              <a:defRPr>
                <a:solidFill>
                  <a:schemeClr val="tx1">
                    <a:tint val="75000"/>
                  </a:schemeClr>
                </a:solidFill>
              </a:defRPr>
            </a:lvl5pPr>
            <a:lvl6pPr marL="2285621" indent="0" algn="ctr">
              <a:buNone/>
              <a:defRPr>
                <a:solidFill>
                  <a:schemeClr val="tx1">
                    <a:tint val="75000"/>
                  </a:schemeClr>
                </a:solidFill>
              </a:defRPr>
            </a:lvl6pPr>
            <a:lvl7pPr marL="2742747" indent="0" algn="ctr">
              <a:buNone/>
              <a:defRPr>
                <a:solidFill>
                  <a:schemeClr val="tx1">
                    <a:tint val="75000"/>
                  </a:schemeClr>
                </a:solidFill>
              </a:defRPr>
            </a:lvl7pPr>
            <a:lvl8pPr marL="3199872" indent="0" algn="ctr">
              <a:buNone/>
              <a:defRPr>
                <a:solidFill>
                  <a:schemeClr val="tx1">
                    <a:tint val="75000"/>
                  </a:schemeClr>
                </a:solidFill>
              </a:defRPr>
            </a:lvl8pPr>
            <a:lvl9pPr marL="3656996" indent="0" algn="ctr">
              <a:buNone/>
              <a:defRPr>
                <a:solidFill>
                  <a:schemeClr val="tx1">
                    <a:tint val="75000"/>
                  </a:schemeClr>
                </a:solidFill>
              </a:defRPr>
            </a:lvl9pPr>
          </a:lstStyle>
          <a:p>
            <a:r>
              <a:rPr lang="en-US"/>
              <a:t>Click to edit Master subtitle style</a:t>
            </a:r>
          </a:p>
        </p:txBody>
      </p:sp>
      <p:sp>
        <p:nvSpPr>
          <p:cNvPr id="7" name="Text Placeholder 6"/>
          <p:cNvSpPr>
            <a:spLocks noGrp="1"/>
          </p:cNvSpPr>
          <p:nvPr>
            <p:ph type="body" sz="quarter" idx="10" hasCustomPrompt="1"/>
          </p:nvPr>
        </p:nvSpPr>
        <p:spPr>
          <a:xfrm>
            <a:off x="1889619" y="4160522"/>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rgbClr val="FFE497"/>
                </a:solidFill>
                <a:effectLst/>
                <a:uLnTx/>
                <a:uFillTx/>
                <a:latin typeface="Segoe UI Light" pitchFamily="34" charset="0"/>
                <a:ea typeface="+mn-ea"/>
                <a:cs typeface="+mn-cs"/>
              </a:defRPr>
            </a:lvl1pPr>
          </a:lstStyle>
          <a:p>
            <a:pPr lvl="0"/>
            <a:r>
              <a:rPr lang="en-US"/>
              <a:t>click to…</a:t>
            </a:r>
          </a:p>
        </p:txBody>
      </p:sp>
      <p:sp>
        <p:nvSpPr>
          <p:cNvPr id="25" name="Freeform 64"/>
          <p:cNvSpPr>
            <a:spLocks noEditPoints="1"/>
          </p:cNvSpPr>
          <p:nvPr userDrawn="1"/>
        </p:nvSpPr>
        <p:spPr bwMode="black">
          <a:xfrm>
            <a:off x="7925674" y="1932606"/>
            <a:ext cx="3014117" cy="231424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95" tIns="41147" rIns="82295" bIns="41147"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347958852"/>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8" y="1447804"/>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a:t>Click to edit Master title style</a:t>
            </a:r>
          </a:p>
        </p:txBody>
      </p:sp>
      <p:sp>
        <p:nvSpPr>
          <p:cNvPr id="3" name="Subtitle 2"/>
          <p:cNvSpPr>
            <a:spLocks noGrp="1"/>
          </p:cNvSpPr>
          <p:nvPr>
            <p:ph type="subTitle" idx="1"/>
          </p:nvPr>
        </p:nvSpPr>
        <p:spPr>
          <a:xfrm>
            <a:off x="1889618" y="5630477"/>
            <a:ext cx="4206384" cy="461665"/>
          </a:xfrm>
        </p:spPr>
        <p:txBody>
          <a:bodyPr>
            <a:noAutofit/>
          </a:bodyPr>
          <a:lstStyle>
            <a:lvl1pPr marL="0" indent="0" algn="l" defTabSz="91424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25"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9" indent="0" algn="ctr">
              <a:buNone/>
              <a:defRPr>
                <a:solidFill>
                  <a:schemeClr val="tx1">
                    <a:tint val="75000"/>
                  </a:schemeClr>
                </a:solidFill>
              </a:defRPr>
            </a:lvl5pPr>
            <a:lvl6pPr marL="2285621" indent="0" algn="ctr">
              <a:buNone/>
              <a:defRPr>
                <a:solidFill>
                  <a:schemeClr val="tx1">
                    <a:tint val="75000"/>
                  </a:schemeClr>
                </a:solidFill>
              </a:defRPr>
            </a:lvl6pPr>
            <a:lvl7pPr marL="2742747" indent="0" algn="ctr">
              <a:buNone/>
              <a:defRPr>
                <a:solidFill>
                  <a:schemeClr val="tx1">
                    <a:tint val="75000"/>
                  </a:schemeClr>
                </a:solidFill>
              </a:defRPr>
            </a:lvl7pPr>
            <a:lvl8pPr marL="3199872" indent="0" algn="ctr">
              <a:buNone/>
              <a:defRPr>
                <a:solidFill>
                  <a:schemeClr val="tx1">
                    <a:tint val="75000"/>
                  </a:schemeClr>
                </a:solidFill>
              </a:defRPr>
            </a:lvl8pPr>
            <a:lvl9pPr marL="3656996" indent="0" algn="ctr">
              <a:buNone/>
              <a:defRPr>
                <a:solidFill>
                  <a:schemeClr val="tx1">
                    <a:tint val="75000"/>
                  </a:schemeClr>
                </a:solidFill>
              </a:defRPr>
            </a:lvl9pPr>
          </a:lstStyle>
          <a:p>
            <a:r>
              <a:rPr lang="en-US"/>
              <a:t>Click to edit Master subtitle style</a:t>
            </a:r>
          </a:p>
        </p:txBody>
      </p:sp>
      <p:sp>
        <p:nvSpPr>
          <p:cNvPr id="7" name="Text Placeholder 6"/>
          <p:cNvSpPr>
            <a:spLocks noGrp="1"/>
          </p:cNvSpPr>
          <p:nvPr>
            <p:ph type="body" sz="quarter" idx="10" hasCustomPrompt="1"/>
          </p:nvPr>
        </p:nvSpPr>
        <p:spPr>
          <a:xfrm>
            <a:off x="1889619" y="4160522"/>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a:t>click to…</a:t>
            </a:r>
          </a:p>
        </p:txBody>
      </p:sp>
      <p:grpSp>
        <p:nvGrpSpPr>
          <p:cNvPr id="9" name="Group 8"/>
          <p:cNvGrpSpPr/>
          <p:nvPr userDrawn="1"/>
        </p:nvGrpSpPr>
        <p:grpSpPr>
          <a:xfrm>
            <a:off x="8885075" y="1905000"/>
            <a:ext cx="1277930"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1815991895"/>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3467679"/>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a:t>Click to edit Master text styles</a:t>
            </a:r>
          </a:p>
        </p:txBody>
      </p:sp>
      <p:pic>
        <p:nvPicPr>
          <p:cNvPr id="8" name="Picture 7"/>
          <p:cNvPicPr>
            <a:picLocks noChangeAspect="1"/>
          </p:cNvPicPr>
          <p:nvPr userDrawn="1"/>
        </p:nvPicPr>
        <p:blipFill>
          <a:blip r:embed="rId3" cstate="screen">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tretch>
            <a:fillRect/>
          </a:stretch>
        </p:blipFill>
        <p:spPr>
          <a:xfrm>
            <a:off x="9163950" y="6338053"/>
            <a:ext cx="2507213" cy="291353"/>
          </a:xfrm>
          <a:prstGeom prst="rect">
            <a:avLst/>
          </a:prstGeom>
        </p:spPr>
      </p:pic>
    </p:spTree>
    <p:extLst>
      <p:ext uri="{BB962C8B-B14F-4D97-AF65-F5344CB8AC3E}">
        <p14:creationId xmlns:p14="http://schemas.microsoft.com/office/powerpoint/2010/main" val="1403576133"/>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322301" y="3140275"/>
            <a:ext cx="3547400" cy="577452"/>
          </a:xfrm>
          <a:prstGeom prst="rect">
            <a:avLst/>
          </a:prstGeom>
          <a:noFill/>
          <a:ln>
            <a:noFill/>
          </a:ln>
        </p:spPr>
      </p:pic>
      <p:sp>
        <p:nvSpPr>
          <p:cNvPr id="3" name="Text Box 3"/>
          <p:cNvSpPr txBox="1">
            <a:spLocks noChangeArrowheads="1"/>
          </p:cNvSpPr>
          <p:nvPr userDrawn="1"/>
        </p:nvSpPr>
        <p:spPr bwMode="blackWhite">
          <a:xfrm>
            <a:off x="508001" y="6083575"/>
            <a:ext cx="11176000" cy="415484"/>
          </a:xfrm>
          <a:prstGeom prst="rect">
            <a:avLst/>
          </a:prstGeom>
          <a:noFill/>
          <a:ln w="12700">
            <a:noFill/>
            <a:miter lim="800000"/>
            <a:headEnd type="none" w="sm" len="sm"/>
            <a:tailEnd type="none" w="sm" len="sm"/>
          </a:ln>
          <a:effectLst/>
        </p:spPr>
        <p:txBody>
          <a:bodyPr vert="horz" wrap="square" lIns="91413" tIns="45707" rIns="91413" bIns="45707" numCol="1" anchor="t" anchorCtr="0" compatLnSpc="1">
            <a:prstTxWarp prst="textNoShape">
              <a:avLst/>
            </a:prstTxWarp>
            <a:spAutoFit/>
          </a:bodyPr>
          <a:lstStyle/>
          <a:p>
            <a:pPr algn="ctr" defTabSz="913985" eaLnBrk="0" hangingPunct="0"/>
            <a:r>
              <a:rPr lang="en-US" sz="700">
                <a:solidFill>
                  <a:schemeClr val="bg1">
                    <a:alpha val="99000"/>
                  </a:schemeClr>
                </a:solidFill>
                <a:latin typeface="Segoe UI" pitchFamily="34" charset="0"/>
                <a:cs typeface="Arial" charset="0"/>
              </a:rPr>
              <a:t>© 2011 Microsoft Corporation. All rights reserved. Microsoft, Windows, Windows Vista and other product names are or may be registered trademarks and/or trademarks in the U.S. and/or other countries.</a:t>
            </a:r>
          </a:p>
          <a:p>
            <a:pPr algn="ctr" defTabSz="913985" eaLnBrk="0" hangingPunct="0"/>
            <a:r>
              <a:rPr lang="en-US" sz="700">
                <a:solidFill>
                  <a:schemeClr val="bg1">
                    <a:alpha val="99000"/>
                  </a:schemeClr>
                </a:solidFill>
                <a:latin typeface="Segoe UI" pitchFamily="34" charset="0"/>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618291125"/>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3"/>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249" rtl="0" eaLnBrk="1" latinLnBrk="0" hangingPunct="1">
              <a:lnSpc>
                <a:spcPct val="90000"/>
              </a:lnSpc>
              <a:spcBef>
                <a:spcPct val="20000"/>
              </a:spcBef>
              <a:buSzPct val="90000"/>
              <a:buFont typeface="Arial" pitchFamily="34" charset="0"/>
              <a:buNone/>
            </a:pPr>
            <a:r>
              <a:rPr lang="en-US"/>
              <a:t>Click to edit title style</a:t>
            </a:r>
          </a:p>
        </p:txBody>
      </p:sp>
      <p:sp>
        <p:nvSpPr>
          <p:cNvPr id="25" name="Text Placeholder 8"/>
          <p:cNvSpPr>
            <a:spLocks noGrp="1"/>
          </p:cNvSpPr>
          <p:nvPr userDrawn="1">
            <p:ph type="body" sz="quarter" idx="11" hasCustomPrompt="1"/>
          </p:nvPr>
        </p:nvSpPr>
        <p:spPr>
          <a:xfrm>
            <a:off x="512898" y="4343404"/>
            <a:ext cx="7515594" cy="443199"/>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249" rtl="0" eaLnBrk="1" latinLnBrk="0" hangingPunct="1">
              <a:lnSpc>
                <a:spcPct val="90000"/>
              </a:lnSpc>
              <a:spcBef>
                <a:spcPct val="20000"/>
              </a:spcBef>
              <a:buSzPct val="90000"/>
              <a:buFont typeface="Arial" pitchFamily="34" charset="0"/>
              <a:buNone/>
            </a:pPr>
            <a:r>
              <a:rPr lang="en-US"/>
              <a:t>Speaker Name</a:t>
            </a:r>
          </a:p>
        </p:txBody>
      </p:sp>
      <p:pic>
        <p:nvPicPr>
          <p:cNvPr id="26" name="Picture 25" descr="Microsoft logo and tagline"/>
          <p:cNvPicPr>
            <a:picLocks noChangeAspect="1" noChangeArrowheads="1"/>
          </p:cNvPicPr>
          <p:nvPr userDrawn="1"/>
        </p:nvPicPr>
        <p:blipFill rotWithShape="1">
          <a:blip r:embed="rId3" cstate="screen">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rcRect/>
          <a:stretch/>
        </p:blipFill>
        <p:spPr bwMode="black">
          <a:xfrm>
            <a:off x="534847" y="6364655"/>
            <a:ext cx="1596068" cy="268367"/>
          </a:xfrm>
          <a:prstGeom prst="rect">
            <a:avLst/>
          </a:prstGeom>
          <a:noFill/>
          <a:ln>
            <a:noFill/>
          </a:ln>
        </p:spPr>
      </p:pic>
      <p:pic>
        <p:nvPicPr>
          <p:cNvPr id="7" name="Picture 6"/>
          <p:cNvPicPr>
            <a:picLocks noChangeAspect="1"/>
          </p:cNvPicPr>
          <p:nvPr userDrawn="1"/>
        </p:nvPicPr>
        <p:blipFill>
          <a:blip r:embed="rId5" cstate="screen">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a:ext>
            </a:extLst>
          </a:blip>
          <a:stretch>
            <a:fillRect/>
          </a:stretch>
        </p:blipFill>
        <p:spPr>
          <a:xfrm>
            <a:off x="519250" y="228602"/>
            <a:ext cx="2498478" cy="290339"/>
          </a:xfrm>
          <a:prstGeom prst="rect">
            <a:avLst/>
          </a:prstGeom>
        </p:spPr>
      </p:pic>
    </p:spTree>
    <p:extLst>
      <p:ext uri="{BB962C8B-B14F-4D97-AF65-F5344CB8AC3E}">
        <p14:creationId xmlns:p14="http://schemas.microsoft.com/office/powerpoint/2010/main" val="3595228450"/>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p>
        </p:txBody>
      </p:sp>
      <p:sp>
        <p:nvSpPr>
          <p:cNvPr id="6" name="Text Placeholder 5"/>
          <p:cNvSpPr>
            <a:spLocks noGrp="1"/>
          </p:cNvSpPr>
          <p:nvPr>
            <p:ph type="body" sz="quarter" idx="10"/>
          </p:nvPr>
        </p:nvSpPr>
        <p:spPr bwMode="white">
          <a:xfrm>
            <a:off x="519249" y="1447799"/>
            <a:ext cx="11151917" cy="2000548"/>
          </a:xfrm>
        </p:spPr>
        <p:txBody>
          <a:bodyPr/>
          <a:lstStyle>
            <a:lvl1pPr marL="460315" indent="-460315">
              <a:buClr>
                <a:srgbClr val="FFFFFF"/>
              </a:buClr>
              <a:buSzPct val="70000"/>
              <a:buFontTx/>
              <a:buBlip>
                <a:blip r:embed="rId2"/>
              </a:buBlip>
              <a:defRPr>
                <a:gradFill>
                  <a:gsLst>
                    <a:gs pos="0">
                      <a:srgbClr val="FFFFFF"/>
                    </a:gs>
                    <a:gs pos="86000">
                      <a:srgbClr val="FFFFFF"/>
                    </a:gs>
                  </a:gsLst>
                  <a:lin ang="5400000" scaled="0"/>
                </a:gradFill>
              </a:defRPr>
            </a:lvl1pPr>
            <a:lvl2pPr marL="855557" indent="-395240">
              <a:buClr>
                <a:srgbClr val="FFFFFF"/>
              </a:buClr>
              <a:buSzPct val="70000"/>
              <a:buFontTx/>
              <a:buBlip>
                <a:blip r:embed="rId2"/>
              </a:buBlip>
              <a:defRPr>
                <a:gradFill>
                  <a:gsLst>
                    <a:gs pos="0">
                      <a:srgbClr val="FFFFFF"/>
                    </a:gs>
                    <a:gs pos="86000">
                      <a:srgbClr val="FFFFFF"/>
                    </a:gs>
                  </a:gsLst>
                  <a:lin ang="5400000" scaled="0"/>
                </a:gradFill>
              </a:defRPr>
            </a:lvl2pPr>
            <a:lvl3pPr marL="1258732" indent="-403175">
              <a:buClr>
                <a:srgbClr val="FFFFFF"/>
              </a:buClr>
              <a:buSzPct val="70000"/>
              <a:buFontTx/>
              <a:buBlip>
                <a:blip r:embed="rId2"/>
              </a:buBlip>
              <a:defRPr>
                <a:gradFill>
                  <a:gsLst>
                    <a:gs pos="0">
                      <a:srgbClr val="FFFFFF"/>
                    </a:gs>
                    <a:gs pos="86000">
                      <a:srgbClr val="FFFFFF"/>
                    </a:gs>
                  </a:gsLst>
                  <a:lin ang="5400000" scaled="0"/>
                </a:gradFill>
              </a:defRPr>
            </a:lvl3pPr>
            <a:lvl4pPr marL="1604760" indent="-346031">
              <a:buClr>
                <a:srgbClr val="FFFFFF"/>
              </a:buClr>
              <a:buSzPct val="70000"/>
              <a:buFontTx/>
              <a:buBlip>
                <a:blip r:embed="rId2"/>
              </a:buBlip>
              <a:defRPr>
                <a:gradFill>
                  <a:gsLst>
                    <a:gs pos="0">
                      <a:srgbClr val="FFFFFF"/>
                    </a:gs>
                    <a:gs pos="86000">
                      <a:srgbClr val="FFFFFF"/>
                    </a:gs>
                  </a:gsLst>
                  <a:lin ang="5400000" scaled="0"/>
                </a:gradFill>
              </a:defRPr>
            </a:lvl4pPr>
            <a:lvl5pPr marL="1941270" indent="-336508">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09144353"/>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p>
        </p:txBody>
      </p:sp>
      <p:sp>
        <p:nvSpPr>
          <p:cNvPr id="6" name="Text Placeholder 5"/>
          <p:cNvSpPr>
            <a:spLocks noGrp="1"/>
          </p:cNvSpPr>
          <p:nvPr>
            <p:ph type="body" sz="quarter" idx="10"/>
          </p:nvPr>
        </p:nvSpPr>
        <p:spPr bwMode="white">
          <a:xfrm>
            <a:off x="519249" y="1447799"/>
            <a:ext cx="11151917" cy="2000548"/>
          </a:xfrm>
        </p:spPr>
        <p:txBody>
          <a:bodyPr/>
          <a:lstStyle>
            <a:lvl1pPr marL="460315" indent="-460315">
              <a:buClr>
                <a:srgbClr val="FFFFFF"/>
              </a:buClr>
              <a:buSzPct val="70000"/>
              <a:buFontTx/>
              <a:buBlip>
                <a:blip r:embed="rId2"/>
              </a:buBlip>
              <a:defRPr>
                <a:gradFill>
                  <a:gsLst>
                    <a:gs pos="0">
                      <a:srgbClr val="FFFFFF"/>
                    </a:gs>
                    <a:gs pos="86000">
                      <a:srgbClr val="FFFFFF"/>
                    </a:gs>
                  </a:gsLst>
                  <a:lin ang="5400000" scaled="0"/>
                </a:gradFill>
              </a:defRPr>
            </a:lvl1pPr>
            <a:lvl2pPr marL="855557" indent="-395240">
              <a:buClr>
                <a:srgbClr val="FFFFFF"/>
              </a:buClr>
              <a:buSzPct val="70000"/>
              <a:buFontTx/>
              <a:buBlip>
                <a:blip r:embed="rId2"/>
              </a:buBlip>
              <a:defRPr>
                <a:gradFill>
                  <a:gsLst>
                    <a:gs pos="0">
                      <a:srgbClr val="FFFFFF"/>
                    </a:gs>
                    <a:gs pos="86000">
                      <a:srgbClr val="FFFFFF"/>
                    </a:gs>
                  </a:gsLst>
                  <a:lin ang="5400000" scaled="0"/>
                </a:gradFill>
              </a:defRPr>
            </a:lvl2pPr>
            <a:lvl3pPr marL="1258732" indent="-403175">
              <a:buClr>
                <a:srgbClr val="FFFFFF"/>
              </a:buClr>
              <a:buSzPct val="70000"/>
              <a:buFontTx/>
              <a:buBlip>
                <a:blip r:embed="rId2"/>
              </a:buBlip>
              <a:defRPr>
                <a:gradFill>
                  <a:gsLst>
                    <a:gs pos="0">
                      <a:srgbClr val="FFFFFF"/>
                    </a:gs>
                    <a:gs pos="86000">
                      <a:srgbClr val="FFFFFF"/>
                    </a:gs>
                  </a:gsLst>
                  <a:lin ang="5400000" scaled="0"/>
                </a:gradFill>
              </a:defRPr>
            </a:lvl3pPr>
            <a:lvl4pPr marL="1604760" indent="-346031">
              <a:buClr>
                <a:srgbClr val="FFFFFF"/>
              </a:buClr>
              <a:buSzPct val="70000"/>
              <a:buFontTx/>
              <a:buBlip>
                <a:blip r:embed="rId2"/>
              </a:buBlip>
              <a:defRPr>
                <a:gradFill>
                  <a:gsLst>
                    <a:gs pos="0">
                      <a:srgbClr val="FFFFFF"/>
                    </a:gs>
                    <a:gs pos="86000">
                      <a:srgbClr val="FFFFFF"/>
                    </a:gs>
                  </a:gsLst>
                  <a:lin ang="5400000" scaled="0"/>
                </a:gradFill>
              </a:defRPr>
            </a:lvl4pPr>
            <a:lvl5pPr marL="1941270" indent="-336508">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p:nvPr>
        </p:nvSpPr>
        <p:spPr>
          <a:xfrm>
            <a:off x="2" y="6238877"/>
            <a:ext cx="12192001" cy="619125"/>
          </a:xfrm>
          <a:solidFill>
            <a:srgbClr val="FFFF99"/>
          </a:solidFill>
        </p:spPr>
        <p:txBody>
          <a:bodyPr wrap="square" lIns="152375" tIns="76185" rIns="152375" bIns="76185" anchor="b" anchorCtr="0">
            <a:noAutofit/>
          </a:bodyPr>
          <a:lstStyle>
            <a:lvl1pPr algn="r">
              <a:buFont typeface="Arial" pitchFamily="34" charset="0"/>
              <a:buNone/>
              <a:defRPr spc="-51" baseline="0">
                <a:gradFill>
                  <a:gsLst>
                    <a:gs pos="0">
                      <a:srgbClr val="000000"/>
                    </a:gs>
                    <a:gs pos="100000">
                      <a:srgbClr val="000000"/>
                    </a:gs>
                  </a:gsLst>
                  <a:lin ang="5400000" scaled="0"/>
                </a:gradFill>
                <a:effectLst/>
                <a:latin typeface="Segoe UI" pitchFamily="34" charset="0"/>
              </a:defRPr>
            </a:lvl1pPr>
          </a:lstStyle>
          <a:p>
            <a:pPr lvl="0"/>
            <a:r>
              <a:rPr lang="en-US"/>
              <a:t>Click to edit Master text styles</a:t>
            </a:r>
          </a:p>
        </p:txBody>
      </p:sp>
    </p:spTree>
    <p:extLst>
      <p:ext uri="{BB962C8B-B14F-4D97-AF65-F5344CB8AC3E}">
        <p14:creationId xmlns:p14="http://schemas.microsoft.com/office/powerpoint/2010/main" val="2029876759"/>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517054622"/>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3" y="1217195"/>
            <a:ext cx="5378548" cy="1763530"/>
          </a:xfrm>
        </p:spPr>
        <p:txBody>
          <a:bodyPr/>
          <a:lstStyle>
            <a:lvl1pPr>
              <a:defRPr sz="6468"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cstate="screen">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710785969"/>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showMasterSp="0" preserve="1">
  <p:cSld name="Welcome Slide">
    <p:spTree>
      <p:nvGrpSpPr>
        <p:cNvPr id="1" name=""/>
        <p:cNvGrpSpPr/>
        <p:nvPr/>
      </p:nvGrpSpPr>
      <p:grpSpPr>
        <a:xfrm>
          <a:off x="0" y="0"/>
          <a:ext cx="0" cy="0"/>
          <a:chOff x="0" y="0"/>
          <a:chExt cx="0" cy="0"/>
        </a:xfrm>
      </p:grpSpPr>
      <p:pic>
        <p:nvPicPr>
          <p:cNvPr id="4" name="Picture 7" descr="C:\Users\i-jbatsc\Desktop\images\images\azure\azure_logo.png"/>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auto">
          <a:xfrm>
            <a:off x="812801" y="1498600"/>
            <a:ext cx="4278866" cy="177986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8" descr="C:\Users\i-jbatsc\Desktop\images\images\azure\azure_illustration_layer1.png"/>
          <p:cNvPicPr>
            <a:picLocks noChangeAspect="1" noChangeArrowheads="1"/>
          </p:cNvPicPr>
          <p:nvPr userDrawn="1"/>
        </p:nvPicPr>
        <p:blipFill>
          <a:blip r:embed="rId3">
            <a:extLst>
              <a:ext uri="{28A0092B-C50C-407E-A947-70E740481C1C}">
                <a14:useLocalDpi xmlns:a14="http://schemas.microsoft.com/office/drawing/2010/main"/>
              </a:ext>
            </a:extLst>
          </a:blip>
          <a:srcRect/>
          <a:stretch>
            <a:fillRect/>
          </a:stretch>
        </p:blipFill>
        <p:spPr bwMode="auto">
          <a:xfrm>
            <a:off x="2240742" y="1701884"/>
            <a:ext cx="9347200" cy="426483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C:\Users\i-jbatsc\Desktop\images\images\logo.png"/>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3123791332"/>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2" name="Title 1"/>
          <p:cNvSpPr>
            <a:spLocks noGrp="1"/>
          </p:cNvSpPr>
          <p:nvPr>
            <p:ph type="title"/>
          </p:nvPr>
        </p:nvSpPr>
        <p:spPr>
          <a:xfrm>
            <a:off x="812801" y="3352852"/>
            <a:ext cx="4278866" cy="1107239"/>
          </a:xfrm>
        </p:spPr>
        <p:txBody>
          <a:bodyPr anchor="t">
            <a:noAutofit/>
          </a:bodyPr>
          <a:lstStyle>
            <a:lvl1pPr algn="l">
              <a:defRPr sz="3200">
                <a:solidFill>
                  <a:schemeClr val="tx1"/>
                </a:solidFill>
              </a:defRPr>
            </a:lvl1pPr>
          </a:lstStyle>
          <a:p>
            <a:r>
              <a:rPr lang="en-US"/>
              <a:t>Click to edit Master title style</a:t>
            </a:r>
          </a:p>
        </p:txBody>
      </p:sp>
      <p:sp>
        <p:nvSpPr>
          <p:cNvPr id="12" name="Text Placeholder 11"/>
          <p:cNvSpPr>
            <a:spLocks noGrp="1"/>
          </p:cNvSpPr>
          <p:nvPr>
            <p:ph type="body" sz="quarter" idx="10"/>
          </p:nvPr>
        </p:nvSpPr>
        <p:spPr>
          <a:xfrm>
            <a:off x="826254" y="4460039"/>
            <a:ext cx="4266998" cy="381000"/>
          </a:xfrm>
        </p:spPr>
        <p:txBody>
          <a:bodyPr>
            <a:noAutofit/>
          </a:bodyPr>
          <a:lstStyle>
            <a:lvl1pPr marL="0" indent="0">
              <a:buNone/>
              <a:defRPr sz="2100">
                <a:solidFill>
                  <a:schemeClr val="tx1"/>
                </a:solidFill>
              </a:defRPr>
            </a:lvl1pPr>
          </a:lstStyle>
          <a:p>
            <a:pPr lvl="0"/>
            <a:r>
              <a:rPr lang="en-US"/>
              <a:t>Click to edit Master text styles</a:t>
            </a:r>
          </a:p>
        </p:txBody>
      </p:sp>
      <p:pic>
        <p:nvPicPr>
          <p:cNvPr id="9" name="Picture 7" descr="C:\Users\i-jbatsc\Desktop\images\images\azure\azure_logo.png"/>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auto">
          <a:xfrm>
            <a:off x="812801" y="1498600"/>
            <a:ext cx="4278866" cy="177986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3" descr="C:\Users\i-jbatsc\Desktop\images\images\azure_tree_3.png"/>
          <p:cNvPicPr>
            <a:picLocks noChangeAspect="1" noChangeArrowheads="1"/>
          </p:cNvPicPr>
          <p:nvPr userDrawn="1"/>
        </p:nvPicPr>
        <p:blipFill>
          <a:blip r:embed="rId3">
            <a:extLst>
              <a:ext uri="{28A0092B-C50C-407E-A947-70E740481C1C}">
                <a14:useLocalDpi xmlns:a14="http://schemas.microsoft.com/office/drawing/2010/main"/>
              </a:ext>
            </a:extLst>
          </a:blip>
          <a:srcRect/>
          <a:stretch>
            <a:fillRect/>
          </a:stretch>
        </p:blipFill>
        <p:spPr bwMode="auto">
          <a:xfrm>
            <a:off x="10734574" y="2819506"/>
            <a:ext cx="554397" cy="76637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C:\Users\i-jbatsc\Desktop\images\images\azure_tent.png"/>
          <p:cNvPicPr>
            <a:picLocks noChangeAspect="1" noChangeArrowheads="1"/>
          </p:cNvPicPr>
          <p:nvPr userDrawn="1"/>
        </p:nvPicPr>
        <p:blipFill>
          <a:blip r:embed="rId4">
            <a:extLst>
              <a:ext uri="{28A0092B-C50C-407E-A947-70E740481C1C}">
                <a14:useLocalDpi xmlns:a14="http://schemas.microsoft.com/office/drawing/2010/main"/>
              </a:ext>
            </a:extLst>
          </a:blip>
          <a:srcRect/>
          <a:stretch>
            <a:fillRect/>
          </a:stretch>
        </p:blipFill>
        <p:spPr bwMode="auto">
          <a:xfrm>
            <a:off x="6953451" y="3610253"/>
            <a:ext cx="2070100" cy="129519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5" descr="C:\Users\i-jbatsc\Desktop\images\images\azure_tree_1.png"/>
          <p:cNvPicPr>
            <a:picLocks noChangeAspect="1" noChangeArrowheads="1"/>
          </p:cNvPicPr>
          <p:nvPr userDrawn="1"/>
        </p:nvPicPr>
        <p:blipFill>
          <a:blip r:embed="rId5">
            <a:extLst>
              <a:ext uri="{28A0092B-C50C-407E-A947-70E740481C1C}">
                <a14:useLocalDpi xmlns:a14="http://schemas.microsoft.com/office/drawing/2010/main"/>
              </a:ext>
            </a:extLst>
          </a:blip>
          <a:srcRect/>
          <a:stretch>
            <a:fillRect/>
          </a:stretch>
        </p:blipFill>
        <p:spPr bwMode="auto">
          <a:xfrm>
            <a:off x="9023539" y="1784113"/>
            <a:ext cx="785974" cy="149445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descr="C:\Users\i-jbatsc\Desktop\images\images\azure_tree_2.png"/>
          <p:cNvPicPr>
            <a:picLocks noChangeAspect="1" noChangeArrowheads="1"/>
          </p:cNvPicPr>
          <p:nvPr userDrawn="1"/>
        </p:nvPicPr>
        <p:blipFill>
          <a:blip r:embed="rId6">
            <a:extLst>
              <a:ext uri="{28A0092B-C50C-407E-A947-70E740481C1C}">
                <a14:useLocalDpi xmlns:a14="http://schemas.microsoft.com/office/drawing/2010/main"/>
              </a:ext>
            </a:extLst>
          </a:blip>
          <a:srcRect/>
          <a:stretch>
            <a:fillRect/>
          </a:stretch>
        </p:blipFill>
        <p:spPr bwMode="auto">
          <a:xfrm>
            <a:off x="9942227" y="3924407"/>
            <a:ext cx="792364" cy="109490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C:\Users\i-jbatsc\Desktop\images\images\logo.png"/>
          <p:cNvPicPr>
            <a:picLocks noChangeAspect="1" noChangeArrowheads="1"/>
          </p:cNvPicPr>
          <p:nvPr userDrawn="1"/>
        </p:nvPicPr>
        <p:blipFill>
          <a:blip r:embed="rId7" cstate="screen">
            <a:extLst>
              <a:ext uri="{28A0092B-C50C-407E-A947-70E740481C1C}">
                <a14:useLocalDpi xmlns:a14="http://schemas.microsoft.com/office/drawing/2010/main"/>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p:cNvPicPr>
            <a:picLocks noChangeAspect="1"/>
          </p:cNvPicPr>
          <p:nvPr userDrawn="1"/>
        </p:nvPicPr>
        <p:blipFill>
          <a:blip r:embed="rId8" cstate="screen">
            <a:extLst>
              <a:ext uri="{28A0092B-C50C-407E-A947-70E740481C1C}">
                <a14:useLocalDpi xmlns:a14="http://schemas.microsoft.com/office/drawing/2010/main"/>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192830599"/>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showMasterSp="0" preserve="1">
  <p:cSld name="1_Title Slide">
    <p:spTree>
      <p:nvGrpSpPr>
        <p:cNvPr id="1" name=""/>
        <p:cNvGrpSpPr/>
        <p:nvPr/>
      </p:nvGrpSpPr>
      <p:grpSpPr>
        <a:xfrm>
          <a:off x="0" y="0"/>
          <a:ext cx="0" cy="0"/>
          <a:chOff x="0" y="0"/>
          <a:chExt cx="0" cy="0"/>
        </a:xfrm>
      </p:grpSpPr>
      <p:sp>
        <p:nvSpPr>
          <p:cNvPr id="2" name="Title 1"/>
          <p:cNvSpPr>
            <a:spLocks noGrp="1"/>
          </p:cNvSpPr>
          <p:nvPr>
            <p:ph type="title"/>
          </p:nvPr>
        </p:nvSpPr>
        <p:spPr>
          <a:xfrm>
            <a:off x="812801" y="3352852"/>
            <a:ext cx="4278866" cy="1107239"/>
          </a:xfrm>
        </p:spPr>
        <p:txBody>
          <a:bodyPr anchor="t">
            <a:noAutofit/>
          </a:bodyPr>
          <a:lstStyle>
            <a:lvl1pPr algn="l">
              <a:defRPr sz="3200">
                <a:solidFill>
                  <a:schemeClr val="tx1"/>
                </a:solidFill>
              </a:defRPr>
            </a:lvl1pPr>
          </a:lstStyle>
          <a:p>
            <a:r>
              <a:rPr lang="en-US"/>
              <a:t>Click to edit Master title style</a:t>
            </a:r>
          </a:p>
        </p:txBody>
      </p:sp>
      <p:sp>
        <p:nvSpPr>
          <p:cNvPr id="12" name="Text Placeholder 11"/>
          <p:cNvSpPr>
            <a:spLocks noGrp="1"/>
          </p:cNvSpPr>
          <p:nvPr>
            <p:ph type="body" sz="quarter" idx="10"/>
          </p:nvPr>
        </p:nvSpPr>
        <p:spPr>
          <a:xfrm>
            <a:off x="826254" y="4460039"/>
            <a:ext cx="4266998" cy="381000"/>
          </a:xfrm>
        </p:spPr>
        <p:txBody>
          <a:bodyPr>
            <a:noAutofit/>
          </a:bodyPr>
          <a:lstStyle>
            <a:lvl1pPr marL="0" indent="0">
              <a:buNone/>
              <a:defRPr sz="2100">
                <a:solidFill>
                  <a:schemeClr val="tx1"/>
                </a:solidFill>
              </a:defRPr>
            </a:lvl1pPr>
          </a:lstStyle>
          <a:p>
            <a:pPr lvl="0"/>
            <a:r>
              <a:rPr lang="en-US"/>
              <a:t>Click to edit Master text styles</a:t>
            </a:r>
          </a:p>
        </p:txBody>
      </p:sp>
      <p:pic>
        <p:nvPicPr>
          <p:cNvPr id="9" name="Picture 7" descr="C:\Users\i-jbatsc\Desktop\images\images\azure\azure_logo.png"/>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auto">
          <a:xfrm>
            <a:off x="812801" y="1498600"/>
            <a:ext cx="4278866" cy="177986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3" descr="C:\Users\i-jbatsc\Desktop\images\images\azure_tree_3.png"/>
          <p:cNvPicPr>
            <a:picLocks noChangeAspect="1" noChangeArrowheads="1"/>
          </p:cNvPicPr>
          <p:nvPr userDrawn="1"/>
        </p:nvPicPr>
        <p:blipFill>
          <a:blip r:embed="rId3">
            <a:extLst>
              <a:ext uri="{28A0092B-C50C-407E-A947-70E740481C1C}">
                <a14:useLocalDpi xmlns:a14="http://schemas.microsoft.com/office/drawing/2010/main"/>
              </a:ext>
            </a:extLst>
          </a:blip>
          <a:srcRect/>
          <a:stretch>
            <a:fillRect/>
          </a:stretch>
        </p:blipFill>
        <p:spPr bwMode="auto">
          <a:xfrm>
            <a:off x="10734574" y="2819506"/>
            <a:ext cx="554397" cy="76637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C:\Users\i-jbatsc\Desktop\images\images\azure_tent.png"/>
          <p:cNvPicPr>
            <a:picLocks noChangeAspect="1" noChangeArrowheads="1"/>
          </p:cNvPicPr>
          <p:nvPr userDrawn="1"/>
        </p:nvPicPr>
        <p:blipFill>
          <a:blip r:embed="rId4">
            <a:extLst>
              <a:ext uri="{28A0092B-C50C-407E-A947-70E740481C1C}">
                <a14:useLocalDpi xmlns:a14="http://schemas.microsoft.com/office/drawing/2010/main"/>
              </a:ext>
            </a:extLst>
          </a:blip>
          <a:srcRect/>
          <a:stretch>
            <a:fillRect/>
          </a:stretch>
        </p:blipFill>
        <p:spPr bwMode="auto">
          <a:xfrm>
            <a:off x="6953451" y="3610253"/>
            <a:ext cx="2070100" cy="129519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5" descr="C:\Users\i-jbatsc\Desktop\images\images\azure_tree_1.png"/>
          <p:cNvPicPr>
            <a:picLocks noChangeAspect="1" noChangeArrowheads="1"/>
          </p:cNvPicPr>
          <p:nvPr userDrawn="1"/>
        </p:nvPicPr>
        <p:blipFill>
          <a:blip r:embed="rId5">
            <a:extLst>
              <a:ext uri="{28A0092B-C50C-407E-A947-70E740481C1C}">
                <a14:useLocalDpi xmlns:a14="http://schemas.microsoft.com/office/drawing/2010/main"/>
              </a:ext>
            </a:extLst>
          </a:blip>
          <a:srcRect/>
          <a:stretch>
            <a:fillRect/>
          </a:stretch>
        </p:blipFill>
        <p:spPr bwMode="auto">
          <a:xfrm>
            <a:off x="9023539" y="1784113"/>
            <a:ext cx="785974" cy="149445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descr="C:\Users\i-jbatsc\Desktop\images\images\azure_tree_2.png"/>
          <p:cNvPicPr>
            <a:picLocks noChangeAspect="1" noChangeArrowheads="1"/>
          </p:cNvPicPr>
          <p:nvPr userDrawn="1"/>
        </p:nvPicPr>
        <p:blipFill>
          <a:blip r:embed="rId6">
            <a:extLst>
              <a:ext uri="{28A0092B-C50C-407E-A947-70E740481C1C}">
                <a14:useLocalDpi xmlns:a14="http://schemas.microsoft.com/office/drawing/2010/main"/>
              </a:ext>
            </a:extLst>
          </a:blip>
          <a:srcRect/>
          <a:stretch>
            <a:fillRect/>
          </a:stretch>
        </p:blipFill>
        <p:spPr bwMode="auto">
          <a:xfrm>
            <a:off x="9942227" y="3924407"/>
            <a:ext cx="792364" cy="10949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5967130"/>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showMasterSp="0"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117601" y="1600202"/>
            <a:ext cx="10464800" cy="4525963"/>
          </a:xfrm>
        </p:spPr>
        <p:txBody>
          <a:bodyPr/>
          <a:lstStyle>
            <a:lvl1pPr marL="457120" indent="-457120">
              <a:buFontTx/>
              <a:buBlip>
                <a:blip r:embed="rId2"/>
              </a:buBlip>
              <a:defRPr/>
            </a:lvl1pPr>
            <a:lvl2pPr marL="990427" indent="-380933">
              <a:buFontTx/>
              <a:buBlip>
                <a:blip r:embed="rId2"/>
              </a:buBlip>
              <a:defRPr/>
            </a:lvl2pPr>
            <a:lvl3pPr marL="1523733" indent="-304747">
              <a:buFontTx/>
              <a:buBlip>
                <a:blip r:embed="rId2"/>
              </a:buBlip>
              <a:defRPr/>
            </a:lvl3pPr>
            <a:lvl4pPr marL="2133227" indent="-304747">
              <a:buFontTx/>
              <a:buBlip>
                <a:blip r:embed="rId2"/>
              </a:buBlip>
              <a:defRPr/>
            </a:lvl4pPr>
            <a:lvl5pPr marL="2742720" indent="-304747">
              <a:buFontTx/>
              <a:buBlip>
                <a:blip r:embed="rId2"/>
              </a:buBlip>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86E19E8-A673-43B0-9B30-51374D85A278}" type="datetimeFigureOut">
              <a:rPr lang="en-US" smtClean="0">
                <a:solidFill>
                  <a:prstClr val="black">
                    <a:tint val="75000"/>
                  </a:prstClr>
                </a:solidFill>
              </a:rPr>
              <a:pPr/>
              <a:t>3/30/2022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DDCDA669-2898-432B-834D-3FAFA923CA2B}" type="slidenum">
              <a:rPr lang="en-US" smtClean="0">
                <a:solidFill>
                  <a:prstClr val="black">
                    <a:tint val="75000"/>
                  </a:prstClr>
                </a:solidFill>
              </a:rPr>
              <a:pPr/>
              <a:t>‹#›</a:t>
            </a:fld>
            <a:endParaRPr lang="en-US">
              <a:solidFill>
                <a:prstClr val="black">
                  <a:tint val="75000"/>
                </a:prstClr>
              </a:solidFill>
            </a:endParaRPr>
          </a:p>
        </p:txBody>
      </p:sp>
      <p:sp>
        <p:nvSpPr>
          <p:cNvPr id="7" name="Title Placeholder 1"/>
          <p:cNvSpPr>
            <a:spLocks noGrp="1"/>
          </p:cNvSpPr>
          <p:nvPr>
            <p:ph type="title"/>
          </p:nvPr>
        </p:nvSpPr>
        <p:spPr>
          <a:xfrm>
            <a:off x="1117625" y="177906"/>
            <a:ext cx="10464798" cy="884239"/>
          </a:xfrm>
          <a:prstGeom prst="rect">
            <a:avLst/>
          </a:prstGeom>
        </p:spPr>
        <p:txBody>
          <a:bodyPr vert="horz" lIns="121899" tIns="60949" rIns="121899" bIns="60949" rtlCol="0" anchor="ctr">
            <a:normAutofit/>
          </a:bodyPr>
          <a:lstStyle>
            <a:lvl1pPr algn="l">
              <a:defRPr/>
            </a:lvl1pPr>
          </a:lstStyle>
          <a:p>
            <a:r>
              <a:rPr lang="en-US"/>
              <a:t>Click to edit Master title style</a:t>
            </a:r>
          </a:p>
        </p:txBody>
      </p:sp>
      <p:pic>
        <p:nvPicPr>
          <p:cNvPr id="8" name="Picture 2" descr="C:\Users\i-jbatsc\Desktop\images\images\logo.png"/>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68683198"/>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showMasterSp="0" preserve="1" userDrawn="1">
  <p:cSld name="1_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498901" y="1752705"/>
            <a:ext cx="5083527" cy="1016001"/>
          </a:xfrm>
        </p:spPr>
        <p:txBody>
          <a:bodyPr anchor="b">
            <a:normAutofit/>
          </a:bodyPr>
          <a:lstStyle>
            <a:lvl1pPr algn="l">
              <a:defRPr sz="3700" b="0">
                <a:solidFill>
                  <a:srgbClr val="FFFFFF"/>
                </a:solidFill>
              </a:defRPr>
            </a:lvl1pPr>
          </a:lstStyle>
          <a:p>
            <a:r>
              <a:rPr lang="en-US"/>
              <a:t>Click to edit Master title style</a:t>
            </a:r>
          </a:p>
        </p:txBody>
      </p:sp>
      <p:sp>
        <p:nvSpPr>
          <p:cNvPr id="4" name="Text Placeholder 3"/>
          <p:cNvSpPr>
            <a:spLocks noGrp="1"/>
          </p:cNvSpPr>
          <p:nvPr>
            <p:ph type="body" sz="half" idx="2"/>
          </p:nvPr>
        </p:nvSpPr>
        <p:spPr>
          <a:xfrm>
            <a:off x="6491128" y="2785533"/>
            <a:ext cx="5091289" cy="2421467"/>
          </a:xfrm>
        </p:spPr>
        <p:txBody>
          <a:bodyPr>
            <a:normAutofit/>
          </a:bodyPr>
          <a:lstStyle>
            <a:lvl1pPr marL="0" indent="0">
              <a:buNone/>
              <a:defRPr sz="2400">
                <a:solidFill>
                  <a:srgbClr val="FFFFFF"/>
                </a:solidFill>
              </a:defRPr>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034CBBE-2C6C-4E19-B43A-70A96445ED5B}" type="datetimeFigureOut">
              <a:rPr lang="en-US" smtClean="0">
                <a:solidFill>
                  <a:prstClr val="black">
                    <a:tint val="75000"/>
                  </a:prstClr>
                </a:solidFill>
              </a:rPr>
              <a:pPr/>
              <a:t>3/30/2022</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24EFFE98-0587-46E8-89E2-604B65FE2138}" type="slidenum">
              <a:rPr lang="en-US" smtClean="0">
                <a:solidFill>
                  <a:prstClr val="black">
                    <a:tint val="75000"/>
                  </a:prstClr>
                </a:solidFill>
              </a:rPr>
              <a:pPr/>
              <a:t>‹#›</a:t>
            </a:fld>
            <a:endParaRPr lang="en-US">
              <a:solidFill>
                <a:prstClr val="black">
                  <a:tint val="75000"/>
                </a:prstClr>
              </a:solidFill>
            </a:endParaRPr>
          </a:p>
        </p:txBody>
      </p:sp>
      <p:sp>
        <p:nvSpPr>
          <p:cNvPr id="3" name="Picture Placeholder 2"/>
          <p:cNvSpPr>
            <a:spLocks noGrp="1"/>
          </p:cNvSpPr>
          <p:nvPr>
            <p:ph type="pic" idx="1"/>
          </p:nvPr>
        </p:nvSpPr>
        <p:spPr>
          <a:xfrm>
            <a:off x="812800" y="1950720"/>
            <a:ext cx="4754880" cy="2926080"/>
          </a:xfrm>
          <a:prstGeom prst="rect">
            <a:avLst/>
          </a:prstGeom>
          <a:solidFill>
            <a:srgbClr val="B8D4DE"/>
          </a:solidFill>
          <a:ln w="76200">
            <a:solidFill>
              <a:schemeClr val="bg1">
                <a:lumMod val="85000"/>
              </a:schemeClr>
            </a:solidFill>
          </a:ln>
          <a:effectLst>
            <a:reflection blurRad="12700" stA="30000" endPos="30000" dist="5000" dir="5400000" sy="-100000" algn="bl" rotWithShape="0"/>
          </a:effectLst>
          <a:scene3d>
            <a:camera prst="perspectiveContrastingLeftFacing" fov="600000">
              <a:rot lat="240000" lon="19799999" rev="0"/>
            </a:camera>
            <a:lightRig rig="threePt" dir="t">
              <a:rot lat="0" lon="0" rev="2700000"/>
            </a:lightRig>
          </a:scene3d>
          <a:sp3d/>
        </p:spPr>
        <p:txBody>
          <a:bodyPr/>
          <a:lstStyle>
            <a:lvl1pPr marL="0" indent="0" algn="ctr">
              <a:buNone/>
              <a:defRPr sz="4300">
                <a:solidFill>
                  <a:schemeClr val="bg1"/>
                </a:solidFill>
              </a:defRPr>
            </a:lvl1pPr>
            <a:lvl2pPr marL="609493" indent="0">
              <a:buNone/>
              <a:defRPr sz="3700"/>
            </a:lvl2pPr>
            <a:lvl3pPr marL="1218987" indent="0">
              <a:buNone/>
              <a:defRPr sz="3200"/>
            </a:lvl3pPr>
            <a:lvl4pPr marL="1828480" indent="0">
              <a:buNone/>
              <a:defRPr sz="2700"/>
            </a:lvl4pPr>
            <a:lvl5pPr marL="2437973" indent="0">
              <a:buNone/>
              <a:defRPr sz="2700"/>
            </a:lvl5pPr>
            <a:lvl6pPr marL="3047467" indent="0">
              <a:buNone/>
              <a:defRPr sz="2700"/>
            </a:lvl6pPr>
            <a:lvl7pPr marL="3656960" indent="0">
              <a:buNone/>
              <a:defRPr sz="2700"/>
            </a:lvl7pPr>
            <a:lvl8pPr marL="4266453" indent="0">
              <a:buNone/>
              <a:defRPr sz="2700"/>
            </a:lvl8pPr>
            <a:lvl9pPr marL="4875947" indent="0">
              <a:buNone/>
              <a:defRPr sz="2700"/>
            </a:lvl9pPr>
          </a:lstStyle>
          <a:p>
            <a:r>
              <a:rPr lang="en-US"/>
              <a:t>Click icon to add picture</a:t>
            </a:r>
          </a:p>
        </p:txBody>
      </p:sp>
      <p:pic>
        <p:nvPicPr>
          <p:cNvPr id="8" name="Picture 2" descr="C:\Users\i-jbatsc\Desktop\images\images\logo.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2883222478"/>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63084" y="4406902"/>
            <a:ext cx="10363200" cy="1362075"/>
          </a:xfrm>
        </p:spPr>
        <p:txBody>
          <a:bodyPr anchor="t"/>
          <a:lstStyle>
            <a:lvl1pPr algn="l">
              <a:defRPr sz="5300" b="0" cap="none">
                <a:solidFill>
                  <a:schemeClr val="tx1"/>
                </a:solidFill>
                <a:effectLst/>
                <a:latin typeface="Segoe UI" pitchFamily="34" charset="0"/>
                <a:ea typeface="Segoe UI" pitchFamily="34" charset="0"/>
                <a:cs typeface="Segoe UI" pitchFamily="34" charset="0"/>
              </a:defRPr>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700">
                <a:solidFill>
                  <a:schemeClr val="tx1">
                    <a:tint val="75000"/>
                  </a:schemeClr>
                </a:solidFill>
              </a:defRPr>
            </a:lvl1pPr>
            <a:lvl2pPr marL="609493" indent="0">
              <a:buNone/>
              <a:defRPr sz="2400">
                <a:solidFill>
                  <a:schemeClr val="tx1">
                    <a:tint val="75000"/>
                  </a:schemeClr>
                </a:solidFill>
              </a:defRPr>
            </a:lvl2pPr>
            <a:lvl3pPr marL="1218987" indent="0">
              <a:buNone/>
              <a:defRPr sz="2100">
                <a:solidFill>
                  <a:schemeClr val="tx1">
                    <a:tint val="75000"/>
                  </a:schemeClr>
                </a:solidFill>
              </a:defRPr>
            </a:lvl3pPr>
            <a:lvl4pPr marL="1828480" indent="0">
              <a:buNone/>
              <a:defRPr sz="1900">
                <a:solidFill>
                  <a:schemeClr val="tx1">
                    <a:tint val="75000"/>
                  </a:schemeClr>
                </a:solidFill>
              </a:defRPr>
            </a:lvl4pPr>
            <a:lvl5pPr marL="2437973" indent="0">
              <a:buNone/>
              <a:defRPr sz="1900">
                <a:solidFill>
                  <a:schemeClr val="tx1">
                    <a:tint val="75000"/>
                  </a:schemeClr>
                </a:solidFill>
              </a:defRPr>
            </a:lvl5pPr>
            <a:lvl6pPr marL="3047467" indent="0">
              <a:buNone/>
              <a:defRPr sz="1900">
                <a:solidFill>
                  <a:schemeClr val="tx1">
                    <a:tint val="75000"/>
                  </a:schemeClr>
                </a:solidFill>
              </a:defRPr>
            </a:lvl6pPr>
            <a:lvl7pPr marL="3656960" indent="0">
              <a:buNone/>
              <a:defRPr sz="1900">
                <a:solidFill>
                  <a:schemeClr val="tx1">
                    <a:tint val="75000"/>
                  </a:schemeClr>
                </a:solidFill>
              </a:defRPr>
            </a:lvl7pPr>
            <a:lvl8pPr marL="4266453" indent="0">
              <a:buNone/>
              <a:defRPr sz="1900">
                <a:solidFill>
                  <a:schemeClr val="tx1">
                    <a:tint val="75000"/>
                  </a:schemeClr>
                </a:solidFill>
              </a:defRPr>
            </a:lvl8pPr>
            <a:lvl9pPr marL="4875947" indent="0">
              <a:buNone/>
              <a:defRPr sz="19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86E19E8-A673-43B0-9B30-51374D85A278}" type="datetimeFigureOut">
              <a:rPr lang="en-US" smtClean="0">
                <a:solidFill>
                  <a:prstClr val="black">
                    <a:tint val="75000"/>
                  </a:prstClr>
                </a:solidFill>
              </a:rPr>
              <a:pPr/>
              <a:t>3/30/2022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DDCDA669-2898-432B-834D-3FAFA923CA2B}" type="slidenum">
              <a:rPr lang="en-US" smtClean="0">
                <a:solidFill>
                  <a:prstClr val="black">
                    <a:tint val="75000"/>
                  </a:prstClr>
                </a:solidFill>
              </a:rPr>
              <a:pPr/>
              <a:t>‹#›</a:t>
            </a:fld>
            <a:endParaRPr lang="en-US">
              <a:solidFill>
                <a:prstClr val="black">
                  <a:tint val="75000"/>
                </a:prstClr>
              </a:solidFill>
            </a:endParaRPr>
          </a:p>
        </p:txBody>
      </p:sp>
      <p:pic>
        <p:nvPicPr>
          <p:cNvPr id="7" name="Picture 2" descr="C:\Users\i-jbatsc\Desktop\images\images\logo.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2168624983"/>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219201" y="177906"/>
            <a:ext cx="10363200" cy="884239"/>
          </a:xfrm>
        </p:spPr>
        <p:txBody>
          <a:bodyPr/>
          <a:lstStyle>
            <a:lvl1pPr>
              <a:defRPr>
                <a:effectLst/>
                <a:latin typeface="Segoe UI" pitchFamily="34" charset="0"/>
                <a:ea typeface="Segoe UI" pitchFamily="34" charset="0"/>
                <a:cs typeface="Segoe UI" pitchFamily="34" charset="0"/>
              </a:defRPr>
            </a:lvl1pPr>
          </a:lstStyle>
          <a:p>
            <a:r>
              <a:rPr lang="en-US"/>
              <a:t>Click to edit Master title style</a:t>
            </a:r>
          </a:p>
        </p:txBody>
      </p:sp>
      <p:sp>
        <p:nvSpPr>
          <p:cNvPr id="3" name="Content Placeholder 2"/>
          <p:cNvSpPr>
            <a:spLocks noGrp="1"/>
          </p:cNvSpPr>
          <p:nvPr>
            <p:ph sz="half" idx="1"/>
          </p:nvPr>
        </p:nvSpPr>
        <p:spPr>
          <a:xfrm>
            <a:off x="1320800" y="1828801"/>
            <a:ext cx="5384800" cy="42973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807200" y="1828801"/>
            <a:ext cx="4572000" cy="42973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86E19E8-A673-43B0-9B30-51374D85A278}" type="datetimeFigureOut">
              <a:rPr lang="en-US" smtClean="0">
                <a:solidFill>
                  <a:prstClr val="black">
                    <a:tint val="75000"/>
                  </a:prstClr>
                </a:solidFill>
              </a:rPr>
              <a:pPr/>
              <a:t>3/30/2022</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DDCDA669-2898-432B-834D-3FAFA923CA2B}" type="slidenum">
              <a:rPr lang="en-US" smtClean="0">
                <a:solidFill>
                  <a:prstClr val="black">
                    <a:tint val="75000"/>
                  </a:prstClr>
                </a:solidFill>
              </a:rPr>
              <a:pPr/>
              <a:t>‹#›</a:t>
            </a:fld>
            <a:endParaRPr lang="en-US">
              <a:solidFill>
                <a:prstClr val="black">
                  <a:tint val="75000"/>
                </a:prstClr>
              </a:solidFill>
            </a:endParaRPr>
          </a:p>
        </p:txBody>
      </p:sp>
      <p:pic>
        <p:nvPicPr>
          <p:cNvPr id="8" name="Picture 2" descr="C:\Users\i-jbatsc\Desktop\images\images\logo.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484328523"/>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4"/>
            <a:ext cx="5386917"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78" y="1535114"/>
            <a:ext cx="5389033"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6" name="Content Placeholder 5"/>
          <p:cNvSpPr>
            <a:spLocks noGrp="1"/>
          </p:cNvSpPr>
          <p:nvPr>
            <p:ph sz="quarter" idx="4"/>
          </p:nvPr>
        </p:nvSpPr>
        <p:spPr>
          <a:xfrm>
            <a:off x="6193378" y="2174875"/>
            <a:ext cx="5389033"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FDB083A-04D8-4B57-ABAC-46E7416338DF}" type="datetimeFigureOut">
              <a:rPr lang="en-US" smtClean="0">
                <a:solidFill>
                  <a:prstClr val="black">
                    <a:tint val="75000"/>
                  </a:prstClr>
                </a:solidFill>
              </a:rPr>
              <a:pPr/>
              <a:t>3/30/2022</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BF8B12A1-1006-42A3-A472-30C60DB048A8}" type="slidenum">
              <a:rPr lang="en-US" smtClean="0">
                <a:solidFill>
                  <a:prstClr val="black">
                    <a:tint val="75000"/>
                  </a:prstClr>
                </a:solidFill>
              </a:rPr>
              <a:pPr/>
              <a:t>‹#›</a:t>
            </a:fld>
            <a:endParaRPr lang="en-US">
              <a:solidFill>
                <a:prstClr val="black">
                  <a:tint val="75000"/>
                </a:prstClr>
              </a:solidFill>
            </a:endParaRPr>
          </a:p>
        </p:txBody>
      </p:sp>
      <p:pic>
        <p:nvPicPr>
          <p:cNvPr id="10" name="Picture 2" descr="C:\Users\i-jbatsc\Desktop\images\images\logo.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2332863693"/>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FDB083A-04D8-4B57-ABAC-46E7416338DF}" type="datetimeFigureOut">
              <a:rPr lang="en-US" smtClean="0">
                <a:solidFill>
                  <a:prstClr val="black">
                    <a:tint val="75000"/>
                  </a:prstClr>
                </a:solidFill>
              </a:rPr>
              <a:pPr/>
              <a:t>3/30/2022</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BF8B12A1-1006-42A3-A472-30C60DB048A8}" type="slidenum">
              <a:rPr lang="en-US" smtClean="0">
                <a:solidFill>
                  <a:prstClr val="black">
                    <a:tint val="75000"/>
                  </a:prstClr>
                </a:solidFill>
              </a:rPr>
              <a:pPr/>
              <a:t>‹#›</a:t>
            </a:fld>
            <a:endParaRPr lang="en-US">
              <a:solidFill>
                <a:prstClr val="black">
                  <a:tint val="75000"/>
                </a:prstClr>
              </a:solidFill>
            </a:endParaRPr>
          </a:p>
        </p:txBody>
      </p:sp>
      <p:pic>
        <p:nvPicPr>
          <p:cNvPr id="6" name="Picture 2" descr="C:\Users\i-jbatsc\Desktop\images\images\logo.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1479219994"/>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showMasterSp="0" type="titleOnly" preserve="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FDB083A-04D8-4B57-ABAC-46E7416338DF}" type="datetimeFigureOut">
              <a:rPr lang="en-US" smtClean="0">
                <a:solidFill>
                  <a:prstClr val="black">
                    <a:tint val="75000"/>
                  </a:prstClr>
                </a:solidFill>
              </a:rPr>
              <a:pPr/>
              <a:t>3/30/2022</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BF8B12A1-1006-42A3-A472-30C60DB048A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93921494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544214" y="1217197"/>
            <a:ext cx="5378548" cy="899665"/>
          </a:xfrm>
        </p:spPr>
        <p:txBody>
          <a:bodyPr/>
          <a:lstStyle>
            <a:lvl1pPr>
              <a:defRPr sz="6468" baseline="0">
                <a:gradFill>
                  <a:gsLst>
                    <a:gs pos="1250">
                      <a:schemeClr val="tx1"/>
                    </a:gs>
                    <a:gs pos="100000">
                      <a:schemeClr val="tx1"/>
                    </a:gs>
                  </a:gsLst>
                  <a:lin ang="5400000" scaled="0"/>
                </a:gradFill>
              </a:defRPr>
            </a:lvl1pPr>
          </a:lstStyle>
          <a:p>
            <a:r>
              <a:rPr lang="en-US"/>
              <a:t>Click to edit Master title style</a:t>
            </a:r>
          </a:p>
        </p:txBody>
      </p:sp>
      <p:sp>
        <p:nvSpPr>
          <p:cNvPr id="4" name="Picture Placeholder 4"/>
          <p:cNvSpPr>
            <a:spLocks noGrp="1"/>
          </p:cNvSpPr>
          <p:nvPr>
            <p:ph type="pic" sz="quarter" idx="10"/>
          </p:nvPr>
        </p:nvSpPr>
        <p:spPr bwMode="ltGray">
          <a:xfrm>
            <a:off x="0" y="0"/>
            <a:ext cx="6094444" cy="6852151"/>
          </a:xfrm>
          <a:blipFill>
            <a:blip r:embed="rId2" cstate="screen">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370" b="1">
                <a:gradFill>
                  <a:gsLst>
                    <a:gs pos="13139">
                      <a:srgbClr val="FFFFFF"/>
                    </a:gs>
                    <a:gs pos="38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613858949"/>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FDB083A-04D8-4B57-ABAC-46E7416338DF}" type="datetimeFigureOut">
              <a:rPr lang="en-US" smtClean="0">
                <a:solidFill>
                  <a:prstClr val="black">
                    <a:tint val="75000"/>
                  </a:prstClr>
                </a:solidFill>
              </a:rPr>
              <a:pPr/>
              <a:t>3/30/2022</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BF8B12A1-1006-42A3-A472-30C60DB048A8}" type="slidenum">
              <a:rPr lang="en-US" smtClean="0">
                <a:solidFill>
                  <a:prstClr val="black">
                    <a:tint val="75000"/>
                  </a:prstClr>
                </a:solidFill>
              </a:rPr>
              <a:pPr/>
              <a:t>‹#›</a:t>
            </a:fld>
            <a:endParaRPr lang="en-US">
              <a:solidFill>
                <a:prstClr val="black">
                  <a:tint val="75000"/>
                </a:prstClr>
              </a:solidFill>
            </a:endParaRPr>
          </a:p>
        </p:txBody>
      </p:sp>
      <p:pic>
        <p:nvPicPr>
          <p:cNvPr id="5" name="Picture 2" descr="C:\Users\i-jbatsc\Desktop\images\images\logo.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1559642682"/>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19410" y="1219202"/>
            <a:ext cx="3401484" cy="1924051"/>
          </a:xfrm>
        </p:spPr>
        <p:txBody>
          <a:bodyPr anchor="b"/>
          <a:lstStyle>
            <a:lvl1pPr algn="l">
              <a:defRPr sz="2700" b="1"/>
            </a:lvl1pPr>
          </a:lstStyle>
          <a:p>
            <a:r>
              <a:rPr lang="en-US"/>
              <a:t>Click to edit Master title style</a:t>
            </a:r>
          </a:p>
        </p:txBody>
      </p:sp>
      <p:sp>
        <p:nvSpPr>
          <p:cNvPr id="3" name="Content Placeholder 2"/>
          <p:cNvSpPr>
            <a:spLocks noGrp="1"/>
          </p:cNvSpPr>
          <p:nvPr>
            <p:ph idx="1"/>
          </p:nvPr>
        </p:nvSpPr>
        <p:spPr>
          <a:xfrm>
            <a:off x="4766733" y="838202"/>
            <a:ext cx="6815667" cy="5287963"/>
          </a:xfrm>
        </p:spPr>
        <p:txBody>
          <a:bodyPr/>
          <a:lstStyle>
            <a:lvl1pPr>
              <a:defRPr sz="4300"/>
            </a:lvl1pPr>
            <a:lvl2pPr>
              <a:defRPr sz="3700"/>
            </a:lvl2pPr>
            <a:lvl3pPr>
              <a:defRPr sz="3200"/>
            </a:lvl3pPr>
            <a:lvl4pPr>
              <a:defRPr sz="2700"/>
            </a:lvl4pPr>
            <a:lvl5pPr>
              <a:defRPr sz="2700"/>
            </a:lvl5pPr>
            <a:lvl6pPr>
              <a:defRPr sz="2700"/>
            </a:lvl6pPr>
            <a:lvl7pPr>
              <a:defRPr sz="2700"/>
            </a:lvl7pPr>
            <a:lvl8pPr>
              <a:defRPr sz="2700"/>
            </a:lvl8pPr>
            <a:lvl9pPr>
              <a:defRPr sz="2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219410" y="3124202"/>
            <a:ext cx="3401484" cy="30019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0FDB083A-04D8-4B57-ABAC-46E7416338DF}" type="datetimeFigureOut">
              <a:rPr lang="en-US" smtClean="0">
                <a:solidFill>
                  <a:prstClr val="black">
                    <a:tint val="75000"/>
                  </a:prstClr>
                </a:solidFill>
              </a:rPr>
              <a:pPr/>
              <a:t>3/30/2022</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F8B12A1-1006-42A3-A472-30C60DB048A8}" type="slidenum">
              <a:rPr lang="en-US" smtClean="0">
                <a:solidFill>
                  <a:prstClr val="black">
                    <a:tint val="75000"/>
                  </a:prstClr>
                </a:solidFill>
              </a:rPr>
              <a:pPr/>
              <a:t>‹#›</a:t>
            </a:fld>
            <a:endParaRPr lang="en-US">
              <a:solidFill>
                <a:prstClr val="black">
                  <a:tint val="75000"/>
                </a:prstClr>
              </a:solidFill>
            </a:endParaRPr>
          </a:p>
        </p:txBody>
      </p:sp>
      <p:pic>
        <p:nvPicPr>
          <p:cNvPr id="8" name="Picture 2" descr="C:\Users\i-jbatsc\Desktop\images\images\logo.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3818263040"/>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8" y="4800602"/>
            <a:ext cx="7315200" cy="566739"/>
          </a:xfrm>
        </p:spPr>
        <p:txBody>
          <a:bodyPr anchor="b"/>
          <a:lstStyle>
            <a:lvl1pPr algn="l">
              <a:defRPr sz="2700" b="1"/>
            </a:lvl1pPr>
          </a:lstStyle>
          <a:p>
            <a:r>
              <a:rPr lang="en-US"/>
              <a:t>Click to edit Master title style</a:t>
            </a:r>
          </a:p>
        </p:txBody>
      </p:sp>
      <p:sp>
        <p:nvSpPr>
          <p:cNvPr id="3" name="Picture Placeholder 2"/>
          <p:cNvSpPr>
            <a:spLocks noGrp="1"/>
          </p:cNvSpPr>
          <p:nvPr>
            <p:ph type="pic" idx="1"/>
          </p:nvPr>
        </p:nvSpPr>
        <p:spPr>
          <a:xfrm>
            <a:off x="2389718" y="612775"/>
            <a:ext cx="7315200" cy="4114800"/>
          </a:xfrm>
        </p:spPr>
        <p:txBody>
          <a:bodyPr/>
          <a:lstStyle>
            <a:lvl1pPr marL="0" indent="0">
              <a:buNone/>
              <a:defRPr sz="4300"/>
            </a:lvl1pPr>
            <a:lvl2pPr marL="609493" indent="0">
              <a:buNone/>
              <a:defRPr sz="3700"/>
            </a:lvl2pPr>
            <a:lvl3pPr marL="1218987" indent="0">
              <a:buNone/>
              <a:defRPr sz="3200"/>
            </a:lvl3pPr>
            <a:lvl4pPr marL="1828480" indent="0">
              <a:buNone/>
              <a:defRPr sz="2700"/>
            </a:lvl4pPr>
            <a:lvl5pPr marL="2437973" indent="0">
              <a:buNone/>
              <a:defRPr sz="2700"/>
            </a:lvl5pPr>
            <a:lvl6pPr marL="3047467" indent="0">
              <a:buNone/>
              <a:defRPr sz="2700"/>
            </a:lvl6pPr>
            <a:lvl7pPr marL="3656960" indent="0">
              <a:buNone/>
              <a:defRPr sz="2700"/>
            </a:lvl7pPr>
            <a:lvl8pPr marL="4266453" indent="0">
              <a:buNone/>
              <a:defRPr sz="2700"/>
            </a:lvl8pPr>
            <a:lvl9pPr marL="4875947" indent="0">
              <a:buNone/>
              <a:defRPr sz="2700"/>
            </a:lvl9pPr>
          </a:lstStyle>
          <a:p>
            <a:r>
              <a:rPr lang="en-US"/>
              <a:t>Click icon to add picture</a:t>
            </a:r>
          </a:p>
        </p:txBody>
      </p:sp>
      <p:sp>
        <p:nvSpPr>
          <p:cNvPr id="4" name="Text Placeholder 3"/>
          <p:cNvSpPr>
            <a:spLocks noGrp="1"/>
          </p:cNvSpPr>
          <p:nvPr>
            <p:ph type="body" sz="half" idx="2"/>
          </p:nvPr>
        </p:nvSpPr>
        <p:spPr>
          <a:xfrm>
            <a:off x="2389718" y="5367443"/>
            <a:ext cx="7315200" cy="8048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0FDB083A-04D8-4B57-ABAC-46E7416338DF}" type="datetimeFigureOut">
              <a:rPr lang="en-US" smtClean="0">
                <a:solidFill>
                  <a:prstClr val="black">
                    <a:tint val="75000"/>
                  </a:prstClr>
                </a:solidFill>
              </a:rPr>
              <a:pPr/>
              <a:t>3/30/2022</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F8B12A1-1006-42A3-A472-30C60DB048A8}" type="slidenum">
              <a:rPr lang="en-US" smtClean="0">
                <a:solidFill>
                  <a:prstClr val="black">
                    <a:tint val="75000"/>
                  </a:prstClr>
                </a:solidFill>
              </a:rPr>
              <a:pPr/>
              <a:t>‹#›</a:t>
            </a:fld>
            <a:endParaRPr lang="en-US">
              <a:solidFill>
                <a:prstClr val="black">
                  <a:tint val="75000"/>
                </a:prstClr>
              </a:solidFill>
            </a:endParaRPr>
          </a:p>
        </p:txBody>
      </p:sp>
      <p:pic>
        <p:nvPicPr>
          <p:cNvPr id="8" name="Picture 2" descr="C:\Users\i-jbatsc\Desktop\images\images\logo.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290288302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5300">
                <a:effectLst/>
                <a:latin typeface="+mj-lt"/>
                <a:ea typeface="Segoe UI" pitchFamily="34" charset="0"/>
                <a:cs typeface="Segoe UI" pitchFamily="34" charset="0"/>
              </a:defRPr>
            </a:lvl1p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FDB083A-04D8-4B57-ABAC-46E7416338DF}" type="datetimeFigureOut">
              <a:rPr lang="en-US" smtClean="0">
                <a:solidFill>
                  <a:prstClr val="black">
                    <a:tint val="75000"/>
                  </a:prstClr>
                </a:solidFill>
              </a:rPr>
              <a:pPr/>
              <a:t>3/30/2022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F8B12A1-1006-42A3-A472-30C60DB048A8}" type="slidenum">
              <a:rPr lang="en-US" smtClean="0">
                <a:solidFill>
                  <a:prstClr val="black">
                    <a:tint val="75000"/>
                  </a:prstClr>
                </a:solidFill>
              </a:rPr>
              <a:pPr/>
              <a:t>‹#›</a:t>
            </a:fld>
            <a:endParaRPr lang="en-US">
              <a:solidFill>
                <a:prstClr val="black">
                  <a:tint val="75000"/>
                </a:prstClr>
              </a:solidFill>
            </a:endParaRPr>
          </a:p>
        </p:txBody>
      </p:sp>
      <p:pic>
        <p:nvPicPr>
          <p:cNvPr id="7" name="Picture 2" descr="C:\Users\i-jbatsc\Desktop\images\images\logo.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1688295069"/>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685802"/>
            <a:ext cx="2743200" cy="5440363"/>
          </a:xfrm>
        </p:spPr>
        <p:txBody>
          <a:bodyPr vert="eaVert"/>
          <a:lstStyle>
            <a:lvl1pPr>
              <a:defRPr>
                <a:effectLst/>
                <a:latin typeface="+mj-lt"/>
                <a:ea typeface="Segoe UI" pitchFamily="34" charset="0"/>
                <a:cs typeface="Segoe UI" pitchFamily="34" charset="0"/>
              </a:defRPr>
            </a:lvl1pPr>
          </a:lstStyle>
          <a:p>
            <a:r>
              <a:rPr lang="en-US"/>
              <a:t>Click to edit Master title style</a:t>
            </a:r>
          </a:p>
        </p:txBody>
      </p:sp>
      <p:sp>
        <p:nvSpPr>
          <p:cNvPr id="3" name="Vertical Text Placeholder 2"/>
          <p:cNvSpPr>
            <a:spLocks noGrp="1"/>
          </p:cNvSpPr>
          <p:nvPr>
            <p:ph type="body" orient="vert" idx="1"/>
          </p:nvPr>
        </p:nvSpPr>
        <p:spPr>
          <a:xfrm>
            <a:off x="609600" y="685802"/>
            <a:ext cx="8026400" cy="5440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FDB083A-04D8-4B57-ABAC-46E7416338DF}" type="datetimeFigureOut">
              <a:rPr lang="en-US" smtClean="0">
                <a:solidFill>
                  <a:prstClr val="black">
                    <a:tint val="75000"/>
                  </a:prstClr>
                </a:solidFill>
              </a:rPr>
              <a:pPr/>
              <a:t>3/30/2022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F8B12A1-1006-42A3-A472-30C60DB048A8}" type="slidenum">
              <a:rPr lang="en-US" smtClean="0">
                <a:solidFill>
                  <a:prstClr val="black">
                    <a:tint val="75000"/>
                  </a:prstClr>
                </a:solidFill>
              </a:rPr>
              <a:pPr/>
              <a:t>‹#›</a:t>
            </a:fld>
            <a:endParaRPr lang="en-US">
              <a:solidFill>
                <a:prstClr val="black">
                  <a:tint val="75000"/>
                </a:prstClr>
              </a:solidFill>
            </a:endParaRPr>
          </a:p>
        </p:txBody>
      </p:sp>
      <p:pic>
        <p:nvPicPr>
          <p:cNvPr id="7" name="Picture 2" descr="C:\Users\i-jbatsc\Desktop\images\images\logo.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3181362167"/>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showMasterSp="0" type="title" preserve="1">
  <p:cSld name="Title Slide Gray Bar">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251201" y="4724400"/>
            <a:ext cx="8228973" cy="914400"/>
          </a:xfrm>
        </p:spPr>
        <p:txBody>
          <a:bodyPr vert="horz" lIns="0" tIns="0" rIns="0" bIns="0" rtlCol="0">
            <a:noAutofit/>
          </a:bodyPr>
          <a:lstStyle>
            <a:lvl1pPr marL="0" indent="0" algn="r" defTabSz="1218937" rtl="0" eaLnBrk="1" latinLnBrk="0" hangingPunct="1">
              <a:lnSpc>
                <a:spcPct val="90000"/>
              </a:lnSpc>
              <a:spcBef>
                <a:spcPts val="0"/>
              </a:spcBef>
              <a:buFont typeface="Arial" pitchFamily="34" charset="0"/>
              <a:buNone/>
              <a:defRPr lang="en-US" sz="2700" kern="1200" dirty="0">
                <a:gradFill>
                  <a:gsLst>
                    <a:gs pos="0">
                      <a:schemeClr val="bg1"/>
                    </a:gs>
                    <a:gs pos="100000">
                      <a:schemeClr val="bg1"/>
                    </a:gs>
                  </a:gsLst>
                  <a:lin ang="5400000" scaled="0"/>
                </a:gradFill>
                <a:latin typeface="Segoe UI" pitchFamily="34" charset="0"/>
                <a:ea typeface="Segoe UI" pitchFamily="34" charset="0"/>
                <a:cs typeface="Segoe UI" pitchFamily="34" charset="0"/>
              </a:defRPr>
            </a:lvl1pPr>
            <a:lvl2pPr marL="609469" indent="0" algn="ctr">
              <a:buNone/>
              <a:defRPr>
                <a:solidFill>
                  <a:schemeClr val="tx1">
                    <a:tint val="75000"/>
                  </a:schemeClr>
                </a:solidFill>
              </a:defRPr>
            </a:lvl2pPr>
            <a:lvl3pPr marL="1218937" indent="0" algn="ctr">
              <a:buNone/>
              <a:defRPr>
                <a:solidFill>
                  <a:schemeClr val="tx1">
                    <a:tint val="75000"/>
                  </a:schemeClr>
                </a:solidFill>
              </a:defRPr>
            </a:lvl3pPr>
            <a:lvl4pPr marL="1828407" indent="0" algn="ctr">
              <a:buNone/>
              <a:defRPr>
                <a:solidFill>
                  <a:schemeClr val="tx1">
                    <a:tint val="75000"/>
                  </a:schemeClr>
                </a:solidFill>
              </a:defRPr>
            </a:lvl4pPr>
            <a:lvl5pPr marL="2437876" indent="0" algn="ctr">
              <a:buNone/>
              <a:defRPr>
                <a:solidFill>
                  <a:schemeClr val="tx1">
                    <a:tint val="75000"/>
                  </a:schemeClr>
                </a:solidFill>
              </a:defRPr>
            </a:lvl5pPr>
            <a:lvl6pPr marL="3047345" indent="0" algn="ctr">
              <a:buNone/>
              <a:defRPr>
                <a:solidFill>
                  <a:schemeClr val="tx1">
                    <a:tint val="75000"/>
                  </a:schemeClr>
                </a:solidFill>
              </a:defRPr>
            </a:lvl6pPr>
            <a:lvl7pPr marL="3656813" indent="0" algn="ctr">
              <a:buNone/>
              <a:defRPr>
                <a:solidFill>
                  <a:schemeClr val="tx1">
                    <a:tint val="75000"/>
                  </a:schemeClr>
                </a:solidFill>
              </a:defRPr>
            </a:lvl7pPr>
            <a:lvl8pPr marL="4266283" indent="0" algn="ctr">
              <a:buNone/>
              <a:defRPr>
                <a:solidFill>
                  <a:schemeClr val="tx1">
                    <a:tint val="75000"/>
                  </a:schemeClr>
                </a:solidFill>
              </a:defRPr>
            </a:lvl8pPr>
            <a:lvl9pPr marL="4875752" indent="0" algn="ctr">
              <a:buNone/>
              <a:defRPr>
                <a:solidFill>
                  <a:schemeClr val="tx1">
                    <a:tint val="75000"/>
                  </a:schemeClr>
                </a:solidFill>
              </a:defRPr>
            </a:lvl9pPr>
          </a:lstStyle>
          <a:p>
            <a:pPr marL="0" marR="0" lvl="0" indent="0" algn="r" defTabSz="1218937" rtl="0" eaLnBrk="1" fontAlgn="auto" latinLnBrk="0" hangingPunct="1">
              <a:lnSpc>
                <a:spcPct val="90000"/>
              </a:lnSpc>
              <a:spcBef>
                <a:spcPts val="0"/>
              </a:spcBef>
              <a:spcAft>
                <a:spcPts val="0"/>
              </a:spcAft>
              <a:buClrTx/>
              <a:buSzTx/>
              <a:buFontTx/>
              <a:buNone/>
              <a:tabLst/>
              <a:defRPr/>
            </a:pPr>
            <a:r>
              <a:rPr lang="en-US"/>
              <a:t>Click to edit Master subtitle style</a:t>
            </a:r>
          </a:p>
        </p:txBody>
      </p:sp>
      <p:sp>
        <p:nvSpPr>
          <p:cNvPr id="2" name="Title 1"/>
          <p:cNvSpPr>
            <a:spLocks noGrp="1"/>
          </p:cNvSpPr>
          <p:nvPr>
            <p:ph type="ctrTitle"/>
          </p:nvPr>
        </p:nvSpPr>
        <p:spPr>
          <a:xfrm>
            <a:off x="3251229" y="3276601"/>
            <a:ext cx="8210551" cy="1219200"/>
          </a:xfrm>
        </p:spPr>
        <p:txBody>
          <a:bodyPr vert="horz" wrap="square" lIns="0" tIns="0" rIns="0" bIns="0" rtlCol="0" anchor="b">
            <a:noAutofit/>
          </a:bodyPr>
          <a:lstStyle>
            <a:lvl1pPr algn="r" defTabSz="1218937" rtl="0" eaLnBrk="1" latinLnBrk="0" hangingPunct="1">
              <a:lnSpc>
                <a:spcPct val="90000"/>
              </a:lnSpc>
              <a:spcBef>
                <a:spcPct val="0"/>
              </a:spcBef>
              <a:buNone/>
              <a:defRPr lang="en-US" sz="4800" b="1" kern="1200" cap="none" spc="-200" dirty="0">
                <a:ln w="3175">
                  <a:noFill/>
                </a:ln>
                <a:solidFill>
                  <a:schemeClr val="tx1"/>
                </a:solidFill>
                <a:effectLst/>
                <a:latin typeface="+mj-lt"/>
                <a:ea typeface="Segoe UI" pitchFamily="34" charset="0"/>
                <a:cs typeface="Segoe UI" pitchFamily="34" charset="0"/>
              </a:defRPr>
            </a:lvl1pPr>
          </a:lstStyle>
          <a:p>
            <a:r>
              <a:rPr lang="en-US"/>
              <a:t>Click to edit Master title style</a:t>
            </a:r>
          </a:p>
        </p:txBody>
      </p:sp>
      <p:pic>
        <p:nvPicPr>
          <p:cNvPr id="4" name="Picture 2" descr="C:\Users\i-jbatsc\Desktop\images\images\logo.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314760119"/>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showMasterSp="0" preserve="1">
  <p:cSld name="Title Content Shapes No Bar">
    <p:spTree>
      <p:nvGrpSpPr>
        <p:cNvPr id="1" name=""/>
        <p:cNvGrpSpPr/>
        <p:nvPr/>
      </p:nvGrpSpPr>
      <p:grpSpPr>
        <a:xfrm>
          <a:off x="0" y="0"/>
          <a:ext cx="0" cy="0"/>
          <a:chOff x="0" y="0"/>
          <a:chExt cx="0" cy="0"/>
        </a:xfrm>
      </p:grpSpPr>
      <p:sp>
        <p:nvSpPr>
          <p:cNvPr id="2" name="Title 1"/>
          <p:cNvSpPr>
            <a:spLocks noGrp="1"/>
          </p:cNvSpPr>
          <p:nvPr>
            <p:ph type="title"/>
          </p:nvPr>
        </p:nvSpPr>
        <p:spPr>
          <a:xfrm>
            <a:off x="1117600" y="177800"/>
            <a:ext cx="10566400" cy="685800"/>
          </a:xfrm>
        </p:spPr>
        <p:txBody>
          <a:bodyPr vert="horz" wrap="square" lIns="0" tIns="0" rIns="0" bIns="0" rtlCol="0" anchor="t">
            <a:noAutofit/>
          </a:bodyPr>
          <a:lstStyle>
            <a:lvl1pPr algn="l" defTabSz="1218937" rtl="0" eaLnBrk="1" latinLnBrk="0" hangingPunct="1">
              <a:lnSpc>
                <a:spcPct val="90000"/>
              </a:lnSpc>
              <a:spcBef>
                <a:spcPct val="0"/>
              </a:spcBef>
              <a:buNone/>
              <a:defRPr lang="en-US" sz="5300" b="1" kern="1200" cap="none" spc="0" dirty="0">
                <a:ln w="3175">
                  <a:noFill/>
                </a:ln>
                <a:solidFill>
                  <a:schemeClr val="tx1"/>
                </a:solidFill>
                <a:effectLst/>
                <a:latin typeface="+mj-lt"/>
                <a:ea typeface="Segoe UI" pitchFamily="34" charset="0"/>
                <a:cs typeface="Segoe UI" pitchFamily="34" charset="0"/>
              </a:defRPr>
            </a:lvl1pPr>
          </a:lstStyle>
          <a:p>
            <a:r>
              <a:rPr lang="en-US"/>
              <a:t>Click to edit Master title style</a:t>
            </a:r>
          </a:p>
        </p:txBody>
      </p:sp>
      <p:sp>
        <p:nvSpPr>
          <p:cNvPr id="7" name="Text Placeholder 13"/>
          <p:cNvSpPr>
            <a:spLocks noGrp="1"/>
          </p:cNvSpPr>
          <p:nvPr>
            <p:ph type="body" sz="quarter" idx="11" hasCustomPrompt="1"/>
          </p:nvPr>
        </p:nvSpPr>
        <p:spPr>
          <a:xfrm>
            <a:off x="508001" y="6412019"/>
            <a:ext cx="11176000" cy="217487"/>
          </a:xfrm>
        </p:spPr>
        <p:txBody>
          <a:bodyPr>
            <a:normAutofit/>
          </a:bodyPr>
          <a:lstStyle>
            <a:lvl1pPr algn="l">
              <a:buNone/>
              <a:defRPr sz="1300"/>
            </a:lvl1pPr>
          </a:lstStyle>
          <a:p>
            <a:pPr lvl="0"/>
            <a:r>
              <a:rPr lang="en-US"/>
              <a:t>Sources</a:t>
            </a:r>
          </a:p>
        </p:txBody>
      </p:sp>
      <p:sp>
        <p:nvSpPr>
          <p:cNvPr id="8" name="Content Placeholder 2"/>
          <p:cNvSpPr>
            <a:spLocks noGrp="1"/>
          </p:cNvSpPr>
          <p:nvPr>
            <p:ph idx="1"/>
          </p:nvPr>
        </p:nvSpPr>
        <p:spPr>
          <a:xfrm>
            <a:off x="1219200" y="1676448"/>
            <a:ext cx="10464800" cy="4678679"/>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2" descr="C:\Users\i-jbatsc\Desktop\images\images\logo.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2578900877"/>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showMasterSp="0" preserve="1">
  <p:cSld name="Two Content No Bar">
    <p:spTree>
      <p:nvGrpSpPr>
        <p:cNvPr id="1" name=""/>
        <p:cNvGrpSpPr/>
        <p:nvPr/>
      </p:nvGrpSpPr>
      <p:grpSpPr>
        <a:xfrm>
          <a:off x="0" y="0"/>
          <a:ext cx="0" cy="0"/>
          <a:chOff x="0" y="0"/>
          <a:chExt cx="0" cy="0"/>
        </a:xfrm>
      </p:grpSpPr>
      <p:sp>
        <p:nvSpPr>
          <p:cNvPr id="2" name="Title 1"/>
          <p:cNvSpPr>
            <a:spLocks noGrp="1"/>
          </p:cNvSpPr>
          <p:nvPr>
            <p:ph type="title"/>
          </p:nvPr>
        </p:nvSpPr>
        <p:spPr>
          <a:xfrm>
            <a:off x="914400" y="228706"/>
            <a:ext cx="10566400" cy="1123585"/>
          </a:xfrm>
        </p:spPr>
        <p:txBody>
          <a:bodyPr vert="horz" wrap="square" lIns="0" tIns="0" rIns="0" bIns="0" rtlCol="0" anchor="t">
            <a:noAutofit/>
          </a:bodyPr>
          <a:lstStyle>
            <a:lvl1pPr algn="l" defTabSz="1218937" rtl="0" eaLnBrk="1" latinLnBrk="0" hangingPunct="1">
              <a:lnSpc>
                <a:spcPct val="90000"/>
              </a:lnSpc>
              <a:spcBef>
                <a:spcPct val="0"/>
              </a:spcBef>
              <a:buNone/>
              <a:defRPr lang="en-US" sz="5300" b="1" kern="1200" cap="none" spc="0" dirty="0">
                <a:ln w="3175">
                  <a:noFill/>
                </a:ln>
                <a:solidFill>
                  <a:schemeClr val="tx1"/>
                </a:solidFill>
                <a:effectLst/>
                <a:latin typeface="+mj-lt"/>
                <a:ea typeface="Segoe UI" pitchFamily="34" charset="0"/>
                <a:cs typeface="Segoe UI" pitchFamily="34" charset="0"/>
              </a:defRPr>
            </a:lvl1pPr>
          </a:lstStyle>
          <a:p>
            <a:r>
              <a:rPr lang="en-US"/>
              <a:t>Click to edit Master title style</a:t>
            </a:r>
          </a:p>
        </p:txBody>
      </p:sp>
      <p:sp>
        <p:nvSpPr>
          <p:cNvPr id="7" name="Text Placeholder 13"/>
          <p:cNvSpPr>
            <a:spLocks noGrp="1"/>
          </p:cNvSpPr>
          <p:nvPr>
            <p:ph type="body" sz="quarter" idx="11" hasCustomPrompt="1"/>
          </p:nvPr>
        </p:nvSpPr>
        <p:spPr>
          <a:xfrm>
            <a:off x="508001" y="6412019"/>
            <a:ext cx="11176000" cy="217487"/>
          </a:xfrm>
        </p:spPr>
        <p:txBody>
          <a:bodyPr>
            <a:normAutofit/>
          </a:bodyPr>
          <a:lstStyle>
            <a:lvl1pPr algn="l">
              <a:buNone/>
              <a:defRPr sz="1300"/>
            </a:lvl1pPr>
          </a:lstStyle>
          <a:p>
            <a:pPr lvl="0"/>
            <a:r>
              <a:rPr lang="en-US"/>
              <a:t>Sources</a:t>
            </a:r>
          </a:p>
        </p:txBody>
      </p:sp>
      <p:sp>
        <p:nvSpPr>
          <p:cNvPr id="9" name="Content Placeholder 2"/>
          <p:cNvSpPr>
            <a:spLocks noGrp="1"/>
          </p:cNvSpPr>
          <p:nvPr>
            <p:ph sz="half" idx="1"/>
          </p:nvPr>
        </p:nvSpPr>
        <p:spPr>
          <a:xfrm>
            <a:off x="914401" y="1371600"/>
            <a:ext cx="5080000" cy="4983480"/>
          </a:xfrm>
        </p:spPr>
        <p:txBody>
          <a:bodyPr>
            <a:normAutofit/>
          </a:bodyPr>
          <a:lstStyle>
            <a:lvl1pPr marL="453222" indent="-453222">
              <a:lnSpc>
                <a:spcPct val="90000"/>
              </a:lnSpc>
              <a:defRPr sz="3200"/>
            </a:lvl1pPr>
            <a:lvl2pPr marL="897627" indent="-433823">
              <a:lnSpc>
                <a:spcPct val="90000"/>
              </a:lnSpc>
              <a:defRPr sz="2700"/>
            </a:lvl2pPr>
            <a:lvl3pPr marL="1271491" indent="-384445">
              <a:lnSpc>
                <a:spcPct val="90000"/>
              </a:lnSpc>
              <a:defRPr sz="2400"/>
            </a:lvl3pPr>
            <a:lvl4pPr marL="1636538" indent="-365047">
              <a:lnSpc>
                <a:spcPct val="90000"/>
              </a:lnSpc>
              <a:defRPr sz="2100"/>
            </a:lvl4pPr>
            <a:lvl5pPr marL="2020982" indent="-373864">
              <a:lnSpc>
                <a:spcPct val="90000"/>
              </a:lnSpc>
              <a:defRPr sz="21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3"/>
          <p:cNvSpPr>
            <a:spLocks noGrp="1"/>
          </p:cNvSpPr>
          <p:nvPr>
            <p:ph sz="half" idx="2"/>
          </p:nvPr>
        </p:nvSpPr>
        <p:spPr>
          <a:xfrm>
            <a:off x="6604000" y="1371600"/>
            <a:ext cx="5080000" cy="4983480"/>
          </a:xfrm>
        </p:spPr>
        <p:txBody>
          <a:bodyPr>
            <a:normAutofit/>
          </a:bodyPr>
          <a:lstStyle>
            <a:lvl1pPr marL="463804" indent="-463804">
              <a:lnSpc>
                <a:spcPct val="90000"/>
              </a:lnSpc>
              <a:defRPr sz="3200"/>
            </a:lvl1pPr>
            <a:lvl2pPr marL="897627" indent="-453222">
              <a:lnSpc>
                <a:spcPct val="90000"/>
              </a:lnSpc>
              <a:defRPr sz="2700"/>
            </a:lvl2pPr>
            <a:lvl3pPr marL="1282072" indent="-403844">
              <a:lnSpc>
                <a:spcPct val="90000"/>
              </a:lnSpc>
              <a:defRPr sz="2400"/>
            </a:lvl3pPr>
            <a:lvl4pPr marL="1636538" indent="-354466">
              <a:lnSpc>
                <a:spcPct val="90000"/>
              </a:lnSpc>
              <a:defRPr sz="2100"/>
            </a:lvl4pPr>
            <a:lvl5pPr marL="2020982" indent="-365047">
              <a:lnSpc>
                <a:spcPct val="90000"/>
              </a:lnSpc>
              <a:defRPr sz="21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2" descr="C:\Users\i-jbatsc\Desktop\images\images\logo.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4154718291"/>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showMasterSp="0" userDrawn="1">
  <p:cSld name="Demo Layout">
    <p:spTree>
      <p:nvGrpSpPr>
        <p:cNvPr id="1" name=""/>
        <p:cNvGrpSpPr/>
        <p:nvPr/>
      </p:nvGrpSpPr>
      <p:grpSpPr>
        <a:xfrm>
          <a:off x="0" y="0"/>
          <a:ext cx="0" cy="0"/>
          <a:chOff x="0" y="0"/>
          <a:chExt cx="0" cy="0"/>
        </a:xfrm>
      </p:grpSpPr>
      <p:sp>
        <p:nvSpPr>
          <p:cNvPr id="7" name="Title 1"/>
          <p:cNvSpPr>
            <a:spLocks noGrp="1"/>
          </p:cNvSpPr>
          <p:nvPr>
            <p:ph type="ctrTitle"/>
          </p:nvPr>
        </p:nvSpPr>
        <p:spPr>
          <a:xfrm>
            <a:off x="938812" y="2794000"/>
            <a:ext cx="10745212" cy="1295400"/>
          </a:xfrm>
        </p:spPr>
        <p:txBody>
          <a:bodyPr anchor="ctr">
            <a:noAutofit/>
          </a:bodyPr>
          <a:lstStyle>
            <a:lvl1pPr algn="l">
              <a:lnSpc>
                <a:spcPct val="90000"/>
              </a:lnSpc>
              <a:defRPr sz="7200" b="0" spc="-267" baseline="0">
                <a:effectLst/>
              </a:defRPr>
            </a:lvl1pPr>
          </a:lstStyle>
          <a:p>
            <a:r>
              <a:rPr lang="en-US"/>
              <a:t>Click to edit Master title style</a:t>
            </a:r>
          </a:p>
        </p:txBody>
      </p:sp>
      <p:sp>
        <p:nvSpPr>
          <p:cNvPr id="8" name="Subtitle 2"/>
          <p:cNvSpPr>
            <a:spLocks noGrp="1"/>
          </p:cNvSpPr>
          <p:nvPr>
            <p:ph type="subTitle" idx="1" hasCustomPrompt="1"/>
          </p:nvPr>
        </p:nvSpPr>
        <p:spPr>
          <a:xfrm>
            <a:off x="938784" y="4845344"/>
            <a:ext cx="6694352" cy="920456"/>
          </a:xfrm>
        </p:spPr>
        <p:txBody>
          <a:bodyPr anchor="ctr">
            <a:noAutofit/>
          </a:bodyPr>
          <a:lstStyle>
            <a:lvl1pPr marL="0" indent="0" algn="l">
              <a:lnSpc>
                <a:spcPct val="90000"/>
              </a:lnSpc>
              <a:spcBef>
                <a:spcPts val="0"/>
              </a:spcBef>
              <a:buNone/>
              <a:defRPr sz="4300" spc="-67" baseline="0">
                <a:gradFill>
                  <a:gsLst>
                    <a:gs pos="0">
                      <a:schemeClr val="tx1"/>
                    </a:gs>
                    <a:gs pos="86000">
                      <a:schemeClr val="tx1"/>
                    </a:gs>
                  </a:gsLst>
                  <a:lin ang="5400000" scaled="0"/>
                </a:gradFill>
                <a:effectLst/>
              </a:defRPr>
            </a:lvl1pPr>
            <a:lvl2pPr marL="609444" indent="0" algn="ctr">
              <a:buNone/>
              <a:defRPr>
                <a:solidFill>
                  <a:schemeClr val="tx1">
                    <a:tint val="75000"/>
                  </a:schemeClr>
                </a:solidFill>
              </a:defRPr>
            </a:lvl2pPr>
            <a:lvl3pPr marL="1218887" indent="0" algn="ctr">
              <a:buNone/>
              <a:defRPr>
                <a:solidFill>
                  <a:schemeClr val="tx1">
                    <a:tint val="75000"/>
                  </a:schemeClr>
                </a:solidFill>
              </a:defRPr>
            </a:lvl3pPr>
            <a:lvl4pPr marL="1828331" indent="0" algn="ctr">
              <a:buNone/>
              <a:defRPr>
                <a:solidFill>
                  <a:schemeClr val="tx1">
                    <a:tint val="75000"/>
                  </a:schemeClr>
                </a:solidFill>
              </a:defRPr>
            </a:lvl4pPr>
            <a:lvl5pPr marL="2437775" indent="0" algn="ctr">
              <a:buNone/>
              <a:defRPr>
                <a:solidFill>
                  <a:schemeClr val="tx1">
                    <a:tint val="75000"/>
                  </a:schemeClr>
                </a:solidFill>
              </a:defRPr>
            </a:lvl5pPr>
            <a:lvl6pPr marL="3047217" indent="0" algn="ctr">
              <a:buNone/>
              <a:defRPr>
                <a:solidFill>
                  <a:schemeClr val="tx1">
                    <a:tint val="75000"/>
                  </a:schemeClr>
                </a:solidFill>
              </a:defRPr>
            </a:lvl6pPr>
            <a:lvl7pPr marL="3656660" indent="0" algn="ctr">
              <a:buNone/>
              <a:defRPr>
                <a:solidFill>
                  <a:schemeClr val="tx1">
                    <a:tint val="75000"/>
                  </a:schemeClr>
                </a:solidFill>
              </a:defRPr>
            </a:lvl7pPr>
            <a:lvl8pPr marL="4266105" indent="0" algn="ctr">
              <a:buNone/>
              <a:defRPr>
                <a:solidFill>
                  <a:schemeClr val="tx1">
                    <a:tint val="75000"/>
                  </a:schemeClr>
                </a:solidFill>
              </a:defRPr>
            </a:lvl8pPr>
            <a:lvl9pPr marL="4875549" indent="0" algn="ctr">
              <a:buNone/>
              <a:defRPr>
                <a:solidFill>
                  <a:schemeClr val="tx1">
                    <a:tint val="75000"/>
                  </a:schemeClr>
                </a:solidFill>
              </a:defRPr>
            </a:lvl9pPr>
          </a:lstStyle>
          <a:p>
            <a:r>
              <a:rPr lang="en-US"/>
              <a:t>Click to edit Master title style</a:t>
            </a:r>
          </a:p>
        </p:txBody>
      </p:sp>
      <p:sp>
        <p:nvSpPr>
          <p:cNvPr id="9" name="Text Placeholder 6"/>
          <p:cNvSpPr>
            <a:spLocks noGrp="1"/>
          </p:cNvSpPr>
          <p:nvPr>
            <p:ph type="body" sz="quarter" idx="10" hasCustomPrompt="1"/>
          </p:nvPr>
        </p:nvSpPr>
        <p:spPr>
          <a:xfrm>
            <a:off x="1430515" y="228601"/>
            <a:ext cx="10253485" cy="1384995"/>
          </a:xfr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4700" b="1" i="1" u="none" strike="noStrike" kern="1200" cap="none" spc="-856" normalizeH="0" baseline="0" noProof="0" dirty="0" smtClean="0">
                <a:ln w="11430"/>
                <a:gradFill>
                  <a:gsLst>
                    <a:gs pos="0">
                      <a:schemeClr val="tx1"/>
                    </a:gs>
                    <a:gs pos="88000">
                      <a:schemeClr val="tx1">
                        <a:alpha val="50000"/>
                      </a:schemeClr>
                    </a:gs>
                  </a:gsLst>
                  <a:lin ang="5400000"/>
                </a:gradFill>
                <a:effectLst/>
                <a:uLnTx/>
                <a:uFillTx/>
                <a:latin typeface="Segoe UI" pitchFamily="34" charset="0"/>
                <a:ea typeface="+mn-ea"/>
                <a:cs typeface="+mn-cs"/>
              </a:defRPr>
            </a:lvl1pPr>
          </a:lstStyle>
          <a:p>
            <a:pPr marL="0" lvl="0" indent="0" algn="r" defTabSz="1218887" rtl="0" eaLnBrk="1" latinLnBrk="0" hangingPunct="1">
              <a:lnSpc>
                <a:spcPct val="90000"/>
              </a:lnSpc>
              <a:spcBef>
                <a:spcPct val="20000"/>
              </a:spcBef>
              <a:buSzPct val="85000"/>
              <a:buFont typeface="Arial" pitchFamily="34" charset="0"/>
              <a:buNone/>
            </a:pPr>
            <a:r>
              <a:rPr lang="en-US"/>
              <a:t>click to…</a:t>
            </a:r>
          </a:p>
        </p:txBody>
      </p:sp>
      <p:pic>
        <p:nvPicPr>
          <p:cNvPr id="5" name="Picture 2" descr="C:\Users\i-jbatsc\Desktop\images\images\logo.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786294777"/>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showMasterSp="0" userDrawn="1">
  <p:cSld name="Centered Text">
    <p:bg>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609600" y="6356353"/>
            <a:ext cx="2844800" cy="365125"/>
          </a:xfrm>
          <a:prstGeom prst="rect">
            <a:avLst/>
          </a:prstGeom>
        </p:spPr>
        <p:txBody>
          <a:bodyPr/>
          <a:lstStyle/>
          <a:p>
            <a:fld id="{FD5DACB9-5D84-4CE7-9B4B-05AD977395C1}" type="datetimeFigureOut">
              <a:rPr lang="en-US" smtClean="0">
                <a:solidFill>
                  <a:prstClr val="black">
                    <a:tint val="75000"/>
                  </a:prstClr>
                </a:solidFill>
              </a:rPr>
              <a:pPr/>
              <a:t>3/30/2022</a:t>
            </a:fld>
            <a:endParaRPr lang="en-US">
              <a:solidFill>
                <a:prstClr val="black">
                  <a:tint val="75000"/>
                </a:prstClr>
              </a:solidFill>
            </a:endParaRPr>
          </a:p>
        </p:txBody>
      </p:sp>
      <p:sp>
        <p:nvSpPr>
          <p:cNvPr id="4" name="Footer Placeholder 3"/>
          <p:cNvSpPr>
            <a:spLocks noGrp="1"/>
          </p:cNvSpPr>
          <p:nvPr>
            <p:ph type="ftr" sz="quarter" idx="11"/>
          </p:nvPr>
        </p:nvSpPr>
        <p:spPr>
          <a:xfrm>
            <a:off x="4165601" y="6356353"/>
            <a:ext cx="3860800" cy="365125"/>
          </a:xfrm>
          <a:prstGeom prst="rect">
            <a:avLst/>
          </a:prstGeom>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a:xfrm>
            <a:off x="8737601" y="6356353"/>
            <a:ext cx="2844800" cy="365125"/>
          </a:xfrm>
          <a:prstGeom prst="rect">
            <a:avLst/>
          </a:prstGeom>
        </p:spPr>
        <p:txBody>
          <a:bodyPr/>
          <a:lstStyle/>
          <a:p>
            <a:fld id="{CCEEC192-A182-4281-BB3C-80D5823A9BAE}" type="slidenum">
              <a:rPr lang="en-US" smtClean="0">
                <a:solidFill>
                  <a:prstClr val="black">
                    <a:tint val="75000"/>
                  </a:prstClr>
                </a:solidFill>
              </a:rPr>
              <a:pPr/>
              <a:t>‹#›</a:t>
            </a:fld>
            <a:endParaRPr lang="en-US">
              <a:solidFill>
                <a:prstClr val="black">
                  <a:tint val="75000"/>
                </a:prstClr>
              </a:solidFill>
            </a:endParaRPr>
          </a:p>
        </p:txBody>
      </p:sp>
      <p:sp>
        <p:nvSpPr>
          <p:cNvPr id="7" name="Text Placeholder 6"/>
          <p:cNvSpPr>
            <a:spLocks noGrp="1"/>
          </p:cNvSpPr>
          <p:nvPr>
            <p:ph type="body" sz="quarter" idx="13"/>
          </p:nvPr>
        </p:nvSpPr>
        <p:spPr>
          <a:xfrm>
            <a:off x="508001" y="457200"/>
            <a:ext cx="11176000" cy="5562600"/>
          </a:xfrm>
        </p:spPr>
        <p:txBody>
          <a:bodyPr anchor="ctr" anchorCtr="0">
            <a:normAutofit/>
          </a:bodyPr>
          <a:lstStyle>
            <a:lvl1pPr algn="ctr">
              <a:buNone/>
              <a:defRPr sz="5900" baseline="0">
                <a:latin typeface="Segoe UI Light" panose="020B0502040204020203" pitchFamily="34" charset="0"/>
                <a:cs typeface="Segoe UI Light" panose="020B0502040204020203" pitchFamily="34" charset="0"/>
              </a:defRPr>
            </a:lvl1pPr>
            <a:lvl2pPr algn="ctr">
              <a:defRPr baseline="0">
                <a:latin typeface="+mj-lt"/>
              </a:defRPr>
            </a:lvl2pPr>
            <a:lvl3pPr algn="ctr">
              <a:defRPr baseline="0">
                <a:latin typeface="+mj-lt"/>
              </a:defRPr>
            </a:lvl3pPr>
            <a:lvl4pPr algn="ctr">
              <a:defRPr baseline="0">
                <a:latin typeface="+mj-lt"/>
              </a:defRPr>
            </a:lvl4pPr>
            <a:lvl5pPr algn="ctr">
              <a:defRPr baseline="0">
                <a:latin typeface="+mj-lt"/>
              </a:defRPr>
            </a:lvl5pPr>
          </a:lstStyle>
          <a:p>
            <a:pPr lvl="0"/>
            <a:r>
              <a:rPr lang="en-US"/>
              <a:t>Click to edit Master text styles</a:t>
            </a:r>
          </a:p>
        </p:txBody>
      </p:sp>
    </p:spTree>
    <p:extLst>
      <p:ext uri="{BB962C8B-B14F-4D97-AF65-F5344CB8AC3E}">
        <p14:creationId xmlns:p14="http://schemas.microsoft.com/office/powerpoint/2010/main" val="140977137"/>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1972825"/>
      </p:ext>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showMasterSp="0">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508001" y="1411658"/>
            <a:ext cx="11176000" cy="2210863"/>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02954809"/>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4AC20D8-C45F-4EE8-8418-6282A3B9FC69}"/>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1" y="0"/>
            <a:ext cx="12190271" cy="6858000"/>
          </a:xfrm>
          <a:prstGeom prst="rect">
            <a:avLst/>
          </a:prstGeom>
        </p:spPr>
      </p:pic>
      <p:sp>
        <p:nvSpPr>
          <p:cNvPr id="12" name="Rectangle 11">
            <a:extLst>
              <a:ext uri="{FF2B5EF4-FFF2-40B4-BE49-F238E27FC236}">
                <a16:creationId xmlns:a16="http://schemas.microsoft.com/office/drawing/2014/main" id="{7DA45350-938C-4C1E-87A3-F80ADD4B9546}"/>
              </a:ext>
            </a:extLst>
          </p:cNvPr>
          <p:cNvSpPr/>
          <p:nvPr userDrawn="1"/>
        </p:nvSpPr>
        <p:spPr bwMode="auto">
          <a:xfrm flipH="1" flipV="1">
            <a:off x="0" y="0"/>
            <a:ext cx="12190270" cy="1438219"/>
          </a:xfrm>
          <a:prstGeom prst="rect">
            <a:avLst/>
          </a:prstGeom>
          <a:gradFill flip="none" rotWithShape="1">
            <a:gsLst>
              <a:gs pos="0">
                <a:srgbClr val="000000">
                  <a:alpha val="50000"/>
                </a:srgbClr>
              </a:gs>
              <a:gs pos="100000">
                <a:srgbClr val="000000">
                  <a:alpha val="0"/>
                </a:srgb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a:extLst>
              <a:ext uri="{FF2B5EF4-FFF2-40B4-BE49-F238E27FC236}">
                <a16:creationId xmlns:a16="http://schemas.microsoft.com/office/drawing/2014/main" id="{E0894A99-A752-42BA-B1EB-CDD1CAF93D54}"/>
              </a:ext>
            </a:extLst>
          </p:cNvPr>
          <p:cNvSpPr/>
          <p:nvPr userDrawn="1"/>
        </p:nvSpPr>
        <p:spPr bwMode="auto">
          <a:xfrm>
            <a:off x="0" y="1731044"/>
            <a:ext cx="12190270" cy="5126957"/>
          </a:xfrm>
          <a:prstGeom prst="rect">
            <a:avLst/>
          </a:prstGeom>
          <a:gradFill flip="none" rotWithShape="1">
            <a:gsLst>
              <a:gs pos="50000">
                <a:srgbClr val="000000">
                  <a:alpha val="50000"/>
                </a:srgbClr>
              </a:gs>
              <a:gs pos="100000">
                <a:srgbClr val="000000">
                  <a:alpha val="0"/>
                </a:srgb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302" y="4174570"/>
            <a:ext cx="8964185" cy="1178282"/>
          </a:xfrm>
          <a:noFill/>
        </p:spPr>
        <p:txBody>
          <a:bodyPr lIns="146304" tIns="91440" rIns="146304" bIns="91440" anchor="t" anchorCtr="0"/>
          <a:lstStyle>
            <a:lvl1pPr>
              <a:defRPr sz="5882" spc="-98" baseline="0">
                <a:gradFill>
                  <a:gsLst>
                    <a:gs pos="5833">
                      <a:schemeClr val="tx1"/>
                    </a:gs>
                    <a:gs pos="53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2" y="5354150"/>
            <a:ext cx="8964186" cy="959071"/>
          </a:xfrm>
          <a:noFill/>
        </p:spPr>
        <p:txBody>
          <a:bodyPr lIns="182880" tIns="146304" rIns="182880" bIns="146304">
            <a:noAutofit/>
          </a:bodyPr>
          <a:lstStyle>
            <a:lvl1pPr marL="0" indent="0">
              <a:spcBef>
                <a:spcPts val="0"/>
              </a:spcBef>
              <a:buNone/>
              <a:defRPr sz="3529" spc="0" baseline="0">
                <a:gradFill>
                  <a:gsLst>
                    <a:gs pos="5833">
                      <a:schemeClr val="tx1"/>
                    </a:gs>
                    <a:gs pos="53000">
                      <a:schemeClr val="tx1"/>
                    </a:gs>
                  </a:gsLst>
                  <a:lin ang="5400000" scaled="0"/>
                </a:gradFill>
                <a:latin typeface="+mj-lt"/>
              </a:defRPr>
            </a:lvl1pPr>
          </a:lstStyle>
          <a:p>
            <a:pPr lvl="0"/>
            <a:r>
              <a:rPr lang="en-US"/>
              <a:t>Speaker Name</a:t>
            </a:r>
          </a:p>
        </p:txBody>
      </p:sp>
      <p:pic>
        <p:nvPicPr>
          <p:cNvPr id="11" name="Picture 10">
            <a:extLst>
              <a:ext uri="{FF2B5EF4-FFF2-40B4-BE49-F238E27FC236}">
                <a16:creationId xmlns:a16="http://schemas.microsoft.com/office/drawing/2014/main" id="{CB91CB2F-950C-41BC-99F6-26CA49D4A30A}"/>
              </a:ext>
            </a:extLst>
          </p:cNvPr>
          <p:cNvPicPr>
            <a:picLocks noChangeAspect="1"/>
          </p:cNvPicPr>
          <p:nvPr userDrawn="1"/>
        </p:nvPicPr>
        <p:blipFill>
          <a:blip r:embed="rId3"/>
          <a:stretch>
            <a:fillRect/>
          </a:stretch>
        </p:blipFill>
        <p:spPr>
          <a:xfrm>
            <a:off x="319290" y="292825"/>
            <a:ext cx="1993362" cy="701889"/>
          </a:xfrm>
          <a:prstGeom prst="rect">
            <a:avLst/>
          </a:prstGeom>
        </p:spPr>
      </p:pic>
    </p:spTree>
    <p:extLst>
      <p:ext uri="{BB962C8B-B14F-4D97-AF65-F5344CB8AC3E}">
        <p14:creationId xmlns:p14="http://schemas.microsoft.com/office/powerpoint/2010/main" val="20323002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itle Slide 3">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3"/>
          </p:nvPr>
        </p:nvSpPr>
        <p:spPr>
          <a:xfrm>
            <a:off x="0" y="0"/>
            <a:ext cx="12192000" cy="727700"/>
          </a:xfrm>
        </p:spPr>
        <p:txBody>
          <a:bodyPr/>
          <a:lstStyle>
            <a:lvl1pPr marL="0" indent="0">
              <a:buNone/>
              <a:defRPr/>
            </a:lvl1pPr>
          </a:lstStyle>
          <a:p>
            <a:r>
              <a:rPr lang="en-US"/>
              <a:t>Click icon to add picture</a:t>
            </a:r>
          </a:p>
        </p:txBody>
      </p:sp>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t="8530"/>
          <a:stretch/>
        </p:blipFill>
        <p:spPr>
          <a:xfrm>
            <a:off x="257768" y="816708"/>
            <a:ext cx="11676463" cy="5761918"/>
          </a:xfrm>
          <a:prstGeom prst="rect">
            <a:avLst/>
          </a:prstGeom>
          <a:noFill/>
          <a:ln>
            <a:noFill/>
          </a:ln>
        </p:spPr>
      </p:pic>
      <p:sp>
        <p:nvSpPr>
          <p:cNvPr id="5" name="Text Placeholder 4"/>
          <p:cNvSpPr>
            <a:spLocks noGrp="1"/>
          </p:cNvSpPr>
          <p:nvPr>
            <p:ph type="body" sz="quarter" idx="12" hasCustomPrompt="1"/>
          </p:nvPr>
        </p:nvSpPr>
        <p:spPr>
          <a:xfrm>
            <a:off x="271105" y="3877271"/>
            <a:ext cx="5095209" cy="999080"/>
          </a:xfrm>
          <a:noFill/>
        </p:spPr>
        <p:txBody>
          <a:bodyPr lIns="182880" tIns="146304" rIns="182880" bIns="146304">
            <a:noAutofit/>
          </a:bodyPr>
          <a:lstStyle>
            <a:lvl1pPr marL="0" indent="0">
              <a:spcBef>
                <a:spcPts val="0"/>
              </a:spcBef>
              <a:buNone/>
              <a:defRPr sz="3529" spc="0" baseline="0">
                <a:gradFill>
                  <a:gsLst>
                    <a:gs pos="7965">
                      <a:schemeClr val="tx1"/>
                    </a:gs>
                    <a:gs pos="8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2" spc="-98" baseline="0">
                <a:gradFill>
                  <a:gsLst>
                    <a:gs pos="7965">
                      <a:schemeClr val="tx1"/>
                    </a:gs>
                    <a:gs pos="8000">
                      <a:schemeClr val="tx1"/>
                    </a:gs>
                  </a:gsLst>
                  <a:lin ang="5400000" scaled="0"/>
                </a:gradFill>
              </a:defRPr>
            </a:lvl1pPr>
          </a:lstStyle>
          <a:p>
            <a:r>
              <a:rPr lang="en-US"/>
              <a:t>Presentation title</a:t>
            </a:r>
          </a:p>
        </p:txBody>
      </p:sp>
      <p:pic>
        <p:nvPicPr>
          <p:cNvPr id="12" name="Picture 11"/>
          <p:cNvPicPr>
            <a:picLocks noChangeAspect="1"/>
          </p:cNvPicPr>
          <p:nvPr userDrawn="1"/>
        </p:nvPicPr>
        <p:blipFill rotWithShape="1">
          <a:blip r:embed="rId2">
            <a:extLst>
              <a:ext uri="{28A0092B-C50C-407E-A947-70E740481C1C}">
                <a14:useLocalDpi xmlns:a14="http://schemas.microsoft.com/office/drawing/2010/main" val="0"/>
              </a:ext>
            </a:extLst>
          </a:blip>
          <a:srcRect l="16749" t="685"/>
          <a:stretch/>
        </p:blipFill>
        <p:spPr>
          <a:xfrm>
            <a:off x="2213414" y="322490"/>
            <a:ext cx="9720817" cy="6256136"/>
          </a:xfrm>
          <a:prstGeom prst="rect">
            <a:avLst/>
          </a:prstGeom>
          <a:noFill/>
          <a:ln>
            <a:noFill/>
          </a:ln>
        </p:spPr>
      </p:pic>
    </p:spTree>
    <p:extLst>
      <p:ext uri="{BB962C8B-B14F-4D97-AF65-F5344CB8AC3E}">
        <p14:creationId xmlns:p14="http://schemas.microsoft.com/office/powerpoint/2010/main" val="14019324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itle Slide 2">
    <p:bg bwMode="gray">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5"/>
          </p:nvPr>
        </p:nvSpPr>
        <p:spPr>
          <a:xfrm>
            <a:off x="0" y="0"/>
            <a:ext cx="12192000" cy="727700"/>
          </a:xfrm>
        </p:spPr>
        <p:txBody>
          <a:bodyPr/>
          <a:lstStyle>
            <a:lvl1pPr marL="0" indent="0">
              <a:buNone/>
              <a:defRPr/>
            </a:lvl1pPr>
          </a:lstStyle>
          <a:p>
            <a:r>
              <a:rPr lang="en-US"/>
              <a:t>Click icon to add picture</a:t>
            </a:r>
          </a:p>
        </p:txBody>
      </p:sp>
      <p:sp>
        <p:nvSpPr>
          <p:cNvPr id="2" name="Footer Placeholder 1"/>
          <p:cNvSpPr>
            <a:spLocks noGrp="1"/>
          </p:cNvSpPr>
          <p:nvPr>
            <p:ph type="ftr" sz="quarter" idx="13"/>
          </p:nvPr>
        </p:nvSpPr>
        <p:spPr/>
        <p:txBody>
          <a:bodyPr/>
          <a:lstStyle/>
          <a:p>
            <a:r>
              <a:rPr lang="en-US"/>
              <a:t>Microsoft Confidential</a:t>
            </a:r>
          </a:p>
        </p:txBody>
      </p:sp>
      <p:sp>
        <p:nvSpPr>
          <p:cNvPr id="3" name="Slide Number Placeholder 2"/>
          <p:cNvSpPr>
            <a:spLocks noGrp="1"/>
          </p:cNvSpPr>
          <p:nvPr>
            <p:ph type="sldNum" sz="quarter" idx="14"/>
          </p:nvPr>
        </p:nvSpPr>
        <p:spPr/>
        <p:txBody>
          <a:bodyPr/>
          <a:lstStyle/>
          <a:p>
            <a:fld id="{27258FFF-F925-446B-8502-81C933981705}" type="slidenum">
              <a:rPr lang="en-US" smtClean="0"/>
              <a:pPr/>
              <a:t>‹#›</a:t>
            </a:fld>
            <a:endParaRPr lang="en-US"/>
          </a:p>
        </p:txBody>
      </p:sp>
      <p:sp>
        <p:nvSpPr>
          <p:cNvPr id="7" name="Text Placeholder 4"/>
          <p:cNvSpPr>
            <a:spLocks noGrp="1"/>
          </p:cNvSpPr>
          <p:nvPr>
            <p:ph type="body" sz="quarter" idx="12" hasCustomPrompt="1"/>
          </p:nvPr>
        </p:nvSpPr>
        <p:spPr>
          <a:xfrm>
            <a:off x="271105" y="3877271"/>
            <a:ext cx="5095209" cy="999080"/>
          </a:xfrm>
          <a:noFill/>
        </p:spPr>
        <p:txBody>
          <a:bodyPr lIns="182880" tIns="146304" rIns="182880" bIns="146304">
            <a:noAutofit/>
          </a:bodyPr>
          <a:lstStyle>
            <a:lvl1pPr marL="0" indent="0">
              <a:spcBef>
                <a:spcPts val="0"/>
              </a:spcBef>
              <a:buNone/>
              <a:defRPr sz="3529" spc="0" baseline="0">
                <a:gradFill>
                  <a:gsLst>
                    <a:gs pos="7965">
                      <a:schemeClr val="tx1"/>
                    </a:gs>
                    <a:gs pos="8000">
                      <a:schemeClr val="tx1"/>
                    </a:gs>
                  </a:gsLst>
                  <a:lin ang="5400000" scaled="0"/>
                </a:gradFill>
                <a:latin typeface="+mj-lt"/>
              </a:defRPr>
            </a:lvl1pPr>
          </a:lstStyle>
          <a:p>
            <a:pPr lvl="0"/>
            <a:r>
              <a:rPr lang="en-US"/>
              <a:t>Speaker Name</a:t>
            </a:r>
          </a:p>
        </p:txBody>
      </p:sp>
      <p:sp>
        <p:nvSpPr>
          <p:cNvPr id="8"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2" spc="-98" baseline="0">
                <a:gradFill>
                  <a:gsLst>
                    <a:gs pos="7965">
                      <a:schemeClr val="tx1"/>
                    </a:gs>
                    <a:gs pos="8000">
                      <a:schemeClr val="tx1"/>
                    </a:gs>
                  </a:gsLst>
                  <a:lin ang="5400000" scaled="0"/>
                </a:gradFill>
              </a:defRPr>
            </a:lvl1pPr>
          </a:lstStyle>
          <a:p>
            <a:r>
              <a:rPr lang="en-US"/>
              <a:t>Presentation title</a:t>
            </a:r>
          </a:p>
        </p:txBody>
      </p:sp>
    </p:spTree>
    <p:extLst>
      <p:ext uri="{BB962C8B-B14F-4D97-AF65-F5344CB8AC3E}">
        <p14:creationId xmlns:p14="http://schemas.microsoft.com/office/powerpoint/2010/main" val="41053940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le Slide 4">
    <p:bg bwMode="gray">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3"/>
          </p:nvPr>
        </p:nvSpPr>
        <p:spPr>
          <a:xfrm>
            <a:off x="0" y="0"/>
            <a:ext cx="12192000" cy="727700"/>
          </a:xfrm>
        </p:spPr>
        <p:txBody>
          <a:bodyPr/>
          <a:lstStyle>
            <a:lvl1pPr marL="0" indent="0">
              <a:buNone/>
              <a:defRPr/>
            </a:lvl1pPr>
          </a:lstStyle>
          <a:p>
            <a:r>
              <a:rPr lang="en-US"/>
              <a:t>Click icon to add picture</a:t>
            </a:r>
          </a:p>
        </p:txBody>
      </p:sp>
      <p:sp>
        <p:nvSpPr>
          <p:cNvPr id="5" name="Text Placeholder 4"/>
          <p:cNvSpPr>
            <a:spLocks noGrp="1"/>
          </p:cNvSpPr>
          <p:nvPr>
            <p:ph type="body" sz="quarter" idx="12" hasCustomPrompt="1"/>
          </p:nvPr>
        </p:nvSpPr>
        <p:spPr>
          <a:xfrm>
            <a:off x="271105" y="2084172"/>
            <a:ext cx="5376684" cy="1793110"/>
          </a:xfrm>
          <a:noFill/>
        </p:spPr>
        <p:txBody>
          <a:bodyPr lIns="182880" tIns="146304" rIns="182880" bIns="146304">
            <a:noAutofit/>
          </a:bodyPr>
          <a:lstStyle>
            <a:lvl1pPr marL="0" indent="0">
              <a:spcBef>
                <a:spcPts val="0"/>
              </a:spcBef>
              <a:buNone/>
              <a:defRPr sz="3529" spc="0" baseline="0">
                <a:gradFill>
                  <a:gsLst>
                    <a:gs pos="46903">
                      <a:srgbClr val="FFFFFF"/>
                    </a:gs>
                    <a:gs pos="83000">
                      <a:srgbClr val="FFFFFF"/>
                    </a:gs>
                  </a:gsLst>
                  <a:lin ang="5400000" scaled="1"/>
                </a:gradFill>
                <a:latin typeface="+mj-lt"/>
              </a:defRPr>
            </a:lvl1pPr>
          </a:lstStyle>
          <a:p>
            <a:pPr lvl="0"/>
            <a:r>
              <a:rPr lang="en-US"/>
              <a:t>Speaker Name</a:t>
            </a:r>
          </a:p>
        </p:txBody>
      </p:sp>
      <p:sp>
        <p:nvSpPr>
          <p:cNvPr id="9" name="Title 1"/>
          <p:cNvSpPr>
            <a:spLocks noGrp="1"/>
          </p:cNvSpPr>
          <p:nvPr>
            <p:ph type="title" hasCustomPrompt="1"/>
          </p:nvPr>
        </p:nvSpPr>
        <p:spPr>
          <a:xfrm>
            <a:off x="269303" y="291069"/>
            <a:ext cx="5378485" cy="1793104"/>
          </a:xfrm>
          <a:noFill/>
        </p:spPr>
        <p:txBody>
          <a:bodyPr lIns="146304" tIns="91440" rIns="146304" bIns="91440" anchor="t" anchorCtr="0"/>
          <a:lstStyle>
            <a:lvl1pPr>
              <a:defRPr sz="5882" spc="-98" baseline="0">
                <a:gradFill>
                  <a:gsLst>
                    <a:gs pos="46903">
                      <a:srgbClr val="FFFFFF"/>
                    </a:gs>
                    <a:gs pos="83000">
                      <a:srgbClr val="FFFFFF"/>
                    </a:gs>
                  </a:gsLst>
                  <a:lin ang="5400000" scaled="1"/>
                </a:gradFill>
              </a:defRPr>
            </a:lvl1pPr>
          </a:lstStyle>
          <a:p>
            <a:r>
              <a:rPr lang="en-US"/>
              <a:t>Presentation title</a:t>
            </a:r>
          </a:p>
        </p:txBody>
      </p:sp>
    </p:spTree>
    <p:extLst>
      <p:ext uri="{BB962C8B-B14F-4D97-AF65-F5344CB8AC3E}">
        <p14:creationId xmlns:p14="http://schemas.microsoft.com/office/powerpoint/2010/main" val="16469939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Pull Quote 1">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192000" cy="727700"/>
          </a:xfrm>
        </p:spPr>
        <p:txBody>
          <a:bodyPr/>
          <a:lstStyle>
            <a:lvl1pPr marL="0" indent="0">
              <a:buNone/>
              <a:defRPr/>
            </a:lvl1pPr>
          </a:lstStyle>
          <a:p>
            <a:r>
              <a:rPr lang="en-US"/>
              <a:t>Click icon to add picture</a:t>
            </a:r>
          </a:p>
        </p:txBody>
      </p:sp>
      <p:sp>
        <p:nvSpPr>
          <p:cNvPr id="9" name="Title 1"/>
          <p:cNvSpPr>
            <a:spLocks noGrp="1"/>
          </p:cNvSpPr>
          <p:nvPr>
            <p:ph type="title" hasCustomPrompt="1"/>
          </p:nvPr>
        </p:nvSpPr>
        <p:spPr>
          <a:xfrm>
            <a:off x="269303" y="2084172"/>
            <a:ext cx="5378485" cy="3586208"/>
          </a:xfrm>
          <a:noFill/>
        </p:spPr>
        <p:txBody>
          <a:bodyPr lIns="146304" tIns="91440" rIns="146304" bIns="91440" anchor="t" anchorCtr="0"/>
          <a:lstStyle>
            <a:lvl1pPr>
              <a:defRPr sz="5882" spc="-98" baseline="0">
                <a:gradFill>
                  <a:gsLst>
                    <a:gs pos="46903">
                      <a:schemeClr val="tx1"/>
                    </a:gs>
                    <a:gs pos="83000">
                      <a:schemeClr val="tx1"/>
                    </a:gs>
                  </a:gsLst>
                  <a:lin ang="5400000" scaled="1"/>
                </a:gradFill>
              </a:defRPr>
            </a:lvl1pPr>
          </a:lstStyle>
          <a:p>
            <a:r>
              <a:rPr lang="en-US"/>
              <a:t>Pull quote</a:t>
            </a:r>
          </a:p>
        </p:txBody>
      </p:sp>
    </p:spTree>
    <p:extLst>
      <p:ext uri="{BB962C8B-B14F-4D97-AF65-F5344CB8AC3E}">
        <p14:creationId xmlns:p14="http://schemas.microsoft.com/office/powerpoint/2010/main" val="22302271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Pull Quote 2">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8"/>
          </p:nvPr>
        </p:nvSpPr>
        <p:spPr>
          <a:xfrm>
            <a:off x="0" y="0"/>
            <a:ext cx="12192000" cy="727700"/>
          </a:xfrm>
        </p:spPr>
        <p:txBody>
          <a:bodyPr/>
          <a:lstStyle>
            <a:lvl1pPr marL="0" indent="0">
              <a:buNone/>
              <a:defRPr/>
            </a:lvl1pPr>
          </a:lstStyle>
          <a:p>
            <a:r>
              <a:rPr lang="en-US"/>
              <a:t>Click icon to add picture</a:t>
            </a:r>
          </a:p>
        </p:txBody>
      </p:sp>
      <p:sp>
        <p:nvSpPr>
          <p:cNvPr id="13" name="Text Placeholder 5"/>
          <p:cNvSpPr>
            <a:spLocks noGrp="1"/>
          </p:cNvSpPr>
          <p:nvPr>
            <p:ph type="body" sz="quarter" idx="15" hasCustomPrompt="1"/>
          </p:nvPr>
        </p:nvSpPr>
        <p:spPr>
          <a:xfrm>
            <a:off x="5914482" y="708900"/>
            <a:ext cx="627497" cy="627586"/>
          </a:xfrm>
          <a:solidFill>
            <a:srgbClr val="68217A"/>
          </a:solidFill>
        </p:spPr>
        <p:txBody>
          <a:bodyPr anchor="ctr">
            <a:noAutofit/>
          </a:bodyP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14" name="Text Placeholder 5"/>
          <p:cNvSpPr>
            <a:spLocks noGrp="1"/>
          </p:cNvSpPr>
          <p:nvPr>
            <p:ph type="body" sz="quarter" idx="16" hasCustomPrompt="1"/>
          </p:nvPr>
        </p:nvSpPr>
        <p:spPr>
          <a:xfrm>
            <a:off x="9233488" y="891888"/>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15" name="Text Placeholder 5"/>
          <p:cNvSpPr>
            <a:spLocks noGrp="1"/>
          </p:cNvSpPr>
          <p:nvPr>
            <p:ph type="body" sz="quarter" idx="17" hasCustomPrompt="1"/>
          </p:nvPr>
        </p:nvSpPr>
        <p:spPr>
          <a:xfrm>
            <a:off x="9233488" y="3743932"/>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17" name="Title 16"/>
          <p:cNvSpPr>
            <a:spLocks noGrp="1"/>
          </p:cNvSpPr>
          <p:nvPr>
            <p:ph type="title"/>
          </p:nvPr>
        </p:nvSpPr>
        <p:spPr>
          <a:xfrm>
            <a:off x="4307819" y="3557465"/>
            <a:ext cx="2234160" cy="2228097"/>
          </a:xfrm>
          <a:solidFill>
            <a:srgbClr val="68217A"/>
          </a:solidFill>
        </p:spPr>
        <p:txBody>
          <a:bodyPr lIns="182880" tIns="146304" rIns="182880" bIns="146304"/>
          <a:lstStyle>
            <a:lvl1pPr>
              <a:defRPr sz="3137">
                <a:gradFill>
                  <a:gsLst>
                    <a:gs pos="14159">
                      <a:schemeClr val="bg1"/>
                    </a:gs>
                    <a:gs pos="37000">
                      <a:schemeClr val="bg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910151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13">
                                            <p:bg/>
                                          </p:spTgt>
                                        </p:tgtEl>
                                        <p:attrNameLst>
                                          <p:attrName>style.visibility</p:attrName>
                                        </p:attrNameLst>
                                      </p:cBhvr>
                                      <p:to>
                                        <p:strVal val="visible"/>
                                      </p:to>
                                    </p:set>
                                    <p:anim calcmode="lin" valueType="num">
                                      <p:cBhvr>
                                        <p:cTn id="7" dur="500" fill="hold"/>
                                        <p:tgtEl>
                                          <p:spTgt spid="13">
                                            <p:bg/>
                                          </p:spTgt>
                                        </p:tgtEl>
                                        <p:attrNameLst>
                                          <p:attrName>ppt_w</p:attrName>
                                        </p:attrNameLst>
                                      </p:cBhvr>
                                      <p:tavLst>
                                        <p:tav tm="0">
                                          <p:val>
                                            <p:fltVal val="0"/>
                                          </p:val>
                                        </p:tav>
                                        <p:tav tm="100000">
                                          <p:val>
                                            <p:strVal val="#ppt_w"/>
                                          </p:val>
                                        </p:tav>
                                      </p:tavLst>
                                    </p:anim>
                                    <p:anim calcmode="lin" valueType="num">
                                      <p:cBhvr>
                                        <p:cTn id="8" dur="500" fill="hold"/>
                                        <p:tgtEl>
                                          <p:spTgt spid="13">
                                            <p:bg/>
                                          </p:spTgt>
                                        </p:tgtEl>
                                        <p:attrNameLst>
                                          <p:attrName>ppt_h</p:attrName>
                                        </p:attrNameLst>
                                      </p:cBhvr>
                                      <p:tavLst>
                                        <p:tav tm="0">
                                          <p:val>
                                            <p:fltVal val="0"/>
                                          </p:val>
                                        </p:tav>
                                        <p:tav tm="100000">
                                          <p:val>
                                            <p:strVal val="#ppt_h"/>
                                          </p:val>
                                        </p:tav>
                                      </p:tavLst>
                                    </p:anim>
                                    <p:animEffect transition="in" filter="fade">
                                      <p:cBhvr>
                                        <p:cTn id="9" dur="500"/>
                                        <p:tgtEl>
                                          <p:spTgt spid="13">
                                            <p:bg/>
                                          </p:spTgt>
                                        </p:tgtEl>
                                      </p:cBhvr>
                                    </p:animEffect>
                                    <p:anim calcmode="lin" valueType="num">
                                      <p:cBhvr>
                                        <p:cTn id="10" dur="500" fill="hold"/>
                                        <p:tgtEl>
                                          <p:spTgt spid="13">
                                            <p:bg/>
                                          </p:spTgt>
                                        </p:tgtEl>
                                        <p:attrNameLst>
                                          <p:attrName>ppt_x</p:attrName>
                                        </p:attrNameLst>
                                      </p:cBhvr>
                                      <p:tavLst>
                                        <p:tav tm="0">
                                          <p:val>
                                            <p:fltVal val="0.5"/>
                                          </p:val>
                                        </p:tav>
                                        <p:tav tm="100000">
                                          <p:val>
                                            <p:strVal val="#ppt_x"/>
                                          </p:val>
                                        </p:tav>
                                      </p:tavLst>
                                    </p:anim>
                                    <p:anim calcmode="lin" valueType="num">
                                      <p:cBhvr>
                                        <p:cTn id="11" dur="500" fill="hold"/>
                                        <p:tgtEl>
                                          <p:spTgt spid="13">
                                            <p:bg/>
                                          </p:spTgt>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13">
                                            <p:txEl>
                                              <p:pRg st="0" end="0"/>
                                            </p:txEl>
                                          </p:spTgt>
                                        </p:tgtEl>
                                        <p:attrNameLst>
                                          <p:attrName>style.visibility</p:attrName>
                                        </p:attrNameLst>
                                      </p:cBhvr>
                                      <p:to>
                                        <p:strVal val="visible"/>
                                      </p:to>
                                    </p:set>
                                    <p:anim calcmode="lin" valueType="num">
                                      <p:cBhvr>
                                        <p:cTn id="14" dur="500" fill="hold"/>
                                        <p:tgtEl>
                                          <p:spTgt spid="13">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13">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13">
                                            <p:txEl>
                                              <p:pRg st="0" end="0"/>
                                            </p:txEl>
                                          </p:spTgt>
                                        </p:tgtEl>
                                      </p:cBhvr>
                                    </p:animEffect>
                                    <p:anim calcmode="lin" valueType="num">
                                      <p:cBhvr>
                                        <p:cTn id="17" dur="500" fill="hold"/>
                                        <p:tgtEl>
                                          <p:spTgt spid="13">
                                            <p:txEl>
                                              <p:pRg st="0" end="0"/>
                                            </p:txEl>
                                          </p:spTgt>
                                        </p:tgtEl>
                                        <p:attrNameLst>
                                          <p:attrName>ppt_x</p:attrName>
                                        </p:attrNameLst>
                                      </p:cBhvr>
                                      <p:tavLst>
                                        <p:tav tm="0">
                                          <p:val>
                                            <p:fltVal val="0.5"/>
                                          </p:val>
                                        </p:tav>
                                        <p:tav tm="100000">
                                          <p:val>
                                            <p:strVal val="#ppt_x"/>
                                          </p:val>
                                        </p:tav>
                                      </p:tavLst>
                                    </p:anim>
                                    <p:anim calcmode="lin" valueType="num">
                                      <p:cBhvr>
                                        <p:cTn id="18" dur="500" fill="hold"/>
                                        <p:tgtEl>
                                          <p:spTgt spid="13">
                                            <p:txEl>
                                              <p:pRg st="0" end="0"/>
                                            </p:txEl>
                                          </p:spTgt>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14">
                                            <p:bg/>
                                          </p:spTgt>
                                        </p:tgtEl>
                                        <p:attrNameLst>
                                          <p:attrName>style.visibility</p:attrName>
                                        </p:attrNameLst>
                                      </p:cBhvr>
                                      <p:to>
                                        <p:strVal val="visible"/>
                                      </p:to>
                                    </p:set>
                                    <p:anim calcmode="lin" valueType="num">
                                      <p:cBhvr>
                                        <p:cTn id="21" dur="500" fill="hold"/>
                                        <p:tgtEl>
                                          <p:spTgt spid="14">
                                            <p:bg/>
                                          </p:spTgt>
                                        </p:tgtEl>
                                        <p:attrNameLst>
                                          <p:attrName>ppt_w</p:attrName>
                                        </p:attrNameLst>
                                      </p:cBhvr>
                                      <p:tavLst>
                                        <p:tav tm="0">
                                          <p:val>
                                            <p:fltVal val="0"/>
                                          </p:val>
                                        </p:tav>
                                        <p:tav tm="100000">
                                          <p:val>
                                            <p:strVal val="#ppt_w"/>
                                          </p:val>
                                        </p:tav>
                                      </p:tavLst>
                                    </p:anim>
                                    <p:anim calcmode="lin" valueType="num">
                                      <p:cBhvr>
                                        <p:cTn id="22" dur="500" fill="hold"/>
                                        <p:tgtEl>
                                          <p:spTgt spid="14">
                                            <p:bg/>
                                          </p:spTgt>
                                        </p:tgtEl>
                                        <p:attrNameLst>
                                          <p:attrName>ppt_h</p:attrName>
                                        </p:attrNameLst>
                                      </p:cBhvr>
                                      <p:tavLst>
                                        <p:tav tm="0">
                                          <p:val>
                                            <p:fltVal val="0"/>
                                          </p:val>
                                        </p:tav>
                                        <p:tav tm="100000">
                                          <p:val>
                                            <p:strVal val="#ppt_h"/>
                                          </p:val>
                                        </p:tav>
                                      </p:tavLst>
                                    </p:anim>
                                    <p:animEffect transition="in" filter="fade">
                                      <p:cBhvr>
                                        <p:cTn id="23" dur="500"/>
                                        <p:tgtEl>
                                          <p:spTgt spid="14">
                                            <p:bg/>
                                          </p:spTgt>
                                        </p:tgtEl>
                                      </p:cBhvr>
                                    </p:animEffect>
                                    <p:anim calcmode="lin" valueType="num">
                                      <p:cBhvr>
                                        <p:cTn id="24" dur="500" fill="hold"/>
                                        <p:tgtEl>
                                          <p:spTgt spid="14">
                                            <p:bg/>
                                          </p:spTgt>
                                        </p:tgtEl>
                                        <p:attrNameLst>
                                          <p:attrName>ppt_x</p:attrName>
                                        </p:attrNameLst>
                                      </p:cBhvr>
                                      <p:tavLst>
                                        <p:tav tm="0">
                                          <p:val>
                                            <p:fltVal val="0.5"/>
                                          </p:val>
                                        </p:tav>
                                        <p:tav tm="100000">
                                          <p:val>
                                            <p:strVal val="#ppt_x"/>
                                          </p:val>
                                        </p:tav>
                                      </p:tavLst>
                                    </p:anim>
                                    <p:anim calcmode="lin" valueType="num">
                                      <p:cBhvr>
                                        <p:cTn id="25" dur="500" fill="hold"/>
                                        <p:tgtEl>
                                          <p:spTgt spid="14">
                                            <p:bg/>
                                          </p:spTgt>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0"/>
                                  </p:stCondLst>
                                  <p:childTnLst>
                                    <p:set>
                                      <p:cBhvr>
                                        <p:cTn id="27" dur="1" fill="hold">
                                          <p:stCondLst>
                                            <p:cond delay="0"/>
                                          </p:stCondLst>
                                        </p:cTn>
                                        <p:tgtEl>
                                          <p:spTgt spid="14">
                                            <p:txEl>
                                              <p:pRg st="0" end="0"/>
                                            </p:txEl>
                                          </p:spTgt>
                                        </p:tgtEl>
                                        <p:attrNameLst>
                                          <p:attrName>style.visibility</p:attrName>
                                        </p:attrNameLst>
                                      </p:cBhvr>
                                      <p:to>
                                        <p:strVal val="visible"/>
                                      </p:to>
                                    </p:set>
                                    <p:anim calcmode="lin" valueType="num">
                                      <p:cBhvr>
                                        <p:cTn id="28" dur="500" fill="hold"/>
                                        <p:tgtEl>
                                          <p:spTgt spid="14">
                                            <p:txEl>
                                              <p:pRg st="0" end="0"/>
                                            </p:txEl>
                                          </p:spTgt>
                                        </p:tgtEl>
                                        <p:attrNameLst>
                                          <p:attrName>ppt_w</p:attrName>
                                        </p:attrNameLst>
                                      </p:cBhvr>
                                      <p:tavLst>
                                        <p:tav tm="0">
                                          <p:val>
                                            <p:fltVal val="0"/>
                                          </p:val>
                                        </p:tav>
                                        <p:tav tm="100000">
                                          <p:val>
                                            <p:strVal val="#ppt_w"/>
                                          </p:val>
                                        </p:tav>
                                      </p:tavLst>
                                    </p:anim>
                                    <p:anim calcmode="lin" valueType="num">
                                      <p:cBhvr>
                                        <p:cTn id="29" dur="500" fill="hold"/>
                                        <p:tgtEl>
                                          <p:spTgt spid="14">
                                            <p:txEl>
                                              <p:pRg st="0" end="0"/>
                                            </p:txEl>
                                          </p:spTgt>
                                        </p:tgtEl>
                                        <p:attrNameLst>
                                          <p:attrName>ppt_h</p:attrName>
                                        </p:attrNameLst>
                                      </p:cBhvr>
                                      <p:tavLst>
                                        <p:tav tm="0">
                                          <p:val>
                                            <p:fltVal val="0"/>
                                          </p:val>
                                        </p:tav>
                                        <p:tav tm="100000">
                                          <p:val>
                                            <p:strVal val="#ppt_h"/>
                                          </p:val>
                                        </p:tav>
                                      </p:tavLst>
                                    </p:anim>
                                    <p:animEffect transition="in" filter="fade">
                                      <p:cBhvr>
                                        <p:cTn id="30" dur="500"/>
                                        <p:tgtEl>
                                          <p:spTgt spid="14">
                                            <p:txEl>
                                              <p:pRg st="0" end="0"/>
                                            </p:txEl>
                                          </p:spTgt>
                                        </p:tgtEl>
                                      </p:cBhvr>
                                    </p:animEffect>
                                    <p:anim calcmode="lin" valueType="num">
                                      <p:cBhvr>
                                        <p:cTn id="31" dur="500" fill="hold"/>
                                        <p:tgtEl>
                                          <p:spTgt spid="14">
                                            <p:txEl>
                                              <p:pRg st="0" end="0"/>
                                            </p:txEl>
                                          </p:spTgt>
                                        </p:tgtEl>
                                        <p:attrNameLst>
                                          <p:attrName>ppt_x</p:attrName>
                                        </p:attrNameLst>
                                      </p:cBhvr>
                                      <p:tavLst>
                                        <p:tav tm="0">
                                          <p:val>
                                            <p:fltVal val="0.5"/>
                                          </p:val>
                                        </p:tav>
                                        <p:tav tm="100000">
                                          <p:val>
                                            <p:strVal val="#ppt_x"/>
                                          </p:val>
                                        </p:tav>
                                      </p:tavLst>
                                    </p:anim>
                                    <p:anim calcmode="lin" valueType="num">
                                      <p:cBhvr>
                                        <p:cTn id="32" dur="500" fill="hold"/>
                                        <p:tgtEl>
                                          <p:spTgt spid="14">
                                            <p:txEl>
                                              <p:pRg st="0" end="0"/>
                                            </p:txEl>
                                          </p:spTgt>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0"/>
                                  </p:stCondLst>
                                  <p:childTnLst>
                                    <p:set>
                                      <p:cBhvr>
                                        <p:cTn id="34" dur="1" fill="hold">
                                          <p:stCondLst>
                                            <p:cond delay="0"/>
                                          </p:stCondLst>
                                        </p:cTn>
                                        <p:tgtEl>
                                          <p:spTgt spid="15">
                                            <p:bg/>
                                          </p:spTgt>
                                        </p:tgtEl>
                                        <p:attrNameLst>
                                          <p:attrName>style.visibility</p:attrName>
                                        </p:attrNameLst>
                                      </p:cBhvr>
                                      <p:to>
                                        <p:strVal val="visible"/>
                                      </p:to>
                                    </p:set>
                                    <p:anim calcmode="lin" valueType="num">
                                      <p:cBhvr>
                                        <p:cTn id="35" dur="500" fill="hold"/>
                                        <p:tgtEl>
                                          <p:spTgt spid="15">
                                            <p:bg/>
                                          </p:spTgt>
                                        </p:tgtEl>
                                        <p:attrNameLst>
                                          <p:attrName>ppt_w</p:attrName>
                                        </p:attrNameLst>
                                      </p:cBhvr>
                                      <p:tavLst>
                                        <p:tav tm="0">
                                          <p:val>
                                            <p:fltVal val="0"/>
                                          </p:val>
                                        </p:tav>
                                        <p:tav tm="100000">
                                          <p:val>
                                            <p:strVal val="#ppt_w"/>
                                          </p:val>
                                        </p:tav>
                                      </p:tavLst>
                                    </p:anim>
                                    <p:anim calcmode="lin" valueType="num">
                                      <p:cBhvr>
                                        <p:cTn id="36" dur="500" fill="hold"/>
                                        <p:tgtEl>
                                          <p:spTgt spid="15">
                                            <p:bg/>
                                          </p:spTgt>
                                        </p:tgtEl>
                                        <p:attrNameLst>
                                          <p:attrName>ppt_h</p:attrName>
                                        </p:attrNameLst>
                                      </p:cBhvr>
                                      <p:tavLst>
                                        <p:tav tm="0">
                                          <p:val>
                                            <p:fltVal val="0"/>
                                          </p:val>
                                        </p:tav>
                                        <p:tav tm="100000">
                                          <p:val>
                                            <p:strVal val="#ppt_h"/>
                                          </p:val>
                                        </p:tav>
                                      </p:tavLst>
                                    </p:anim>
                                    <p:animEffect transition="in" filter="fade">
                                      <p:cBhvr>
                                        <p:cTn id="37" dur="500"/>
                                        <p:tgtEl>
                                          <p:spTgt spid="15">
                                            <p:bg/>
                                          </p:spTgt>
                                        </p:tgtEl>
                                      </p:cBhvr>
                                    </p:animEffect>
                                    <p:anim calcmode="lin" valueType="num">
                                      <p:cBhvr>
                                        <p:cTn id="38" dur="500" fill="hold"/>
                                        <p:tgtEl>
                                          <p:spTgt spid="15">
                                            <p:bg/>
                                          </p:spTgt>
                                        </p:tgtEl>
                                        <p:attrNameLst>
                                          <p:attrName>ppt_x</p:attrName>
                                        </p:attrNameLst>
                                      </p:cBhvr>
                                      <p:tavLst>
                                        <p:tav tm="0">
                                          <p:val>
                                            <p:fltVal val="0.5"/>
                                          </p:val>
                                        </p:tav>
                                        <p:tav tm="100000">
                                          <p:val>
                                            <p:strVal val="#ppt_x"/>
                                          </p:val>
                                        </p:tav>
                                      </p:tavLst>
                                    </p:anim>
                                    <p:anim calcmode="lin" valueType="num">
                                      <p:cBhvr>
                                        <p:cTn id="39" dur="500" fill="hold"/>
                                        <p:tgtEl>
                                          <p:spTgt spid="15">
                                            <p:bg/>
                                          </p:spTgt>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0"/>
                                  </p:stCondLst>
                                  <p:childTnLst>
                                    <p:set>
                                      <p:cBhvr>
                                        <p:cTn id="41" dur="1" fill="hold">
                                          <p:stCondLst>
                                            <p:cond delay="0"/>
                                          </p:stCondLst>
                                        </p:cTn>
                                        <p:tgtEl>
                                          <p:spTgt spid="15">
                                            <p:txEl>
                                              <p:pRg st="0" end="0"/>
                                            </p:txEl>
                                          </p:spTgt>
                                        </p:tgtEl>
                                        <p:attrNameLst>
                                          <p:attrName>style.visibility</p:attrName>
                                        </p:attrNameLst>
                                      </p:cBhvr>
                                      <p:to>
                                        <p:strVal val="visible"/>
                                      </p:to>
                                    </p:set>
                                    <p:anim calcmode="lin" valueType="num">
                                      <p:cBhvr>
                                        <p:cTn id="42" dur="500" fill="hold"/>
                                        <p:tgtEl>
                                          <p:spTgt spid="15">
                                            <p:txEl>
                                              <p:pRg st="0" end="0"/>
                                            </p:txEl>
                                          </p:spTgt>
                                        </p:tgtEl>
                                        <p:attrNameLst>
                                          <p:attrName>ppt_w</p:attrName>
                                        </p:attrNameLst>
                                      </p:cBhvr>
                                      <p:tavLst>
                                        <p:tav tm="0">
                                          <p:val>
                                            <p:fltVal val="0"/>
                                          </p:val>
                                        </p:tav>
                                        <p:tav tm="100000">
                                          <p:val>
                                            <p:strVal val="#ppt_w"/>
                                          </p:val>
                                        </p:tav>
                                      </p:tavLst>
                                    </p:anim>
                                    <p:anim calcmode="lin" valueType="num">
                                      <p:cBhvr>
                                        <p:cTn id="43" dur="500" fill="hold"/>
                                        <p:tgtEl>
                                          <p:spTgt spid="15">
                                            <p:txEl>
                                              <p:pRg st="0" end="0"/>
                                            </p:txEl>
                                          </p:spTgt>
                                        </p:tgtEl>
                                        <p:attrNameLst>
                                          <p:attrName>ppt_h</p:attrName>
                                        </p:attrNameLst>
                                      </p:cBhvr>
                                      <p:tavLst>
                                        <p:tav tm="0">
                                          <p:val>
                                            <p:fltVal val="0"/>
                                          </p:val>
                                        </p:tav>
                                        <p:tav tm="100000">
                                          <p:val>
                                            <p:strVal val="#ppt_h"/>
                                          </p:val>
                                        </p:tav>
                                      </p:tavLst>
                                    </p:anim>
                                    <p:animEffect transition="in" filter="fade">
                                      <p:cBhvr>
                                        <p:cTn id="44" dur="500"/>
                                        <p:tgtEl>
                                          <p:spTgt spid="15">
                                            <p:txEl>
                                              <p:pRg st="0" end="0"/>
                                            </p:txEl>
                                          </p:spTgt>
                                        </p:tgtEl>
                                      </p:cBhvr>
                                    </p:animEffect>
                                    <p:anim calcmode="lin" valueType="num">
                                      <p:cBhvr>
                                        <p:cTn id="45" dur="500" fill="hold"/>
                                        <p:tgtEl>
                                          <p:spTgt spid="15">
                                            <p:txEl>
                                              <p:pRg st="0" end="0"/>
                                            </p:txEl>
                                          </p:spTgt>
                                        </p:tgtEl>
                                        <p:attrNameLst>
                                          <p:attrName>ppt_x</p:attrName>
                                        </p:attrNameLst>
                                      </p:cBhvr>
                                      <p:tavLst>
                                        <p:tav tm="0">
                                          <p:val>
                                            <p:fltVal val="0.5"/>
                                          </p:val>
                                        </p:tav>
                                        <p:tav tm="100000">
                                          <p:val>
                                            <p:strVal val="#ppt_x"/>
                                          </p:val>
                                        </p:tav>
                                      </p:tavLst>
                                    </p:anim>
                                    <p:anim calcmode="lin" valueType="num">
                                      <p:cBhvr>
                                        <p:cTn id="46" dur="500" fill="hold"/>
                                        <p:tgtEl>
                                          <p:spTgt spid="15">
                                            <p:txEl>
                                              <p:pRg st="0" end="0"/>
                                            </p:txEl>
                                          </p:spTgt>
                                        </p:tgtEl>
                                        <p:attrNameLst>
                                          <p:attrName>ppt_y</p:attrName>
                                        </p:attrNameLst>
                                      </p:cBhvr>
                                      <p:tavLst>
                                        <p:tav tm="0">
                                          <p:val>
                                            <p:fltVal val="0.5"/>
                                          </p:val>
                                        </p:tav>
                                        <p:tav tm="100000">
                                          <p:val>
                                            <p:strVal val="#ppt_y"/>
                                          </p:val>
                                        </p:tav>
                                      </p:tavLst>
                                    </p:anim>
                                  </p:childTnLst>
                                </p:cTn>
                              </p:par>
                              <p:par>
                                <p:cTn id="47" presetID="53" presetClass="entr" presetSubtype="528"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p:cTn id="49" dur="500" fill="hold"/>
                                        <p:tgtEl>
                                          <p:spTgt spid="17"/>
                                        </p:tgtEl>
                                        <p:attrNameLst>
                                          <p:attrName>ppt_w</p:attrName>
                                        </p:attrNameLst>
                                      </p:cBhvr>
                                      <p:tavLst>
                                        <p:tav tm="0">
                                          <p:val>
                                            <p:fltVal val="0"/>
                                          </p:val>
                                        </p:tav>
                                        <p:tav tm="100000">
                                          <p:val>
                                            <p:strVal val="#ppt_w"/>
                                          </p:val>
                                        </p:tav>
                                      </p:tavLst>
                                    </p:anim>
                                    <p:anim calcmode="lin" valueType="num">
                                      <p:cBhvr>
                                        <p:cTn id="50" dur="500" fill="hold"/>
                                        <p:tgtEl>
                                          <p:spTgt spid="17"/>
                                        </p:tgtEl>
                                        <p:attrNameLst>
                                          <p:attrName>ppt_h</p:attrName>
                                        </p:attrNameLst>
                                      </p:cBhvr>
                                      <p:tavLst>
                                        <p:tav tm="0">
                                          <p:val>
                                            <p:fltVal val="0"/>
                                          </p:val>
                                        </p:tav>
                                        <p:tav tm="100000">
                                          <p:val>
                                            <p:strVal val="#ppt_h"/>
                                          </p:val>
                                        </p:tav>
                                      </p:tavLst>
                                    </p:anim>
                                    <p:animEffect transition="in" filter="fade">
                                      <p:cBhvr>
                                        <p:cTn id="51" dur="500"/>
                                        <p:tgtEl>
                                          <p:spTgt spid="17"/>
                                        </p:tgtEl>
                                      </p:cBhvr>
                                    </p:animEffect>
                                    <p:anim calcmode="lin" valueType="num">
                                      <p:cBhvr>
                                        <p:cTn id="52" dur="500" fill="hold"/>
                                        <p:tgtEl>
                                          <p:spTgt spid="17"/>
                                        </p:tgtEl>
                                        <p:attrNameLst>
                                          <p:attrName>ppt_x</p:attrName>
                                        </p:attrNameLst>
                                      </p:cBhvr>
                                      <p:tavLst>
                                        <p:tav tm="0">
                                          <p:val>
                                            <p:fltVal val="0.5"/>
                                          </p:val>
                                        </p:tav>
                                        <p:tav tm="100000">
                                          <p:val>
                                            <p:strVal val="#ppt_x"/>
                                          </p:val>
                                        </p:tav>
                                      </p:tavLst>
                                    </p:anim>
                                    <p:anim calcmode="lin" valueType="num">
                                      <p:cBhvr>
                                        <p:cTn id="53" dur="500" fill="hold"/>
                                        <p:tgtEl>
                                          <p:spTgt spid="17"/>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animBg="1">
        <p:tmplLst>
          <p:tmpl>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Lst>
      </p:bldP>
      <p:bldP spid="14" grpId="0" build="p" animBg="1">
        <p:tmplLst>
          <p:tmpl>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Lst>
      </p:bldP>
      <p:bldP spid="15" grpId="0" build="p" animBg="1">
        <p:tmplLst>
          <p:tmpl>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Lst>
      </p:bldP>
      <p:bldP spid="17" grpId="0" animBg="1"/>
    </p:bldLst>
  </p:timing>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39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3877276"/>
            <a:ext cx="5378549" cy="401841"/>
          </a:xfrm>
        </p:spPr>
        <p:txBody>
          <a:bodyPr/>
          <a:lstStyle>
            <a:lvl1pPr marL="0" indent="0">
              <a:buNone/>
              <a:defRPr sz="1568">
                <a:gradFill>
                  <a:gsLst>
                    <a:gs pos="1250">
                      <a:schemeClr val="tx1"/>
                    </a:gs>
                    <a:gs pos="100000">
                      <a:schemeClr val="tx1"/>
                    </a:gs>
                  </a:gsLst>
                  <a:lin ang="5400000" scaled="0"/>
                </a:gradFill>
                <a:latin typeface="+mn-lt"/>
              </a:defRPr>
            </a:lvl1pPr>
            <a:lvl2pPr>
              <a:defRPr sz="1568"/>
            </a:lvl2pPr>
            <a:lvl3pPr>
              <a:defRPr sz="1568"/>
            </a:lvl3pPr>
            <a:lvl4pPr>
              <a:defRPr sz="1568"/>
            </a:lvl4pPr>
            <a:lvl5pPr marL="1008435" indent="0">
              <a:buNone/>
              <a:defRPr sz="1568"/>
            </a:lvl5pPr>
          </a:lstStyle>
          <a:p>
            <a:pPr lvl="0"/>
            <a:r>
              <a:rPr lang="en-US"/>
              <a:t>Click to edit Master text styles</a:t>
            </a:r>
          </a:p>
        </p:txBody>
      </p:sp>
    </p:spTree>
    <p:extLst>
      <p:ext uri="{BB962C8B-B14F-4D97-AF65-F5344CB8AC3E}">
        <p14:creationId xmlns:p14="http://schemas.microsoft.com/office/powerpoint/2010/main" val="436504515"/>
      </p:ext>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itle and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3877277"/>
            <a:ext cx="5378549" cy="398335"/>
          </a:xfrm>
        </p:spPr>
        <p:txBody>
          <a:bodyPr/>
          <a:lstStyle>
            <a:lvl1pPr marL="0" indent="0">
              <a:buNone/>
              <a:defRPr sz="1568">
                <a:gradFill>
                  <a:gsLst>
                    <a:gs pos="92035">
                      <a:schemeClr val="tx1"/>
                    </a:gs>
                    <a:gs pos="84000">
                      <a:schemeClr val="tx1"/>
                    </a:gs>
                  </a:gsLst>
                  <a:lin ang="5400000" scaled="0"/>
                </a:gradFill>
                <a:latin typeface="+mn-lt"/>
              </a:defRPr>
            </a:lvl1pPr>
            <a:lvl2pPr>
              <a:defRPr sz="1568">
                <a:gradFill>
                  <a:gsLst>
                    <a:gs pos="94030">
                      <a:srgbClr val="FFFFFF"/>
                    </a:gs>
                    <a:gs pos="68000">
                      <a:srgbClr val="FFFFFF"/>
                    </a:gs>
                  </a:gsLst>
                  <a:lin ang="5400000" scaled="0"/>
                </a:gradFill>
              </a:defRPr>
            </a:lvl2pPr>
            <a:lvl3pPr>
              <a:defRPr sz="1568">
                <a:gradFill>
                  <a:gsLst>
                    <a:gs pos="94030">
                      <a:srgbClr val="FFFFFF"/>
                    </a:gs>
                    <a:gs pos="68000">
                      <a:srgbClr val="FFFFFF"/>
                    </a:gs>
                  </a:gsLst>
                  <a:lin ang="5400000" scaled="0"/>
                </a:gradFill>
              </a:defRPr>
            </a:lvl3pPr>
            <a:lvl4pPr>
              <a:defRPr sz="1568">
                <a:gradFill>
                  <a:gsLst>
                    <a:gs pos="94030">
                      <a:srgbClr val="FFFFFF"/>
                    </a:gs>
                    <a:gs pos="68000">
                      <a:srgbClr val="FFFFFF"/>
                    </a:gs>
                  </a:gsLst>
                  <a:lin ang="5400000" scaled="0"/>
                </a:gradFill>
              </a:defRPr>
            </a:lvl4pPr>
            <a:lvl5pPr>
              <a:defRPr sz="1568">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394058761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itle and Content Purple">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3877276"/>
            <a:ext cx="5378549" cy="401841"/>
          </a:xfrm>
        </p:spPr>
        <p:txBody>
          <a:bodyPr/>
          <a:lstStyle>
            <a:lvl1pPr marL="0" indent="0">
              <a:buNone/>
              <a:defRPr sz="1568">
                <a:gradFill>
                  <a:gsLst>
                    <a:gs pos="94690">
                      <a:schemeClr val="tx1"/>
                    </a:gs>
                    <a:gs pos="86000">
                      <a:schemeClr val="tx1"/>
                    </a:gs>
                  </a:gsLst>
                  <a:lin ang="5400000" scaled="0"/>
                </a:gradFill>
                <a:latin typeface="+mn-lt"/>
              </a:defRPr>
            </a:lvl1pPr>
            <a:lvl2pPr>
              <a:defRPr sz="1568">
                <a:gradFill>
                  <a:gsLst>
                    <a:gs pos="94030">
                      <a:srgbClr val="FFFFFF"/>
                    </a:gs>
                    <a:gs pos="68000">
                      <a:srgbClr val="FFFFFF"/>
                    </a:gs>
                  </a:gsLst>
                  <a:lin ang="5400000" scaled="0"/>
                </a:gradFill>
              </a:defRPr>
            </a:lvl2pPr>
            <a:lvl3pPr>
              <a:defRPr sz="1568">
                <a:gradFill>
                  <a:gsLst>
                    <a:gs pos="94030">
                      <a:srgbClr val="FFFFFF"/>
                    </a:gs>
                    <a:gs pos="68000">
                      <a:srgbClr val="FFFFFF"/>
                    </a:gs>
                  </a:gsLst>
                  <a:lin ang="5400000" scaled="0"/>
                </a:gradFill>
              </a:defRPr>
            </a:lvl3pPr>
            <a:lvl4pPr>
              <a:defRPr sz="1568">
                <a:gradFill>
                  <a:gsLst>
                    <a:gs pos="94030">
                      <a:srgbClr val="FFFFFF"/>
                    </a:gs>
                    <a:gs pos="68000">
                      <a:srgbClr val="FFFFFF"/>
                    </a:gs>
                  </a:gsLst>
                  <a:lin ang="5400000" scaled="0"/>
                </a:gradFill>
              </a:defRPr>
            </a:lvl4pPr>
            <a:lvl5pPr>
              <a:defRPr sz="1568">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33074352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1" y="1189178"/>
            <a:ext cx="11653523" cy="2396047"/>
          </a:xfrm>
          <a:prstGeom prst="rect">
            <a:avLst/>
          </a:prstGeom>
        </p:spPr>
        <p:txBody>
          <a:bodyPr/>
          <a:lstStyle>
            <a:lvl1pPr marL="284680" indent="-284680">
              <a:buClr>
                <a:schemeClr val="tx1"/>
              </a:buClr>
              <a:buSzPct val="90000"/>
              <a:buFont typeface="Wingdings" panose="05000000000000000000" pitchFamily="2" charset="2"/>
              <a:buChar char="§"/>
              <a:defRPr sz="352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27" indent="-275348">
              <a:buClr>
                <a:schemeClr val="tx1"/>
              </a:buClr>
              <a:buSzPct val="90000"/>
              <a:buFont typeface="Wingdings" panose="05000000000000000000" pitchFamily="2" charset="2"/>
              <a:buChar char="§"/>
              <a:defRPr sz="3135">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07" indent="-284680">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718" indent="-224011">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727" indent="-224011">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3"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5"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1042819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56637">
                      <a:schemeClr val="tx1"/>
                    </a:gs>
                    <a:gs pos="33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82313252"/>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itle and Content 2 Gray">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99115">
                      <a:schemeClr val="tx1"/>
                    </a:gs>
                    <a:gs pos="87611">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2546469"/>
            <a:ext cx="7171399" cy="506972"/>
          </a:xfrm>
        </p:spPr>
        <p:txBody>
          <a:bodyPr/>
          <a:lstStyle>
            <a:lvl1pPr marL="0" indent="0">
              <a:buNone/>
              <a:defRPr sz="2353">
                <a:gradFill>
                  <a:gsLst>
                    <a:gs pos="14159">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265080194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itle and Content 2 Orange">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85821">
                      <a:schemeClr val="tx1"/>
                    </a:gs>
                    <a:gs pos="61194">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2546469"/>
            <a:ext cx="7171399" cy="506972"/>
          </a:xfrm>
        </p:spPr>
        <p:txBody>
          <a:bodyPr/>
          <a:lstStyle>
            <a:lvl1pPr marL="0" indent="0">
              <a:buNone/>
              <a:defRPr sz="2353">
                <a:gradFill>
                  <a:gsLst>
                    <a:gs pos="54867">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13353476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lstStyle>
            <a:lvl1pPr>
              <a:defRPr sz="5686">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1663938"/>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98650255"/>
      </p:ext>
    </p:extLst>
  </p:cSld>
  <p:clrMapOvr>
    <a:masterClrMapping/>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Photo &amp; Content Only">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0" y="0"/>
            <a:ext cx="5884345" cy="727700"/>
          </a:xfrm>
        </p:spPr>
        <p:txBody>
          <a:bodyPr/>
          <a:lstStyle>
            <a:lvl1pPr marL="0" indent="0">
              <a:buNone/>
              <a:defRPr/>
            </a:lvl1pPr>
          </a:lstStyle>
          <a:p>
            <a:r>
              <a:rPr lang="en-US"/>
              <a:t>Click icon to add picture</a:t>
            </a:r>
          </a:p>
        </p:txBody>
      </p:sp>
      <p:sp>
        <p:nvSpPr>
          <p:cNvPr id="6" name="Content Placeholder 5"/>
          <p:cNvSpPr>
            <a:spLocks noGrp="1"/>
          </p:cNvSpPr>
          <p:nvPr>
            <p:ph sz="quarter" idx="10"/>
          </p:nvPr>
        </p:nvSpPr>
        <p:spPr>
          <a:xfrm>
            <a:off x="5647788" y="1187621"/>
            <a:ext cx="6274974" cy="588449"/>
          </a:xfrm>
        </p:spPr>
        <p:txBody>
          <a:bodyPr/>
          <a:lstStyle>
            <a:lvl1pPr marL="0" indent="0">
              <a:buNone/>
              <a:defRPr sz="2941"/>
            </a:lvl1pPr>
          </a:lstStyle>
          <a:p>
            <a:pPr lvl="0"/>
            <a:r>
              <a:rPr lang="en-US"/>
              <a:t>Click to edit Master text styles</a:t>
            </a:r>
          </a:p>
        </p:txBody>
      </p:sp>
    </p:spTree>
    <p:extLst>
      <p:ext uri="{BB962C8B-B14F-4D97-AF65-F5344CB8AC3E}">
        <p14:creationId xmlns:p14="http://schemas.microsoft.com/office/powerpoint/2010/main" val="232104811"/>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196377276"/>
      </p:ext>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Small Title &amp; Conten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p>
        </p:txBody>
      </p:sp>
      <p:sp>
        <p:nvSpPr>
          <p:cNvPr id="4" name="Content Placeholder 3"/>
          <p:cNvSpPr>
            <a:spLocks noGrp="1"/>
          </p:cNvSpPr>
          <p:nvPr>
            <p:ph sz="quarter" idx="10"/>
          </p:nvPr>
        </p:nvSpPr>
        <p:spPr>
          <a:xfrm>
            <a:off x="269239" y="1663914"/>
            <a:ext cx="8964248" cy="669927"/>
          </a:xfrm>
        </p:spPr>
        <p:txBody>
          <a:bodyPr/>
          <a:lstStyle>
            <a:lvl1pPr marL="0" indent="0">
              <a:buNone/>
              <a:defRPr sz="3529"/>
            </a:lvl1pPr>
            <a:lvl2pPr>
              <a:defRPr sz="3529"/>
            </a:lvl2pPr>
            <a:lvl3pPr>
              <a:defRPr sz="3529"/>
            </a:lvl3pPr>
            <a:lvl4pPr>
              <a:defRPr sz="3529"/>
            </a:lvl4pPr>
            <a:lvl5pPr>
              <a:defRPr sz="3529"/>
            </a:lvl5pPr>
          </a:lstStyle>
          <a:p>
            <a:pPr lvl="0"/>
            <a:r>
              <a:rPr lang="en-US"/>
              <a:t>Click to edit Master text styles</a:t>
            </a:r>
          </a:p>
        </p:txBody>
      </p:sp>
    </p:spTree>
    <p:extLst>
      <p:ext uri="{BB962C8B-B14F-4D97-AF65-F5344CB8AC3E}">
        <p14:creationId xmlns:p14="http://schemas.microsoft.com/office/powerpoint/2010/main" val="908524167"/>
      </p:ext>
    </p:extLst>
  </p:cSld>
  <p:clrMapOvr>
    <a:masterClrMapping/>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itle and Content box">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9"/>
            </a:lvl1pPr>
          </a:lstStyle>
          <a:p>
            <a:r>
              <a:rPr lang="en-US"/>
              <a:t>Click to edit Master title style</a:t>
            </a:r>
          </a:p>
        </p:txBody>
      </p:sp>
      <p:sp>
        <p:nvSpPr>
          <p:cNvPr id="4" name="Content Placeholder 3"/>
          <p:cNvSpPr>
            <a:spLocks noGrp="1"/>
          </p:cNvSpPr>
          <p:nvPr>
            <p:ph sz="quarter" idx="10"/>
          </p:nvPr>
        </p:nvSpPr>
        <p:spPr>
          <a:xfrm>
            <a:off x="269239" y="1663938"/>
            <a:ext cx="3585699" cy="425495"/>
          </a:xfrm>
        </p:spPr>
        <p:txBody>
          <a:bodyPr/>
          <a:lstStyle>
            <a:lvl1pPr marL="0" indent="0">
              <a:buNone/>
              <a:defRPr sz="1765">
                <a:latin typeface="+mn-lt"/>
              </a:defRPr>
            </a:lvl1pPr>
            <a:lvl2pPr>
              <a:defRPr sz="1765"/>
            </a:lvl2pPr>
            <a:lvl3pPr>
              <a:defRPr sz="1765"/>
            </a:lvl3pPr>
            <a:lvl4pPr>
              <a:defRPr sz="1765"/>
            </a:lvl4pPr>
            <a:lvl5pPr>
              <a:defRPr sz="1765"/>
            </a:lvl5pPr>
          </a:lstStyle>
          <a:p>
            <a:pPr lvl="0"/>
            <a:r>
              <a:rPr lang="en-US"/>
              <a:t>Click to edit Master text styles</a:t>
            </a:r>
          </a:p>
        </p:txBody>
      </p:sp>
    </p:spTree>
    <p:extLst>
      <p:ext uri="{BB962C8B-B14F-4D97-AF65-F5344CB8AC3E}">
        <p14:creationId xmlns:p14="http://schemas.microsoft.com/office/powerpoint/2010/main" val="4038658300"/>
      </p:ext>
    </p:extLst>
  </p:cSld>
  <p:clrMapOvr>
    <a:masterClrMapping/>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itle &amp; photo">
    <p:bg bwMode="ltGray">
      <p:bgRef idx="1001">
        <a:schemeClr val="bg1"/>
      </p:bgRef>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0"/>
            <a:ext cx="12192000" cy="727700"/>
          </a:xfrm>
        </p:spPr>
        <p:txBody>
          <a:bodyPr/>
          <a:lstStyle/>
          <a:p>
            <a:r>
              <a:rPr lang="en-US"/>
              <a:t>Click icon to add picture</a:t>
            </a:r>
          </a:p>
        </p:txBody>
      </p:sp>
      <p:sp>
        <p:nvSpPr>
          <p:cNvPr id="2" name="Title 1"/>
          <p:cNvSpPr>
            <a:spLocks noGrp="1"/>
          </p:cNvSpPr>
          <p:nvPr>
            <p:ph type="title"/>
          </p:nvPr>
        </p:nvSpPr>
        <p:spPr/>
        <p:txBody>
          <a:bodyPr/>
          <a:lstStyle>
            <a:lvl1pPr>
              <a:defRPr sz="4705">
                <a:gradFill>
                  <a:gsLst>
                    <a:gs pos="69027">
                      <a:schemeClr val="tx1"/>
                    </a:gs>
                    <a:gs pos="22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088065486"/>
      </p:ext>
    </p:extLst>
  </p:cSld>
  <p:clrMapOvr>
    <a:masterClrMapping/>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itle &amp; 4 Categories">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5840" cy="737413"/>
          </a:xfrm>
        </p:spPr>
        <p:txBody>
          <a:bodyPr/>
          <a:lstStyle>
            <a:lvl1pPr>
              <a:defRPr sz="3529"/>
            </a:lvl1pPr>
          </a:lstStyle>
          <a:p>
            <a:r>
              <a:rPr lang="en-US"/>
              <a:t>Click to edit Master title style</a:t>
            </a:r>
          </a:p>
        </p:txBody>
      </p:sp>
      <p:sp>
        <p:nvSpPr>
          <p:cNvPr id="4" name="Content Placeholder 3"/>
          <p:cNvSpPr>
            <a:spLocks noGrp="1"/>
          </p:cNvSpPr>
          <p:nvPr>
            <p:ph sz="quarter" idx="10"/>
          </p:nvPr>
        </p:nvSpPr>
        <p:spPr>
          <a:xfrm>
            <a:off x="269239" y="2980725"/>
            <a:ext cx="11653523" cy="506972"/>
          </a:xfrm>
        </p:spPr>
        <p:txBody>
          <a:bodyPr/>
          <a:lstStyle>
            <a:lvl1pPr marL="0" indent="0">
              <a:buNone/>
              <a:defRPr sz="2353"/>
            </a:lvl1pPr>
          </a:lstStyle>
          <a:p>
            <a:pPr lvl="0"/>
            <a:r>
              <a:rPr lang="en-US"/>
              <a:t>Click to edit Master text styles</a:t>
            </a:r>
          </a:p>
        </p:txBody>
      </p:sp>
      <p:sp>
        <p:nvSpPr>
          <p:cNvPr id="6" name="Content Placeholder 5"/>
          <p:cNvSpPr>
            <a:spLocks noGrp="1"/>
          </p:cNvSpPr>
          <p:nvPr>
            <p:ph sz="quarter" idx="11"/>
          </p:nvPr>
        </p:nvSpPr>
        <p:spPr>
          <a:xfrm>
            <a:off x="269239"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7" name="Content Placeholder 5"/>
          <p:cNvSpPr>
            <a:spLocks noGrp="1"/>
          </p:cNvSpPr>
          <p:nvPr>
            <p:ph sz="quarter" idx="12"/>
          </p:nvPr>
        </p:nvSpPr>
        <p:spPr>
          <a:xfrm>
            <a:off x="3256442"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8" name="Content Placeholder 5"/>
          <p:cNvSpPr>
            <a:spLocks noGrp="1"/>
          </p:cNvSpPr>
          <p:nvPr>
            <p:ph sz="quarter" idx="13"/>
          </p:nvPr>
        </p:nvSpPr>
        <p:spPr>
          <a:xfrm>
            <a:off x="6243644"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9" name="Content Placeholder 5"/>
          <p:cNvSpPr>
            <a:spLocks noGrp="1"/>
          </p:cNvSpPr>
          <p:nvPr>
            <p:ph sz="quarter" idx="14"/>
          </p:nvPr>
        </p:nvSpPr>
        <p:spPr>
          <a:xfrm>
            <a:off x="9230848"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248999169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Closing logo slide_color">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a:gradFill>
                  <a:gsLst>
                    <a:gs pos="0">
                      <a:schemeClr val="tx1"/>
                    </a:gs>
                    <a:gs pos="100000">
                      <a:schemeClr val="tx1"/>
                    </a:gs>
                  </a:gsLst>
                  <a:lin ang="5400000" scaled="0"/>
                </a:gradFill>
                <a:cs typeface="Segoe UI" pitchFamily="34" charset="0"/>
              </a:rPr>
              <a:t>© 2016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bwMode="invGray">
          <a:xfrm>
            <a:off x="450206" y="3083652"/>
            <a:ext cx="3227129" cy="692059"/>
          </a:xfrm>
          <a:prstGeom prst="rect">
            <a:avLst/>
          </a:prstGeom>
        </p:spPr>
      </p:pic>
      <p:pic>
        <p:nvPicPr>
          <p:cNvPr id="3" name="Picture 2"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36209" y="2394244"/>
            <a:ext cx="4605934" cy="2064706"/>
          </a:xfrm>
          <a:prstGeom prst="rect">
            <a:avLst/>
          </a:prstGeom>
        </p:spPr>
      </p:pic>
    </p:spTree>
    <p:extLst>
      <p:ext uri="{BB962C8B-B14F-4D97-AF65-F5344CB8AC3E}">
        <p14:creationId xmlns:p14="http://schemas.microsoft.com/office/powerpoint/2010/main" val="15352586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itle &amp; Dark Content Box">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9"/>
            </a:lvl1pPr>
          </a:lstStyle>
          <a:p>
            <a:r>
              <a:rPr lang="en-US"/>
              <a:t>Click to edit Master title style</a:t>
            </a:r>
          </a:p>
        </p:txBody>
      </p:sp>
      <p:sp>
        <p:nvSpPr>
          <p:cNvPr id="4" name="Content Placeholder 3"/>
          <p:cNvSpPr>
            <a:spLocks noGrp="1"/>
          </p:cNvSpPr>
          <p:nvPr>
            <p:ph sz="quarter" idx="10"/>
          </p:nvPr>
        </p:nvSpPr>
        <p:spPr>
          <a:xfrm>
            <a:off x="269239" y="1663913"/>
            <a:ext cx="5378549" cy="4903020"/>
          </a:xfrm>
          <a:solidFill>
            <a:schemeClr val="accent1">
              <a:alpha val="90000"/>
            </a:schemeClr>
          </a:solidFill>
        </p:spPr>
        <p:txBody>
          <a:bodyPr lIns="182880" tIns="146304" rIns="182880" bIns="146304">
            <a:noAutofit/>
          </a:bodyPr>
          <a:lstStyle>
            <a:lvl1pPr marL="0" indent="0">
              <a:buNone/>
              <a:defRPr sz="2353">
                <a:gradFill>
                  <a:gsLst>
                    <a:gs pos="10619">
                      <a:schemeClr val="bg1"/>
                    </a:gs>
                    <a:gs pos="33000">
                      <a:schemeClr val="bg1"/>
                    </a:gs>
                  </a:gsLst>
                  <a:lin ang="5400000" scaled="0"/>
                </a:gradFill>
              </a:defRPr>
            </a:lvl1pPr>
            <a:lvl2pPr>
              <a:defRPr sz="1961"/>
            </a:lvl2pPr>
            <a:lvl3pPr>
              <a:defRPr sz="1961"/>
            </a:lvl3pPr>
            <a:lvl4pPr>
              <a:defRPr sz="1765"/>
            </a:lvl4pPr>
            <a:lvl5pPr>
              <a:defRPr sz="1765"/>
            </a:lvl5pPr>
          </a:lstStyle>
          <a:p>
            <a:pPr lvl="0"/>
            <a:r>
              <a:rPr lang="en-US"/>
              <a:t>Click to edit Master text styles</a:t>
            </a:r>
          </a:p>
        </p:txBody>
      </p:sp>
    </p:spTree>
    <p:extLst>
      <p:ext uri="{BB962C8B-B14F-4D97-AF65-F5344CB8AC3E}">
        <p14:creationId xmlns:p14="http://schemas.microsoft.com/office/powerpoint/2010/main" val="2280259713"/>
      </p:ext>
    </p:extLst>
  </p:cSld>
  <p:clrMapOvr>
    <a:masterClrMapping/>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Small 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p>
        </p:txBody>
      </p:sp>
    </p:spTree>
    <p:extLst>
      <p:ext uri="{BB962C8B-B14F-4D97-AF65-F5344CB8AC3E}">
        <p14:creationId xmlns:p14="http://schemas.microsoft.com/office/powerpoint/2010/main" val="576939685"/>
      </p:ext>
    </p:extLst>
  </p:cSld>
  <p:clrMapOvr>
    <a:masterClrMapping/>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Blank">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00125960"/>
      </p:ext>
    </p:extLst>
  </p:cSld>
  <p:clrMapOvr>
    <a:masterClrMapping/>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Section Title 1">
    <p:bg bwMode="ltGray">
      <p:bgRef idx="1001">
        <a:schemeClr val="bg1"/>
      </p:bgRef>
    </p:bg>
    <p:spTree>
      <p:nvGrpSpPr>
        <p:cNvPr id="1" name=""/>
        <p:cNvGrpSpPr/>
        <p:nvPr/>
      </p:nvGrpSpPr>
      <p:grpSpPr>
        <a:xfrm>
          <a:off x="0" y="0"/>
          <a:ext cx="0" cy="0"/>
          <a:chOff x="0" y="0"/>
          <a:chExt cx="0" cy="0"/>
        </a:xfrm>
      </p:grpSpPr>
      <p:grpSp>
        <p:nvGrpSpPr>
          <p:cNvPr id="3" name="Group 2"/>
          <p:cNvGrpSpPr/>
          <p:nvPr userDrawn="1"/>
        </p:nvGrpSpPr>
        <p:grpSpPr>
          <a:xfrm>
            <a:off x="273131" y="291069"/>
            <a:ext cx="11653523" cy="6125745"/>
            <a:chOff x="274638" y="297107"/>
            <a:chExt cx="11887200" cy="6247693"/>
          </a:xfrm>
        </p:grpSpPr>
        <p:pic>
          <p:nvPicPr>
            <p:cNvPr id="4" name="Picture 3"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4638" y="298483"/>
              <a:ext cx="3657356" cy="3657356"/>
            </a:xfrm>
            <a:prstGeom prst="rect">
              <a:avLst/>
            </a:prstGeom>
          </p:spPr>
        </p:pic>
        <p:pic>
          <p:nvPicPr>
            <p:cNvPr id="5" name="Picture 4"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89838" y="298727"/>
              <a:ext cx="3657356" cy="3657356"/>
            </a:xfrm>
            <a:prstGeom prst="rect">
              <a:avLst/>
            </a:prstGeom>
          </p:spPr>
        </p:pic>
        <p:pic>
          <p:nvPicPr>
            <p:cNvPr id="6" name="Picture 5"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932482" y="298483"/>
              <a:ext cx="3657356" cy="3657356"/>
            </a:xfrm>
            <a:prstGeom prst="rect">
              <a:avLst/>
            </a:prstGeom>
          </p:spPr>
        </p:pic>
        <p:pic>
          <p:nvPicPr>
            <p:cNvPr id="7" name="Picture 6" descr="NewGridTile_8x8.png"/>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274882" y="3954584"/>
              <a:ext cx="3657356" cy="2583015"/>
            </a:xfrm>
            <a:prstGeom prst="rect">
              <a:avLst/>
            </a:prstGeom>
          </p:spPr>
        </p:pic>
        <p:pic>
          <p:nvPicPr>
            <p:cNvPr id="8" name="Picture 7"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7589838" y="3954707"/>
              <a:ext cx="3657356" cy="2590093"/>
            </a:xfrm>
            <a:prstGeom prst="rect">
              <a:avLst/>
            </a:prstGeom>
          </p:spPr>
        </p:pic>
        <p:pic>
          <p:nvPicPr>
            <p:cNvPr id="9" name="Picture 8"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3932482" y="3954463"/>
              <a:ext cx="3657356" cy="2590337"/>
            </a:xfrm>
            <a:prstGeom prst="rect">
              <a:avLst/>
            </a:prstGeom>
          </p:spPr>
        </p:pic>
        <p:pic>
          <p:nvPicPr>
            <p:cNvPr id="10" name="Picture 9" descr="NewGridTile_8x8.png"/>
            <p:cNvPicPr>
              <a:picLocks noChangeAspect="1"/>
            </p:cNvPicPr>
            <p:nvPr userDrawn="1"/>
          </p:nvPicPr>
          <p:blipFill rotWithShape="1">
            <a:blip r:embed="rId5" cstate="screen">
              <a:extLst>
                <a:ext uri="{28A0092B-C50C-407E-A947-70E740481C1C}">
                  <a14:useLocalDpi xmlns:a14="http://schemas.microsoft.com/office/drawing/2010/main" val="0"/>
                </a:ext>
              </a:extLst>
            </a:blip>
            <a:srcRect/>
            <a:stretch/>
          </p:blipFill>
          <p:spPr>
            <a:xfrm>
              <a:off x="11247438" y="297107"/>
              <a:ext cx="914400" cy="3657356"/>
            </a:xfrm>
            <a:prstGeom prst="rect">
              <a:avLst/>
            </a:prstGeom>
          </p:spPr>
        </p:pic>
        <p:pic>
          <p:nvPicPr>
            <p:cNvPr id="11" name="Picture 10" descr="NewGridTile_8x8.png"/>
            <p:cNvPicPr>
              <a:picLocks noChangeAspect="1"/>
            </p:cNvPicPr>
            <p:nvPr userDrawn="1"/>
          </p:nvPicPr>
          <p:blipFill rotWithShape="1">
            <a:blip r:embed="rId6" cstate="screen">
              <a:extLst>
                <a:ext uri="{28A0092B-C50C-407E-A947-70E740481C1C}">
                  <a14:useLocalDpi xmlns:a14="http://schemas.microsoft.com/office/drawing/2010/main" val="0"/>
                </a:ext>
              </a:extLst>
            </a:blip>
            <a:srcRect/>
            <a:stretch/>
          </p:blipFill>
          <p:spPr>
            <a:xfrm>
              <a:off x="11247438" y="3952515"/>
              <a:ext cx="914400" cy="2590093"/>
            </a:xfrm>
            <a:prstGeom prst="rect">
              <a:avLst/>
            </a:prstGeom>
          </p:spPr>
        </p:pic>
      </p:grpSp>
      <p:sp>
        <p:nvSpPr>
          <p:cNvPr id="2" name="Title 1"/>
          <p:cNvSpPr>
            <a:spLocks noGrp="1"/>
          </p:cNvSpPr>
          <p:nvPr>
            <p:ph type="title"/>
          </p:nvPr>
        </p:nvSpPr>
        <p:spPr>
          <a:xfrm>
            <a:off x="268928" y="2081060"/>
            <a:ext cx="11655840" cy="2692769"/>
          </a:xfrm>
        </p:spPr>
        <p:txBody>
          <a:bodyPr/>
          <a:lstStyle>
            <a:lvl1pPr>
              <a:defRPr sz="8627">
                <a:gradFill>
                  <a:gsLst>
                    <a:gs pos="885">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6500836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Section Title 2">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081060"/>
            <a:ext cx="11655840" cy="2692769"/>
          </a:xfrm>
        </p:spPr>
        <p:txBody>
          <a:bodyPr/>
          <a:lstStyle>
            <a:lvl1pPr>
              <a:defRPr sz="8627">
                <a:gradFill>
                  <a:gsLst>
                    <a:gs pos="0">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4365826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Section Title 3">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070"/>
            <a:ext cx="11655840" cy="1793104"/>
          </a:xfrm>
        </p:spPr>
        <p:txBody>
          <a:bodyPr/>
          <a:lstStyle>
            <a:lvl1pPr>
              <a:defRPr sz="5294">
                <a:gradFill>
                  <a:gsLst>
                    <a:gs pos="885">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7815214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hank You">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8928" y="2087885"/>
            <a:ext cx="11655840" cy="899665"/>
          </a:xfrm>
        </p:spPr>
        <p:txBody>
          <a:bodyPr/>
          <a:lstStyle>
            <a:lvl1pPr>
              <a:defRPr sz="5882"/>
            </a:lvl1pPr>
          </a:lstStyle>
          <a:p>
            <a:r>
              <a:rPr lang="en-US"/>
              <a:t>Thank you</a:t>
            </a:r>
          </a:p>
        </p:txBody>
      </p:sp>
    </p:spTree>
    <p:extLst>
      <p:ext uri="{BB962C8B-B14F-4D97-AF65-F5344CB8AC3E}">
        <p14:creationId xmlns:p14="http://schemas.microsoft.com/office/powerpoint/2010/main" val="3913721944"/>
      </p:ext>
    </p:extLst>
  </p:cSld>
  <p:clrMapOvr>
    <a:masterClrMapping/>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48179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8.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131"/>
        <p:cNvGrpSpPr/>
        <p:nvPr/>
      </p:nvGrpSpPr>
      <p:grpSpPr>
        <a:xfrm>
          <a:off x="0" y="0"/>
          <a:ext cx="0" cy="0"/>
          <a:chOff x="0" y="0"/>
          <a:chExt cx="0" cy="0"/>
        </a:xfrm>
      </p:grpSpPr>
      <p:sp>
        <p:nvSpPr>
          <p:cNvPr id="132" name="Shape 132"/>
          <p:cNvSpPr txBox="1">
            <a:spLocks noGrp="1"/>
          </p:cNvSpPr>
          <p:nvPr>
            <p:ph type="title"/>
          </p:nvPr>
        </p:nvSpPr>
        <p:spPr>
          <a:xfrm>
            <a:off x="415600" y="593367"/>
            <a:ext cx="11360800" cy="763600"/>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33" name="Shape 133"/>
          <p:cNvSpPr txBox="1">
            <a:spLocks noGrp="1"/>
          </p:cNvSpPr>
          <p:nvPr>
            <p:ph type="body" idx="1"/>
          </p:nvPr>
        </p:nvSpPr>
        <p:spPr>
          <a:xfrm>
            <a:off x="415600" y="1536633"/>
            <a:ext cx="5333200" cy="443233"/>
          </a:xfrm>
          <a:prstGeom prst="rect">
            <a:avLst/>
          </a:prstGeom>
        </p:spPr>
        <p:txBody>
          <a:bodyPr lIns="91425" tIns="91425" rIns="91425" bIns="91425" anchor="t" anchorCtr="0"/>
          <a:lstStyle>
            <a:lvl1pPr lvl="0" rtl="0">
              <a:spcBef>
                <a:spcPts val="0"/>
              </a:spcBef>
              <a:buSzPct val="100000"/>
              <a:defRPr sz="1867"/>
            </a:lvl1pPr>
            <a:lvl2pPr lvl="1" rtl="0">
              <a:spcBef>
                <a:spcPts val="0"/>
              </a:spcBef>
              <a:buSzPct val="100000"/>
              <a:defRPr sz="1600"/>
            </a:lvl2pPr>
            <a:lvl3pPr lvl="2" rtl="0">
              <a:spcBef>
                <a:spcPts val="0"/>
              </a:spcBef>
              <a:buSzPct val="100000"/>
              <a:defRPr sz="1600"/>
            </a:lvl3pPr>
            <a:lvl4pPr lvl="3" rtl="0">
              <a:spcBef>
                <a:spcPts val="0"/>
              </a:spcBef>
              <a:buSzPct val="100000"/>
              <a:defRPr sz="1600"/>
            </a:lvl4pPr>
            <a:lvl5pPr lvl="4" rtl="0">
              <a:spcBef>
                <a:spcPts val="0"/>
              </a:spcBef>
              <a:buSzPct val="100000"/>
              <a:defRPr sz="1600"/>
            </a:lvl5pPr>
            <a:lvl6pPr lvl="5" rtl="0">
              <a:spcBef>
                <a:spcPts val="0"/>
              </a:spcBef>
              <a:buSzPct val="100000"/>
              <a:defRPr sz="1600"/>
            </a:lvl6pPr>
            <a:lvl7pPr lvl="6" rtl="0">
              <a:spcBef>
                <a:spcPts val="0"/>
              </a:spcBef>
              <a:buSzPct val="100000"/>
              <a:defRPr sz="1600"/>
            </a:lvl7pPr>
            <a:lvl8pPr lvl="7" rtl="0">
              <a:spcBef>
                <a:spcPts val="0"/>
              </a:spcBef>
              <a:buSzPct val="100000"/>
              <a:defRPr sz="1600"/>
            </a:lvl8pPr>
            <a:lvl9pPr lvl="8" rtl="0">
              <a:spcBef>
                <a:spcPts val="0"/>
              </a:spcBef>
              <a:buSzPct val="100000"/>
              <a:defRPr sz="1600"/>
            </a:lvl9pPr>
          </a:lstStyle>
          <a:p>
            <a:endParaRPr/>
          </a:p>
        </p:txBody>
      </p:sp>
      <p:sp>
        <p:nvSpPr>
          <p:cNvPr id="134" name="Shape 134"/>
          <p:cNvSpPr txBox="1">
            <a:spLocks noGrp="1"/>
          </p:cNvSpPr>
          <p:nvPr>
            <p:ph type="body" idx="2"/>
          </p:nvPr>
        </p:nvSpPr>
        <p:spPr>
          <a:xfrm>
            <a:off x="6443200" y="1536633"/>
            <a:ext cx="5333200" cy="443233"/>
          </a:xfrm>
          <a:prstGeom prst="rect">
            <a:avLst/>
          </a:prstGeom>
        </p:spPr>
        <p:txBody>
          <a:bodyPr lIns="91425" tIns="91425" rIns="91425" bIns="91425" anchor="t" anchorCtr="0"/>
          <a:lstStyle>
            <a:lvl1pPr lvl="0" rtl="0">
              <a:spcBef>
                <a:spcPts val="0"/>
              </a:spcBef>
              <a:buSzPct val="100000"/>
              <a:defRPr sz="1867"/>
            </a:lvl1pPr>
            <a:lvl2pPr lvl="1" rtl="0">
              <a:spcBef>
                <a:spcPts val="0"/>
              </a:spcBef>
              <a:buSzPct val="100000"/>
              <a:defRPr sz="1600"/>
            </a:lvl2pPr>
            <a:lvl3pPr lvl="2" rtl="0">
              <a:spcBef>
                <a:spcPts val="0"/>
              </a:spcBef>
              <a:buSzPct val="100000"/>
              <a:defRPr sz="1600"/>
            </a:lvl3pPr>
            <a:lvl4pPr lvl="3" rtl="0">
              <a:spcBef>
                <a:spcPts val="0"/>
              </a:spcBef>
              <a:buSzPct val="100000"/>
              <a:defRPr sz="1600"/>
            </a:lvl4pPr>
            <a:lvl5pPr lvl="4" rtl="0">
              <a:spcBef>
                <a:spcPts val="0"/>
              </a:spcBef>
              <a:buSzPct val="100000"/>
              <a:defRPr sz="1600"/>
            </a:lvl5pPr>
            <a:lvl6pPr lvl="5" rtl="0">
              <a:spcBef>
                <a:spcPts val="0"/>
              </a:spcBef>
              <a:buSzPct val="100000"/>
              <a:defRPr sz="1600"/>
            </a:lvl6pPr>
            <a:lvl7pPr lvl="6" rtl="0">
              <a:spcBef>
                <a:spcPts val="0"/>
              </a:spcBef>
              <a:buSzPct val="100000"/>
              <a:defRPr sz="1600"/>
            </a:lvl7pPr>
            <a:lvl8pPr lvl="7" rtl="0">
              <a:spcBef>
                <a:spcPts val="0"/>
              </a:spcBef>
              <a:buSzPct val="100000"/>
              <a:defRPr sz="1600"/>
            </a:lvl8pPr>
            <a:lvl9pPr lvl="8" rtl="0">
              <a:spcBef>
                <a:spcPts val="0"/>
              </a:spcBef>
              <a:buSzPct val="100000"/>
              <a:defRPr sz="1600"/>
            </a:lvl9pPr>
          </a:lstStyle>
          <a:p>
            <a:endParaRPr/>
          </a:p>
        </p:txBody>
      </p:sp>
      <p:sp>
        <p:nvSpPr>
          <p:cNvPr id="135" name="Shape 135"/>
          <p:cNvSpPr txBox="1">
            <a:spLocks noGrp="1"/>
          </p:cNvSpPr>
          <p:nvPr>
            <p:ph type="sldNum" idx="12"/>
          </p:nvPr>
        </p:nvSpPr>
        <p:spPr>
          <a:xfrm>
            <a:off x="11296609" y="6217621"/>
            <a:ext cx="731600" cy="524800"/>
          </a:xfrm>
          <a:prstGeom prst="rect">
            <a:avLst/>
          </a:prstGeom>
        </p:spPr>
        <p:txBody>
          <a:bodyPr lIns="91425" tIns="91425" rIns="91425" bIns="91425" anchor="ctr" anchorCtr="0">
            <a:noAutofit/>
          </a:bodyPr>
          <a:lstStyle/>
          <a:p>
            <a:fld id="{00000000-1234-1234-1234-123412341234}" type="slidenum">
              <a:rPr lang="en" sz="1867" kern="0">
                <a:solidFill>
                  <a:srgbClr val="000000"/>
                </a:solidFill>
                <a:latin typeface="Arial"/>
                <a:ea typeface="Arial"/>
                <a:cs typeface="Arial"/>
                <a:sym typeface="Arial"/>
              </a:rPr>
              <a:pPr/>
              <a:t>‹#›</a:t>
            </a:fld>
            <a:endParaRPr lang="en" sz="1867" kern="0">
              <a:solidFill>
                <a:srgbClr val="000000"/>
              </a:solidFill>
              <a:latin typeface="Arial"/>
              <a:ea typeface="Arial"/>
              <a:cs typeface="Arial"/>
              <a:sym typeface="Arial"/>
            </a:endParaRPr>
          </a:p>
        </p:txBody>
      </p:sp>
    </p:spTree>
    <p:extLst>
      <p:ext uri="{BB962C8B-B14F-4D97-AF65-F5344CB8AC3E}">
        <p14:creationId xmlns:p14="http://schemas.microsoft.com/office/powerpoint/2010/main" val="1202217310"/>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defTabSz="1087478"/>
            <a:fld id="{350DE342-D4AC-4E23-8642-C9E9A95F063C}" type="datetimeFigureOut">
              <a:rPr lang="en-US" smtClean="0">
                <a:solidFill>
                  <a:prstClr val="black">
                    <a:tint val="75000"/>
                  </a:prstClr>
                </a:solidFill>
              </a:rPr>
              <a:pPr defTabSz="1087478"/>
              <a:t>3/30/2022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defTabSz="1087478"/>
            <a:endParaRPr>
              <a:solidFill>
                <a:prstClr val="black">
                  <a:tint val="75000"/>
                </a:prstClr>
              </a:solidFill>
            </a:endParaRPr>
          </a:p>
        </p:txBody>
      </p:sp>
      <p:sp>
        <p:nvSpPr>
          <p:cNvPr id="6" name="Slide Number Placeholder 5"/>
          <p:cNvSpPr>
            <a:spLocks noGrp="1"/>
          </p:cNvSpPr>
          <p:nvPr>
            <p:ph type="sldNum" sz="quarter" idx="12"/>
          </p:nvPr>
        </p:nvSpPr>
        <p:spPr/>
        <p:txBody>
          <a:bodyPr/>
          <a:lstStyle/>
          <a:p>
            <a:pPr defTabSz="1087478"/>
            <a:fld id="{66F619C3-7D96-4230-A702-E5C0C4C46E62}" type="slidenum">
              <a:rPr lang="en-US" smtClean="0">
                <a:solidFill>
                  <a:prstClr val="black">
                    <a:tint val="75000"/>
                  </a:prstClr>
                </a:solidFill>
              </a:rPr>
              <a:pPr defTabSz="1087478"/>
              <a:t>‹#›</a:t>
            </a:fld>
            <a:endParaRPr lang="en-US">
              <a:solidFill>
                <a:prstClr val="black">
                  <a:tint val="75000"/>
                </a:prstClr>
              </a:solidFill>
            </a:endParaRPr>
          </a:p>
        </p:txBody>
      </p:sp>
    </p:spTree>
    <p:extLst>
      <p:ext uri="{BB962C8B-B14F-4D97-AF65-F5344CB8AC3E}">
        <p14:creationId xmlns:p14="http://schemas.microsoft.com/office/powerpoint/2010/main" val="292820307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9772740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52pt Title + Subtitl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269241" y="1117577"/>
            <a:ext cx="10816237" cy="563458"/>
          </a:xfrm>
          <a:prstGeom prst="rect">
            <a:avLst/>
          </a:prstGeom>
        </p:spPr>
        <p:txBody>
          <a:bodyPr lIns="192024"/>
          <a:lstStyle>
            <a:lvl1pPr marL="0" indent="0">
              <a:buNone/>
              <a:defRPr lang="en-US" sz="2745" kern="1200" smtClean="0">
                <a:solidFill>
                  <a:schemeClr val="tx2"/>
                </a:solidFill>
                <a:latin typeface="+mj-lt"/>
                <a:ea typeface="+mn-ea"/>
                <a:cs typeface="+mn-cs"/>
              </a:defRPr>
            </a:lvl1pPr>
            <a:lvl2pPr marL="0" indent="0">
              <a:buNone/>
              <a:defRPr lang="en-US" sz="3108" kern="1200" smtClean="0">
                <a:solidFill>
                  <a:schemeClr val="bg1"/>
                </a:solidFill>
                <a:latin typeface="+mj-lt"/>
                <a:ea typeface="+mn-ea"/>
                <a:cs typeface="+mn-cs"/>
              </a:defRPr>
            </a:lvl2pPr>
            <a:lvl3pPr marL="0" indent="0">
              <a:buNone/>
              <a:defRPr lang="en-US" sz="3108" kern="1200" smtClean="0">
                <a:solidFill>
                  <a:schemeClr val="bg1"/>
                </a:solidFill>
                <a:latin typeface="+mj-lt"/>
                <a:ea typeface="+mn-ea"/>
                <a:cs typeface="+mn-cs"/>
              </a:defRPr>
            </a:lvl3pPr>
            <a:lvl4pPr marL="0" indent="0">
              <a:buNone/>
              <a:defRPr lang="en-US" sz="3108" kern="1200" smtClean="0">
                <a:solidFill>
                  <a:schemeClr val="bg1"/>
                </a:solidFill>
                <a:latin typeface="+mj-lt"/>
                <a:ea typeface="+mn-ea"/>
                <a:cs typeface="+mn-cs"/>
              </a:defRPr>
            </a:lvl4pPr>
            <a:lvl5pPr marL="0" indent="0">
              <a:buNone/>
              <a:defRPr lang="en-US" sz="3108" kern="1200">
                <a:solidFill>
                  <a:schemeClr val="bg1"/>
                </a:solidFill>
                <a:latin typeface="+mj-lt"/>
                <a:ea typeface="+mn-ea"/>
                <a:cs typeface="+mn-cs"/>
              </a:defRPr>
            </a:lvl5pPr>
          </a:lstStyle>
          <a:p>
            <a:pPr lvl="0"/>
            <a:r>
              <a:rPr lang="en-US"/>
              <a:t>Click to edit Master text styles</a:t>
            </a:r>
          </a:p>
        </p:txBody>
      </p:sp>
      <p:sp>
        <p:nvSpPr>
          <p:cNvPr id="7" name="Title 2"/>
          <p:cNvSpPr>
            <a:spLocks noGrp="1"/>
          </p:cNvSpPr>
          <p:nvPr>
            <p:ph type="title"/>
          </p:nvPr>
        </p:nvSpPr>
        <p:spPr>
          <a:xfrm>
            <a:off x="268927" y="286381"/>
            <a:ext cx="11653523" cy="927940"/>
          </a:xfrm>
          <a:prstGeom prst="rect">
            <a:avLst/>
          </a:prstGeom>
        </p:spPr>
        <p:txBody>
          <a:bodyPr/>
          <a:lstStyle>
            <a:lvl1pPr algn="l">
              <a:defRPr sz="5097">
                <a:solidFill>
                  <a:schemeClr val="tx2"/>
                </a:solidFill>
              </a:defRPr>
            </a:lvl1pPr>
          </a:lstStyle>
          <a:p>
            <a:r>
              <a:rPr lang="en-US"/>
              <a:t>Click to edit Master title style</a:t>
            </a:r>
          </a:p>
        </p:txBody>
      </p:sp>
      <p:sp>
        <p:nvSpPr>
          <p:cNvPr id="4" name="Footer Placeholder 2"/>
          <p:cNvSpPr>
            <a:spLocks noGrp="1"/>
          </p:cNvSpPr>
          <p:nvPr>
            <p:ph type="ftr" sz="quarter" idx="14"/>
          </p:nvPr>
        </p:nvSpPr>
        <p:spPr/>
        <p:txBody>
          <a:bodyPr/>
          <a:lstStyle>
            <a:lvl1pPr fontAlgn="base">
              <a:spcBef>
                <a:spcPct val="0"/>
              </a:spcBef>
              <a:spcAft>
                <a:spcPct val="0"/>
              </a:spcAft>
              <a:defRPr>
                <a:solidFill>
                  <a:srgbClr val="505050"/>
                </a:solidFill>
              </a:defRPr>
            </a:lvl1pPr>
          </a:lstStyle>
          <a:p>
            <a:pPr>
              <a:defRPr/>
            </a:pPr>
            <a:r>
              <a:t>Microsoft Confidential</a:t>
            </a:r>
          </a:p>
        </p:txBody>
      </p:sp>
      <p:sp>
        <p:nvSpPr>
          <p:cNvPr id="5" name="Slide Number Placeholder 3"/>
          <p:cNvSpPr>
            <a:spLocks noGrp="1"/>
          </p:cNvSpPr>
          <p:nvPr>
            <p:ph type="sldNum" sz="quarter" idx="15"/>
          </p:nvPr>
        </p:nvSpPr>
        <p:spPr/>
        <p:txBody>
          <a:bodyPr/>
          <a:lstStyle>
            <a:lvl1pPr>
              <a:defRPr/>
            </a:lvl1pPr>
          </a:lstStyle>
          <a:p>
            <a:fld id="{6052FC3A-E1BD-E54F-9A48-71EBDEF00552}" type="slidenum">
              <a:rPr lang="en-US"/>
              <a:pPr/>
              <a:t>‹#›</a:t>
            </a:fld>
            <a:endParaRPr lang="en-US"/>
          </a:p>
        </p:txBody>
      </p:sp>
    </p:spTree>
    <p:extLst>
      <p:ext uri="{BB962C8B-B14F-4D97-AF65-F5344CB8AC3E}">
        <p14:creationId xmlns:p14="http://schemas.microsoft.com/office/powerpoint/2010/main" val="92842203"/>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fontAlgn="base">
              <a:spcBef>
                <a:spcPct val="0"/>
              </a:spcBef>
              <a:spcAft>
                <a:spcPct val="0"/>
              </a:spcAft>
              <a:defRPr>
                <a:solidFill>
                  <a:srgbClr val="000000"/>
                </a:solidFill>
              </a:defRPr>
            </a:lvl1pPr>
          </a:lstStyle>
          <a:p>
            <a:pPr>
              <a:defRPr/>
            </a:pPr>
            <a:r>
              <a:t>Microsoft Confidential</a:t>
            </a:r>
          </a:p>
        </p:txBody>
      </p:sp>
      <p:sp>
        <p:nvSpPr>
          <p:cNvPr id="3" name="Slide Number Placeholder 2"/>
          <p:cNvSpPr>
            <a:spLocks noGrp="1"/>
          </p:cNvSpPr>
          <p:nvPr>
            <p:ph type="sldNum" sz="quarter" idx="11"/>
          </p:nvPr>
        </p:nvSpPr>
        <p:spPr/>
        <p:txBody>
          <a:bodyPr/>
          <a:lstStyle>
            <a:lvl1pPr>
              <a:defRPr>
                <a:solidFill>
                  <a:srgbClr val="000000"/>
                </a:solidFill>
              </a:defRPr>
            </a:lvl1pPr>
          </a:lstStyle>
          <a:p>
            <a:fld id="{675909FA-3F91-0646-A6A8-60C236B90508}" type="slidenum">
              <a:rPr lang="en-US"/>
              <a:pPr/>
              <a:t>‹#›</a:t>
            </a:fld>
            <a:endParaRPr lang="en-US"/>
          </a:p>
        </p:txBody>
      </p:sp>
    </p:spTree>
    <p:extLst>
      <p:ext uri="{BB962C8B-B14F-4D97-AF65-F5344CB8AC3E}">
        <p14:creationId xmlns:p14="http://schemas.microsoft.com/office/powerpoint/2010/main" val="57615330"/>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3814625"/>
      </p:ext>
    </p:extLst>
  </p:cSld>
  <p:clrMapOvr>
    <a:masterClrMapping/>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showMasterSp="0" preserve="1" userDrawn="1">
  <p:cSld name="1_Title Slide">
    <p:bg>
      <p:bgPr>
        <a:solidFill>
          <a:schemeClr val="bg1"/>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0"/>
            <a:ext cx="12181975" cy="6858000"/>
          </a:xfrm>
          <a:prstGeom prst="rect">
            <a:avLst/>
          </a:prstGeom>
        </p:spPr>
      </p:pic>
      <p:sp>
        <p:nvSpPr>
          <p:cNvPr id="4" name="Date Placeholder 3"/>
          <p:cNvSpPr>
            <a:spLocks noGrp="1"/>
          </p:cNvSpPr>
          <p:nvPr>
            <p:ph type="dt" sz="half" idx="10"/>
          </p:nvPr>
        </p:nvSpPr>
        <p:spPr>
          <a:xfrm>
            <a:off x="502656" y="5008983"/>
            <a:ext cx="2844800" cy="365125"/>
          </a:xfrm>
          <a:prstGeom prst="rect">
            <a:avLst/>
          </a:prstGeom>
        </p:spPr>
        <p:txBody>
          <a:bodyPr lIns="121917" tIns="60958" rIns="121917" bIns="60958"/>
          <a:lstStyle>
            <a:lvl1pPr>
              <a:defRPr>
                <a:solidFill>
                  <a:schemeClr val="bg1"/>
                </a:solidFill>
              </a:defRPr>
            </a:lvl1pPr>
          </a:lstStyle>
          <a:p>
            <a:pPr defTabSz="914367"/>
            <a:fld id="{B9CFEEF2-ADE0-4B48-B5E9-FE1FDBC12385}" type="datetimeFigureOut">
              <a:rPr lang="en-US" smtClean="0">
                <a:solidFill>
                  <a:srgbClr val="FFFFFF"/>
                </a:solidFill>
              </a:rPr>
              <a:pPr defTabSz="914367"/>
              <a:t>3/30/2022</a:t>
            </a:fld>
            <a:endParaRPr lang="en-US">
              <a:solidFill>
                <a:srgbClr val="FFFFFF"/>
              </a:solidFill>
            </a:endParaRPr>
          </a:p>
        </p:txBody>
      </p:sp>
      <p:sp>
        <p:nvSpPr>
          <p:cNvPr id="7" name="Title 1"/>
          <p:cNvSpPr>
            <a:spLocks noGrp="1"/>
          </p:cNvSpPr>
          <p:nvPr>
            <p:ph type="title" hasCustomPrompt="1"/>
          </p:nvPr>
        </p:nvSpPr>
        <p:spPr bwMode="auto">
          <a:xfrm>
            <a:off x="366271" y="2205464"/>
            <a:ext cx="8534315" cy="2438400"/>
          </a:xfrm>
          <a:noFill/>
        </p:spPr>
        <p:txBody>
          <a:bodyPr lIns="195067" tIns="121917" rIns="195067" bIns="121917" anchor="t" anchorCtr="0"/>
          <a:lstStyle>
            <a:lvl1pPr>
              <a:defRPr sz="7196" spc="-133" baseline="0">
                <a:solidFill>
                  <a:srgbClr val="FFFFFF"/>
                </a:solidFill>
                <a:latin typeface="Segoe UI Light"/>
                <a:cs typeface="Segoe UI Light"/>
              </a:defRPr>
            </a:lvl1pPr>
          </a:lstStyle>
          <a:p>
            <a:r>
              <a:rPr lang="en-US"/>
              <a:t>Presentation title</a:t>
            </a:r>
          </a:p>
        </p:txBody>
      </p:sp>
      <p:sp>
        <p:nvSpPr>
          <p:cNvPr id="8" name="Text Placeholder 2"/>
          <p:cNvSpPr>
            <a:spLocks noGrp="1"/>
          </p:cNvSpPr>
          <p:nvPr>
            <p:ph type="body" sz="quarter" idx="14" hasCustomPrompt="1"/>
          </p:nvPr>
        </p:nvSpPr>
        <p:spPr bwMode="auto">
          <a:xfrm>
            <a:off x="364067" y="3586536"/>
            <a:ext cx="7317317" cy="1057328"/>
          </a:xfrm>
          <a:noFill/>
        </p:spPr>
        <p:txBody>
          <a:bodyPr tIns="146300" bIns="146300">
            <a:noAutofit/>
          </a:bodyPr>
          <a:lstStyle>
            <a:lvl1pPr marL="0" indent="0">
              <a:spcBef>
                <a:spcPts val="0"/>
              </a:spcBef>
              <a:buNone/>
              <a:defRPr sz="4300">
                <a:solidFill>
                  <a:srgbClr val="FFFFFF"/>
                </a:solidFill>
              </a:defRPr>
            </a:lvl1pPr>
          </a:lstStyle>
          <a:p>
            <a:pPr lvl="0"/>
            <a:r>
              <a:rPr lang="en-US"/>
              <a:t>Speaker Name</a:t>
            </a:r>
          </a:p>
        </p:txBody>
      </p:sp>
    </p:spTree>
    <p:extLst>
      <p:ext uri="{BB962C8B-B14F-4D97-AF65-F5344CB8AC3E}">
        <p14:creationId xmlns:p14="http://schemas.microsoft.com/office/powerpoint/2010/main" val="1000348554"/>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rgbClr val="00BCF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955519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userDrawn="1">
  <p:cSld name="1_Title Only">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68927" y="286381"/>
            <a:ext cx="11653523" cy="927940"/>
          </a:xfrm>
          <a:prstGeom prst="rect">
            <a:avLst/>
          </a:prstGeom>
        </p:spPr>
        <p:txBody>
          <a:bodyPr/>
          <a:lstStyle>
            <a:lvl1pPr algn="l">
              <a:defRPr sz="5095">
                <a:solidFill>
                  <a:schemeClr val="tx2"/>
                </a:solidFill>
              </a:defRPr>
            </a:lvl1pPr>
          </a:lstStyle>
          <a:p>
            <a:r>
              <a:rPr lang="en-US"/>
              <a:t>Click to edit Master title style</a:t>
            </a:r>
          </a:p>
        </p:txBody>
      </p:sp>
    </p:spTree>
    <p:extLst>
      <p:ext uri="{BB962C8B-B14F-4D97-AF65-F5344CB8AC3E}">
        <p14:creationId xmlns:p14="http://schemas.microsoft.com/office/powerpoint/2010/main" val="3361264905"/>
      </p:ext>
    </p:extLst>
  </p:cSld>
  <p:clrMapOvr>
    <a:masterClrMapping/>
  </p:clrMapOvr>
  <p:transition spd="med">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52299920"/>
      </p:ext>
    </p:extLst>
  </p:cSld>
  <p:clrMapOvr>
    <a:masterClrMapping/>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43369757"/>
      </p:ext>
    </p:extLst>
  </p:cSld>
  <p:clrMapOvr>
    <a:masterClrMapping/>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2"/>
            <a:ext cx="8964185" cy="1793104"/>
          </a:xfrm>
          <a:noFill/>
        </p:spPr>
        <p:txBody>
          <a:bodyPr lIns="146304" tIns="91440" rIns="146304" bIns="91440" anchor="b" anchorCtr="0"/>
          <a:lstStyle>
            <a:lvl1pPr>
              <a:defRPr sz="5294" spc="-98"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69302" y="2980725"/>
            <a:ext cx="8964186"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Date</a:t>
            </a:r>
          </a:p>
        </p:txBody>
      </p:sp>
      <p:sp>
        <p:nvSpPr>
          <p:cNvPr id="3" name="Text Placeholder 2"/>
          <p:cNvSpPr>
            <a:spLocks noGrp="1"/>
          </p:cNvSpPr>
          <p:nvPr>
            <p:ph type="body" sz="quarter" idx="13" hasCustomPrompt="1"/>
          </p:nvPr>
        </p:nvSpPr>
        <p:spPr>
          <a:xfrm>
            <a:off x="269240" y="3696656"/>
            <a:ext cx="8964248" cy="452654"/>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a:t>Optional (City, State or venue)</a:t>
            </a:r>
          </a:p>
        </p:txBody>
      </p:sp>
      <p:pic>
        <p:nvPicPr>
          <p:cNvPr id="141" name="Picture 140"/>
          <p:cNvPicPr>
            <a:picLocks noChangeAspect="1"/>
          </p:cNvPicPr>
          <p:nvPr userDrawn="1"/>
        </p:nvPicPr>
        <p:blipFill>
          <a:blip r:embed="rId2"/>
          <a:stretch>
            <a:fillRect/>
          </a:stretch>
        </p:blipFill>
        <p:spPr bwMode="black">
          <a:xfrm>
            <a:off x="448212" y="471692"/>
            <a:ext cx="1454257" cy="304828"/>
          </a:xfrm>
          <a:prstGeom prst="rect">
            <a:avLst/>
          </a:prstGeom>
        </p:spPr>
      </p:pic>
      <p:sp>
        <p:nvSpPr>
          <p:cNvPr id="142" name="Freeform 19"/>
          <p:cNvSpPr>
            <a:spLocks noChangeAspect="1" noEditPoints="1"/>
          </p:cNvSpPr>
          <p:nvPr userDrawn="1"/>
        </p:nvSpPr>
        <p:spPr bwMode="black">
          <a:xfrm>
            <a:off x="6595141" y="3398363"/>
            <a:ext cx="5139164" cy="2985547"/>
          </a:xfrm>
          <a:custGeom>
            <a:avLst/>
            <a:gdLst>
              <a:gd name="T0" fmla="*/ 230 w 476"/>
              <a:gd name="T1" fmla="*/ 110 h 278"/>
              <a:gd name="T2" fmla="*/ 204 w 476"/>
              <a:gd name="T3" fmla="*/ 137 h 278"/>
              <a:gd name="T4" fmla="*/ 248 w 476"/>
              <a:gd name="T5" fmla="*/ 164 h 278"/>
              <a:gd name="T6" fmla="*/ 249 w 476"/>
              <a:gd name="T7" fmla="*/ 191 h 278"/>
              <a:gd name="T8" fmla="*/ 241 w 476"/>
              <a:gd name="T9" fmla="*/ 218 h 278"/>
              <a:gd name="T10" fmla="*/ 245 w 476"/>
              <a:gd name="T11" fmla="*/ 256 h 278"/>
              <a:gd name="T12" fmla="*/ 122 w 476"/>
              <a:gd name="T13" fmla="*/ 239 h 278"/>
              <a:gd name="T14" fmla="*/ 145 w 476"/>
              <a:gd name="T15" fmla="*/ 212 h 278"/>
              <a:gd name="T16" fmla="*/ 130 w 476"/>
              <a:gd name="T17" fmla="*/ 185 h 278"/>
              <a:gd name="T18" fmla="*/ 70 w 476"/>
              <a:gd name="T19" fmla="*/ 157 h 278"/>
              <a:gd name="T20" fmla="*/ 95 w 476"/>
              <a:gd name="T21" fmla="*/ 130 h 278"/>
              <a:gd name="T22" fmla="*/ 128 w 476"/>
              <a:gd name="T23" fmla="*/ 103 h 278"/>
              <a:gd name="T24" fmla="*/ 140 w 476"/>
              <a:gd name="T25" fmla="*/ 76 h 278"/>
              <a:gd name="T26" fmla="*/ 135 w 476"/>
              <a:gd name="T27" fmla="*/ 49 h 278"/>
              <a:gd name="T28" fmla="*/ 145 w 476"/>
              <a:gd name="T29" fmla="*/ 22 h 278"/>
              <a:gd name="T30" fmla="*/ 248 w 476"/>
              <a:gd name="T31" fmla="*/ 42 h 278"/>
              <a:gd name="T32" fmla="*/ 217 w 476"/>
              <a:gd name="T33" fmla="*/ 69 h 278"/>
              <a:gd name="T34" fmla="*/ 422 w 476"/>
              <a:gd name="T35" fmla="*/ 234 h 278"/>
              <a:gd name="T36" fmla="*/ 416 w 476"/>
              <a:gd name="T37" fmla="*/ 261 h 278"/>
              <a:gd name="T38" fmla="*/ 385 w 476"/>
              <a:gd name="T39" fmla="*/ 254 h 278"/>
              <a:gd name="T40" fmla="*/ 354 w 476"/>
              <a:gd name="T41" fmla="*/ 227 h 278"/>
              <a:gd name="T42" fmla="*/ 394 w 476"/>
              <a:gd name="T43" fmla="*/ 193 h 278"/>
              <a:gd name="T44" fmla="*/ 343 w 476"/>
              <a:gd name="T45" fmla="*/ 193 h 278"/>
              <a:gd name="T46" fmla="*/ 303 w 476"/>
              <a:gd name="T47" fmla="*/ 166 h 278"/>
              <a:gd name="T48" fmla="*/ 240 w 476"/>
              <a:gd name="T49" fmla="*/ 139 h 278"/>
              <a:gd name="T50" fmla="*/ 245 w 476"/>
              <a:gd name="T51" fmla="*/ 112 h 278"/>
              <a:gd name="T52" fmla="*/ 213 w 476"/>
              <a:gd name="T53" fmla="*/ 85 h 278"/>
              <a:gd name="T54" fmla="*/ 402 w 476"/>
              <a:gd name="T55" fmla="*/ 62 h 278"/>
              <a:gd name="T56" fmla="*/ 404 w 476"/>
              <a:gd name="T57" fmla="*/ 35 h 278"/>
              <a:gd name="T58" fmla="*/ 180 w 476"/>
              <a:gd name="T59" fmla="*/ 28 h 278"/>
              <a:gd name="T60" fmla="*/ 175 w 476"/>
              <a:gd name="T61" fmla="*/ 56 h 278"/>
              <a:gd name="T62" fmla="*/ 149 w 476"/>
              <a:gd name="T63" fmla="*/ 83 h 278"/>
              <a:gd name="T64" fmla="*/ 6 w 476"/>
              <a:gd name="T65" fmla="*/ 67 h 278"/>
              <a:gd name="T66" fmla="*/ 17 w 476"/>
              <a:gd name="T67" fmla="*/ 40 h 278"/>
              <a:gd name="T68" fmla="*/ 56 w 476"/>
              <a:gd name="T69" fmla="*/ 47 h 278"/>
              <a:gd name="T70" fmla="*/ 87 w 476"/>
              <a:gd name="T71" fmla="*/ 74 h 278"/>
              <a:gd name="T72" fmla="*/ 34 w 476"/>
              <a:gd name="T73" fmla="*/ 96 h 278"/>
              <a:gd name="T74" fmla="*/ 33 w 476"/>
              <a:gd name="T75" fmla="*/ 123 h 278"/>
              <a:gd name="T76" fmla="*/ 51 w 476"/>
              <a:gd name="T77" fmla="*/ 151 h 278"/>
              <a:gd name="T78" fmla="*/ 75 w 476"/>
              <a:gd name="T79" fmla="*/ 178 h 278"/>
              <a:gd name="T80" fmla="*/ 94 w 476"/>
              <a:gd name="T81" fmla="*/ 205 h 278"/>
              <a:gd name="T82" fmla="*/ 99 w 476"/>
              <a:gd name="T83" fmla="*/ 232 h 278"/>
              <a:gd name="T84" fmla="*/ 100 w 476"/>
              <a:gd name="T85" fmla="*/ 259 h 278"/>
              <a:gd name="T86" fmla="*/ 222 w 476"/>
              <a:gd name="T87" fmla="*/ 227 h 278"/>
              <a:gd name="T88" fmla="*/ 216 w 476"/>
              <a:gd name="T89" fmla="*/ 200 h 278"/>
              <a:gd name="T90" fmla="*/ 187 w 476"/>
              <a:gd name="T91" fmla="*/ 173 h 278"/>
              <a:gd name="T92" fmla="*/ 190 w 476"/>
              <a:gd name="T93" fmla="*/ 146 h 278"/>
              <a:gd name="T94" fmla="*/ 200 w 476"/>
              <a:gd name="T95" fmla="*/ 118 h 278"/>
              <a:gd name="T96" fmla="*/ 181 w 476"/>
              <a:gd name="T97" fmla="*/ 91 h 278"/>
              <a:gd name="T98" fmla="*/ 377 w 476"/>
              <a:gd name="T99" fmla="*/ 103 h 278"/>
              <a:gd name="T100" fmla="*/ 362 w 476"/>
              <a:gd name="T101" fmla="*/ 130 h 278"/>
              <a:gd name="T102" fmla="*/ 340 w 476"/>
              <a:gd name="T103" fmla="*/ 157 h 278"/>
              <a:gd name="T104" fmla="*/ 367 w 476"/>
              <a:gd name="T105" fmla="*/ 185 h 278"/>
              <a:gd name="T106" fmla="*/ 398 w 476"/>
              <a:gd name="T107" fmla="*/ 185 h 278"/>
              <a:gd name="T108" fmla="*/ 401 w 476"/>
              <a:gd name="T109" fmla="*/ 218 h 278"/>
              <a:gd name="T110" fmla="*/ 401 w 476"/>
              <a:gd name="T111" fmla="*/ 246 h 278"/>
              <a:gd name="T112" fmla="*/ 427 w 476"/>
              <a:gd name="T113" fmla="*/ 273 h 278"/>
              <a:gd name="T114" fmla="*/ 439 w 476"/>
              <a:gd name="T115" fmla="*/ 246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76" h="278">
                <a:moveTo>
                  <a:pt x="205" y="84"/>
                </a:moveTo>
                <a:cubicBezTo>
                  <a:pt x="181" y="84"/>
                  <a:pt x="181" y="84"/>
                  <a:pt x="181" y="84"/>
                </a:cubicBezTo>
                <a:cubicBezTo>
                  <a:pt x="178" y="84"/>
                  <a:pt x="176" y="87"/>
                  <a:pt x="176" y="89"/>
                </a:cubicBezTo>
                <a:cubicBezTo>
                  <a:pt x="176" y="92"/>
                  <a:pt x="178" y="95"/>
                  <a:pt x="181" y="95"/>
                </a:cubicBezTo>
                <a:cubicBezTo>
                  <a:pt x="190" y="95"/>
                  <a:pt x="190" y="95"/>
                  <a:pt x="190" y="95"/>
                </a:cubicBezTo>
                <a:cubicBezTo>
                  <a:pt x="191" y="95"/>
                  <a:pt x="192" y="95"/>
                  <a:pt x="192" y="96"/>
                </a:cubicBezTo>
                <a:cubicBezTo>
                  <a:pt x="192" y="97"/>
                  <a:pt x="191" y="98"/>
                  <a:pt x="190" y="98"/>
                </a:cubicBezTo>
                <a:cubicBezTo>
                  <a:pt x="181" y="98"/>
                  <a:pt x="181" y="98"/>
                  <a:pt x="181" y="98"/>
                </a:cubicBezTo>
                <a:cubicBezTo>
                  <a:pt x="178" y="98"/>
                  <a:pt x="176" y="100"/>
                  <a:pt x="176" y="103"/>
                </a:cubicBezTo>
                <a:cubicBezTo>
                  <a:pt x="176" y="106"/>
                  <a:pt x="178" y="108"/>
                  <a:pt x="181" y="108"/>
                </a:cubicBezTo>
                <a:cubicBezTo>
                  <a:pt x="228" y="108"/>
                  <a:pt x="228" y="108"/>
                  <a:pt x="228" y="108"/>
                </a:cubicBezTo>
                <a:cubicBezTo>
                  <a:pt x="229" y="108"/>
                  <a:pt x="230" y="109"/>
                  <a:pt x="230" y="110"/>
                </a:cubicBezTo>
                <a:cubicBezTo>
                  <a:pt x="230" y="111"/>
                  <a:pt x="229" y="112"/>
                  <a:pt x="228" y="112"/>
                </a:cubicBezTo>
                <a:cubicBezTo>
                  <a:pt x="200" y="112"/>
                  <a:pt x="200" y="112"/>
                  <a:pt x="200" y="112"/>
                </a:cubicBezTo>
                <a:cubicBezTo>
                  <a:pt x="197" y="112"/>
                  <a:pt x="194" y="114"/>
                  <a:pt x="194" y="117"/>
                </a:cubicBezTo>
                <a:cubicBezTo>
                  <a:pt x="194" y="119"/>
                  <a:pt x="197" y="122"/>
                  <a:pt x="200" y="122"/>
                </a:cubicBezTo>
                <a:cubicBezTo>
                  <a:pt x="229" y="122"/>
                  <a:pt x="229" y="122"/>
                  <a:pt x="229" y="122"/>
                </a:cubicBezTo>
                <a:cubicBezTo>
                  <a:pt x="230" y="122"/>
                  <a:pt x="231" y="122"/>
                  <a:pt x="231" y="123"/>
                </a:cubicBezTo>
                <a:cubicBezTo>
                  <a:pt x="231" y="124"/>
                  <a:pt x="230" y="125"/>
                  <a:pt x="229" y="125"/>
                </a:cubicBezTo>
                <a:cubicBezTo>
                  <a:pt x="190" y="125"/>
                  <a:pt x="190" y="125"/>
                  <a:pt x="190" y="125"/>
                </a:cubicBezTo>
                <a:cubicBezTo>
                  <a:pt x="187" y="125"/>
                  <a:pt x="185" y="127"/>
                  <a:pt x="185" y="130"/>
                </a:cubicBezTo>
                <a:cubicBezTo>
                  <a:pt x="185" y="133"/>
                  <a:pt x="187" y="135"/>
                  <a:pt x="190" y="135"/>
                </a:cubicBezTo>
                <a:cubicBezTo>
                  <a:pt x="203" y="135"/>
                  <a:pt x="203" y="135"/>
                  <a:pt x="203" y="135"/>
                </a:cubicBezTo>
                <a:cubicBezTo>
                  <a:pt x="204" y="135"/>
                  <a:pt x="204" y="136"/>
                  <a:pt x="204" y="137"/>
                </a:cubicBezTo>
                <a:cubicBezTo>
                  <a:pt x="204" y="138"/>
                  <a:pt x="204" y="139"/>
                  <a:pt x="203" y="139"/>
                </a:cubicBezTo>
                <a:cubicBezTo>
                  <a:pt x="190" y="139"/>
                  <a:pt x="190" y="139"/>
                  <a:pt x="190" y="139"/>
                </a:cubicBezTo>
                <a:cubicBezTo>
                  <a:pt x="187" y="139"/>
                  <a:pt x="185" y="141"/>
                  <a:pt x="185" y="144"/>
                </a:cubicBezTo>
                <a:cubicBezTo>
                  <a:pt x="185" y="147"/>
                  <a:pt x="187" y="149"/>
                  <a:pt x="190" y="149"/>
                </a:cubicBezTo>
                <a:cubicBezTo>
                  <a:pt x="238" y="149"/>
                  <a:pt x="238" y="149"/>
                  <a:pt x="238" y="149"/>
                </a:cubicBezTo>
                <a:cubicBezTo>
                  <a:pt x="239" y="149"/>
                  <a:pt x="240" y="150"/>
                  <a:pt x="240" y="151"/>
                </a:cubicBezTo>
                <a:cubicBezTo>
                  <a:pt x="240" y="151"/>
                  <a:pt x="239" y="152"/>
                  <a:pt x="238" y="152"/>
                </a:cubicBezTo>
                <a:cubicBezTo>
                  <a:pt x="180" y="152"/>
                  <a:pt x="180" y="152"/>
                  <a:pt x="180" y="152"/>
                </a:cubicBezTo>
                <a:cubicBezTo>
                  <a:pt x="177" y="152"/>
                  <a:pt x="175" y="154"/>
                  <a:pt x="175" y="157"/>
                </a:cubicBezTo>
                <a:cubicBezTo>
                  <a:pt x="175" y="160"/>
                  <a:pt x="177" y="162"/>
                  <a:pt x="180" y="162"/>
                </a:cubicBezTo>
                <a:cubicBezTo>
                  <a:pt x="247" y="162"/>
                  <a:pt x="247" y="162"/>
                  <a:pt x="247" y="162"/>
                </a:cubicBezTo>
                <a:cubicBezTo>
                  <a:pt x="248" y="162"/>
                  <a:pt x="248" y="163"/>
                  <a:pt x="248" y="164"/>
                </a:cubicBezTo>
                <a:cubicBezTo>
                  <a:pt x="248" y="165"/>
                  <a:pt x="248" y="166"/>
                  <a:pt x="247" y="166"/>
                </a:cubicBezTo>
                <a:cubicBezTo>
                  <a:pt x="187" y="166"/>
                  <a:pt x="187" y="166"/>
                  <a:pt x="187" y="166"/>
                </a:cubicBezTo>
                <a:cubicBezTo>
                  <a:pt x="184" y="166"/>
                  <a:pt x="182" y="168"/>
                  <a:pt x="182" y="171"/>
                </a:cubicBezTo>
                <a:cubicBezTo>
                  <a:pt x="182" y="174"/>
                  <a:pt x="184" y="176"/>
                  <a:pt x="187" y="176"/>
                </a:cubicBezTo>
                <a:cubicBezTo>
                  <a:pt x="260" y="176"/>
                  <a:pt x="260" y="176"/>
                  <a:pt x="260" y="176"/>
                </a:cubicBezTo>
                <a:cubicBezTo>
                  <a:pt x="261" y="176"/>
                  <a:pt x="262" y="177"/>
                  <a:pt x="262" y="178"/>
                </a:cubicBezTo>
                <a:cubicBezTo>
                  <a:pt x="262" y="179"/>
                  <a:pt x="261" y="179"/>
                  <a:pt x="260" y="179"/>
                </a:cubicBezTo>
                <a:cubicBezTo>
                  <a:pt x="213" y="179"/>
                  <a:pt x="213" y="179"/>
                  <a:pt x="213" y="179"/>
                </a:cubicBezTo>
                <a:cubicBezTo>
                  <a:pt x="211" y="179"/>
                  <a:pt x="208" y="182"/>
                  <a:pt x="208" y="185"/>
                </a:cubicBezTo>
                <a:cubicBezTo>
                  <a:pt x="208" y="187"/>
                  <a:pt x="211" y="190"/>
                  <a:pt x="213" y="190"/>
                </a:cubicBezTo>
                <a:cubicBezTo>
                  <a:pt x="247" y="190"/>
                  <a:pt x="247" y="190"/>
                  <a:pt x="247" y="190"/>
                </a:cubicBezTo>
                <a:cubicBezTo>
                  <a:pt x="248" y="190"/>
                  <a:pt x="249" y="190"/>
                  <a:pt x="249" y="191"/>
                </a:cubicBezTo>
                <a:cubicBezTo>
                  <a:pt x="249" y="192"/>
                  <a:pt x="248" y="193"/>
                  <a:pt x="247" y="193"/>
                </a:cubicBezTo>
                <a:cubicBezTo>
                  <a:pt x="216" y="193"/>
                  <a:pt x="216" y="193"/>
                  <a:pt x="216" y="193"/>
                </a:cubicBezTo>
                <a:cubicBezTo>
                  <a:pt x="213" y="193"/>
                  <a:pt x="210" y="195"/>
                  <a:pt x="210" y="198"/>
                </a:cubicBezTo>
                <a:cubicBezTo>
                  <a:pt x="210" y="201"/>
                  <a:pt x="213" y="203"/>
                  <a:pt x="216" y="203"/>
                </a:cubicBezTo>
                <a:cubicBezTo>
                  <a:pt x="248" y="203"/>
                  <a:pt x="248" y="203"/>
                  <a:pt x="248" y="203"/>
                </a:cubicBezTo>
                <a:cubicBezTo>
                  <a:pt x="249" y="203"/>
                  <a:pt x="250" y="204"/>
                  <a:pt x="250" y="205"/>
                </a:cubicBezTo>
                <a:cubicBezTo>
                  <a:pt x="250" y="206"/>
                  <a:pt x="249" y="207"/>
                  <a:pt x="248" y="207"/>
                </a:cubicBezTo>
                <a:cubicBezTo>
                  <a:pt x="217" y="207"/>
                  <a:pt x="217" y="207"/>
                  <a:pt x="217" y="207"/>
                </a:cubicBezTo>
                <a:cubicBezTo>
                  <a:pt x="214" y="207"/>
                  <a:pt x="212" y="209"/>
                  <a:pt x="212" y="212"/>
                </a:cubicBezTo>
                <a:cubicBezTo>
                  <a:pt x="212" y="214"/>
                  <a:pt x="214" y="217"/>
                  <a:pt x="217" y="217"/>
                </a:cubicBezTo>
                <a:cubicBezTo>
                  <a:pt x="240" y="217"/>
                  <a:pt x="240" y="217"/>
                  <a:pt x="240" y="217"/>
                </a:cubicBezTo>
                <a:cubicBezTo>
                  <a:pt x="241" y="217"/>
                  <a:pt x="241" y="217"/>
                  <a:pt x="241" y="218"/>
                </a:cubicBezTo>
                <a:cubicBezTo>
                  <a:pt x="241" y="219"/>
                  <a:pt x="241" y="220"/>
                  <a:pt x="240" y="220"/>
                </a:cubicBezTo>
                <a:cubicBezTo>
                  <a:pt x="222" y="220"/>
                  <a:pt x="222" y="220"/>
                  <a:pt x="222" y="220"/>
                </a:cubicBezTo>
                <a:cubicBezTo>
                  <a:pt x="219" y="220"/>
                  <a:pt x="217" y="222"/>
                  <a:pt x="217" y="225"/>
                </a:cubicBezTo>
                <a:cubicBezTo>
                  <a:pt x="217" y="228"/>
                  <a:pt x="219" y="230"/>
                  <a:pt x="222" y="230"/>
                </a:cubicBezTo>
                <a:cubicBezTo>
                  <a:pt x="231" y="230"/>
                  <a:pt x="231" y="230"/>
                  <a:pt x="231" y="230"/>
                </a:cubicBezTo>
                <a:cubicBezTo>
                  <a:pt x="232" y="230"/>
                  <a:pt x="232" y="231"/>
                  <a:pt x="232" y="232"/>
                </a:cubicBezTo>
                <a:cubicBezTo>
                  <a:pt x="232" y="233"/>
                  <a:pt x="232" y="234"/>
                  <a:pt x="231" y="234"/>
                </a:cubicBezTo>
                <a:cubicBezTo>
                  <a:pt x="230" y="234"/>
                  <a:pt x="230" y="234"/>
                  <a:pt x="230" y="234"/>
                </a:cubicBezTo>
                <a:cubicBezTo>
                  <a:pt x="225" y="234"/>
                  <a:pt x="222" y="237"/>
                  <a:pt x="222" y="242"/>
                </a:cubicBezTo>
                <a:cubicBezTo>
                  <a:pt x="222" y="247"/>
                  <a:pt x="225" y="251"/>
                  <a:pt x="230" y="251"/>
                </a:cubicBezTo>
                <a:cubicBezTo>
                  <a:pt x="240" y="251"/>
                  <a:pt x="240" y="251"/>
                  <a:pt x="240" y="251"/>
                </a:cubicBezTo>
                <a:cubicBezTo>
                  <a:pt x="243" y="251"/>
                  <a:pt x="245" y="253"/>
                  <a:pt x="245" y="256"/>
                </a:cubicBezTo>
                <a:cubicBezTo>
                  <a:pt x="245" y="259"/>
                  <a:pt x="243" y="261"/>
                  <a:pt x="240" y="261"/>
                </a:cubicBezTo>
                <a:cubicBezTo>
                  <a:pt x="105" y="261"/>
                  <a:pt x="105" y="261"/>
                  <a:pt x="105" y="261"/>
                </a:cubicBezTo>
                <a:cubicBezTo>
                  <a:pt x="104" y="261"/>
                  <a:pt x="103" y="260"/>
                  <a:pt x="103" y="259"/>
                </a:cubicBezTo>
                <a:cubicBezTo>
                  <a:pt x="103" y="258"/>
                  <a:pt x="104" y="257"/>
                  <a:pt x="105" y="257"/>
                </a:cubicBezTo>
                <a:cubicBezTo>
                  <a:pt x="112" y="257"/>
                  <a:pt x="112" y="257"/>
                  <a:pt x="112" y="257"/>
                </a:cubicBezTo>
                <a:cubicBezTo>
                  <a:pt x="114" y="257"/>
                  <a:pt x="116" y="255"/>
                  <a:pt x="116" y="252"/>
                </a:cubicBezTo>
                <a:cubicBezTo>
                  <a:pt x="116" y="250"/>
                  <a:pt x="114" y="247"/>
                  <a:pt x="112" y="247"/>
                </a:cubicBezTo>
                <a:cubicBezTo>
                  <a:pt x="105" y="247"/>
                  <a:pt x="105" y="247"/>
                  <a:pt x="105" y="247"/>
                </a:cubicBezTo>
                <a:cubicBezTo>
                  <a:pt x="104" y="247"/>
                  <a:pt x="103" y="247"/>
                  <a:pt x="103" y="246"/>
                </a:cubicBezTo>
                <a:cubicBezTo>
                  <a:pt x="103" y="245"/>
                  <a:pt x="104" y="244"/>
                  <a:pt x="105" y="244"/>
                </a:cubicBezTo>
                <a:cubicBezTo>
                  <a:pt x="117" y="244"/>
                  <a:pt x="117" y="244"/>
                  <a:pt x="117" y="244"/>
                </a:cubicBezTo>
                <a:cubicBezTo>
                  <a:pt x="120" y="244"/>
                  <a:pt x="122" y="242"/>
                  <a:pt x="122" y="239"/>
                </a:cubicBezTo>
                <a:cubicBezTo>
                  <a:pt x="122" y="236"/>
                  <a:pt x="120" y="234"/>
                  <a:pt x="117" y="234"/>
                </a:cubicBezTo>
                <a:cubicBezTo>
                  <a:pt x="104" y="234"/>
                  <a:pt x="104" y="234"/>
                  <a:pt x="104" y="234"/>
                </a:cubicBezTo>
                <a:cubicBezTo>
                  <a:pt x="103" y="234"/>
                  <a:pt x="102" y="233"/>
                  <a:pt x="102" y="232"/>
                </a:cubicBezTo>
                <a:cubicBezTo>
                  <a:pt x="102" y="231"/>
                  <a:pt x="103" y="230"/>
                  <a:pt x="104" y="230"/>
                </a:cubicBezTo>
                <a:cubicBezTo>
                  <a:pt x="130" y="230"/>
                  <a:pt x="130" y="230"/>
                  <a:pt x="130" y="230"/>
                </a:cubicBezTo>
                <a:cubicBezTo>
                  <a:pt x="133" y="230"/>
                  <a:pt x="135" y="228"/>
                  <a:pt x="135" y="225"/>
                </a:cubicBezTo>
                <a:cubicBezTo>
                  <a:pt x="135" y="222"/>
                  <a:pt x="133" y="220"/>
                  <a:pt x="130" y="220"/>
                </a:cubicBezTo>
                <a:cubicBezTo>
                  <a:pt x="105" y="220"/>
                  <a:pt x="105" y="220"/>
                  <a:pt x="105" y="220"/>
                </a:cubicBezTo>
                <a:cubicBezTo>
                  <a:pt x="104" y="220"/>
                  <a:pt x="104" y="219"/>
                  <a:pt x="104" y="218"/>
                </a:cubicBezTo>
                <a:cubicBezTo>
                  <a:pt x="104" y="217"/>
                  <a:pt x="104" y="217"/>
                  <a:pt x="105" y="217"/>
                </a:cubicBezTo>
                <a:cubicBezTo>
                  <a:pt x="140" y="217"/>
                  <a:pt x="140" y="217"/>
                  <a:pt x="140" y="217"/>
                </a:cubicBezTo>
                <a:cubicBezTo>
                  <a:pt x="143" y="217"/>
                  <a:pt x="145" y="214"/>
                  <a:pt x="145" y="212"/>
                </a:cubicBezTo>
                <a:cubicBezTo>
                  <a:pt x="145" y="209"/>
                  <a:pt x="143" y="207"/>
                  <a:pt x="140" y="207"/>
                </a:cubicBezTo>
                <a:cubicBezTo>
                  <a:pt x="99" y="207"/>
                  <a:pt x="99" y="207"/>
                  <a:pt x="99" y="207"/>
                </a:cubicBezTo>
                <a:cubicBezTo>
                  <a:pt x="98" y="207"/>
                  <a:pt x="97" y="206"/>
                  <a:pt x="97" y="205"/>
                </a:cubicBezTo>
                <a:cubicBezTo>
                  <a:pt x="97" y="204"/>
                  <a:pt x="98" y="203"/>
                  <a:pt x="99" y="203"/>
                </a:cubicBezTo>
                <a:cubicBezTo>
                  <a:pt x="143" y="203"/>
                  <a:pt x="143" y="203"/>
                  <a:pt x="143" y="203"/>
                </a:cubicBezTo>
                <a:cubicBezTo>
                  <a:pt x="146" y="203"/>
                  <a:pt x="148" y="201"/>
                  <a:pt x="148" y="198"/>
                </a:cubicBezTo>
                <a:cubicBezTo>
                  <a:pt x="148" y="195"/>
                  <a:pt x="146" y="193"/>
                  <a:pt x="143" y="193"/>
                </a:cubicBezTo>
                <a:cubicBezTo>
                  <a:pt x="89" y="193"/>
                  <a:pt x="89" y="193"/>
                  <a:pt x="89" y="193"/>
                </a:cubicBezTo>
                <a:cubicBezTo>
                  <a:pt x="88" y="193"/>
                  <a:pt x="88" y="192"/>
                  <a:pt x="88" y="191"/>
                </a:cubicBezTo>
                <a:cubicBezTo>
                  <a:pt x="88" y="190"/>
                  <a:pt x="88" y="190"/>
                  <a:pt x="89" y="190"/>
                </a:cubicBezTo>
                <a:cubicBezTo>
                  <a:pt x="125" y="190"/>
                  <a:pt x="125" y="190"/>
                  <a:pt x="125" y="190"/>
                </a:cubicBezTo>
                <a:cubicBezTo>
                  <a:pt x="128" y="190"/>
                  <a:pt x="130" y="187"/>
                  <a:pt x="130" y="185"/>
                </a:cubicBezTo>
                <a:cubicBezTo>
                  <a:pt x="130" y="182"/>
                  <a:pt x="128" y="179"/>
                  <a:pt x="125" y="179"/>
                </a:cubicBezTo>
                <a:cubicBezTo>
                  <a:pt x="80" y="179"/>
                  <a:pt x="80" y="179"/>
                  <a:pt x="80" y="179"/>
                </a:cubicBezTo>
                <a:cubicBezTo>
                  <a:pt x="79" y="179"/>
                  <a:pt x="78" y="179"/>
                  <a:pt x="78" y="178"/>
                </a:cubicBezTo>
                <a:cubicBezTo>
                  <a:pt x="78" y="177"/>
                  <a:pt x="79" y="176"/>
                  <a:pt x="80" y="176"/>
                </a:cubicBezTo>
                <a:cubicBezTo>
                  <a:pt x="84" y="176"/>
                  <a:pt x="84" y="176"/>
                  <a:pt x="84" y="176"/>
                </a:cubicBezTo>
                <a:cubicBezTo>
                  <a:pt x="86" y="176"/>
                  <a:pt x="89" y="174"/>
                  <a:pt x="89" y="171"/>
                </a:cubicBezTo>
                <a:cubicBezTo>
                  <a:pt x="89" y="168"/>
                  <a:pt x="86" y="166"/>
                  <a:pt x="84" y="166"/>
                </a:cubicBezTo>
                <a:cubicBezTo>
                  <a:pt x="65" y="166"/>
                  <a:pt x="65" y="166"/>
                  <a:pt x="65" y="166"/>
                </a:cubicBezTo>
                <a:cubicBezTo>
                  <a:pt x="64" y="166"/>
                  <a:pt x="63" y="165"/>
                  <a:pt x="63" y="164"/>
                </a:cubicBezTo>
                <a:cubicBezTo>
                  <a:pt x="63" y="163"/>
                  <a:pt x="64" y="162"/>
                  <a:pt x="65" y="162"/>
                </a:cubicBezTo>
                <a:cubicBezTo>
                  <a:pt x="65" y="162"/>
                  <a:pt x="65" y="162"/>
                  <a:pt x="65" y="162"/>
                </a:cubicBezTo>
                <a:cubicBezTo>
                  <a:pt x="68" y="162"/>
                  <a:pt x="70" y="160"/>
                  <a:pt x="70" y="157"/>
                </a:cubicBezTo>
                <a:cubicBezTo>
                  <a:pt x="70" y="154"/>
                  <a:pt x="68" y="152"/>
                  <a:pt x="65" y="152"/>
                </a:cubicBezTo>
                <a:cubicBezTo>
                  <a:pt x="56" y="152"/>
                  <a:pt x="56" y="152"/>
                  <a:pt x="56" y="152"/>
                </a:cubicBezTo>
                <a:cubicBezTo>
                  <a:pt x="55" y="152"/>
                  <a:pt x="54" y="151"/>
                  <a:pt x="54" y="151"/>
                </a:cubicBezTo>
                <a:cubicBezTo>
                  <a:pt x="54" y="150"/>
                  <a:pt x="55" y="149"/>
                  <a:pt x="56" y="149"/>
                </a:cubicBezTo>
                <a:cubicBezTo>
                  <a:pt x="63" y="149"/>
                  <a:pt x="63" y="149"/>
                  <a:pt x="63" y="149"/>
                </a:cubicBezTo>
                <a:cubicBezTo>
                  <a:pt x="66" y="149"/>
                  <a:pt x="68" y="147"/>
                  <a:pt x="68" y="144"/>
                </a:cubicBezTo>
                <a:cubicBezTo>
                  <a:pt x="68" y="141"/>
                  <a:pt x="66" y="139"/>
                  <a:pt x="63" y="139"/>
                </a:cubicBezTo>
                <a:cubicBezTo>
                  <a:pt x="45" y="139"/>
                  <a:pt x="45" y="139"/>
                  <a:pt x="45" y="139"/>
                </a:cubicBezTo>
                <a:cubicBezTo>
                  <a:pt x="44" y="139"/>
                  <a:pt x="43" y="138"/>
                  <a:pt x="43" y="137"/>
                </a:cubicBezTo>
                <a:cubicBezTo>
                  <a:pt x="43" y="136"/>
                  <a:pt x="44" y="135"/>
                  <a:pt x="45" y="135"/>
                </a:cubicBezTo>
                <a:cubicBezTo>
                  <a:pt x="90" y="135"/>
                  <a:pt x="90" y="135"/>
                  <a:pt x="90" y="135"/>
                </a:cubicBezTo>
                <a:cubicBezTo>
                  <a:pt x="93" y="135"/>
                  <a:pt x="95" y="133"/>
                  <a:pt x="95" y="130"/>
                </a:cubicBezTo>
                <a:cubicBezTo>
                  <a:pt x="95" y="127"/>
                  <a:pt x="93" y="125"/>
                  <a:pt x="90" y="125"/>
                </a:cubicBezTo>
                <a:cubicBezTo>
                  <a:pt x="39" y="125"/>
                  <a:pt x="39" y="125"/>
                  <a:pt x="39" y="125"/>
                </a:cubicBezTo>
                <a:cubicBezTo>
                  <a:pt x="38" y="125"/>
                  <a:pt x="37" y="124"/>
                  <a:pt x="37" y="123"/>
                </a:cubicBezTo>
                <a:cubicBezTo>
                  <a:pt x="37" y="122"/>
                  <a:pt x="38" y="122"/>
                  <a:pt x="39" y="122"/>
                </a:cubicBezTo>
                <a:cubicBezTo>
                  <a:pt x="102" y="122"/>
                  <a:pt x="102" y="122"/>
                  <a:pt x="102" y="122"/>
                </a:cubicBezTo>
                <a:cubicBezTo>
                  <a:pt x="105" y="122"/>
                  <a:pt x="107" y="119"/>
                  <a:pt x="107" y="117"/>
                </a:cubicBezTo>
                <a:cubicBezTo>
                  <a:pt x="107" y="114"/>
                  <a:pt x="105" y="112"/>
                  <a:pt x="102" y="112"/>
                </a:cubicBezTo>
                <a:cubicBezTo>
                  <a:pt x="43" y="112"/>
                  <a:pt x="43" y="112"/>
                  <a:pt x="43" y="112"/>
                </a:cubicBezTo>
                <a:cubicBezTo>
                  <a:pt x="42" y="112"/>
                  <a:pt x="41" y="111"/>
                  <a:pt x="41" y="110"/>
                </a:cubicBezTo>
                <a:cubicBezTo>
                  <a:pt x="41" y="109"/>
                  <a:pt x="42" y="108"/>
                  <a:pt x="43" y="108"/>
                </a:cubicBezTo>
                <a:cubicBezTo>
                  <a:pt x="122" y="108"/>
                  <a:pt x="122" y="108"/>
                  <a:pt x="122" y="108"/>
                </a:cubicBezTo>
                <a:cubicBezTo>
                  <a:pt x="125" y="108"/>
                  <a:pt x="128" y="106"/>
                  <a:pt x="128" y="103"/>
                </a:cubicBezTo>
                <a:cubicBezTo>
                  <a:pt x="128" y="100"/>
                  <a:pt x="125" y="98"/>
                  <a:pt x="122" y="98"/>
                </a:cubicBezTo>
                <a:cubicBezTo>
                  <a:pt x="39" y="98"/>
                  <a:pt x="39" y="98"/>
                  <a:pt x="39" y="98"/>
                </a:cubicBezTo>
                <a:cubicBezTo>
                  <a:pt x="38" y="98"/>
                  <a:pt x="37" y="97"/>
                  <a:pt x="37" y="96"/>
                </a:cubicBezTo>
                <a:cubicBezTo>
                  <a:pt x="37" y="95"/>
                  <a:pt x="38" y="95"/>
                  <a:pt x="39" y="95"/>
                </a:cubicBezTo>
                <a:cubicBezTo>
                  <a:pt x="123" y="95"/>
                  <a:pt x="123" y="95"/>
                  <a:pt x="123" y="95"/>
                </a:cubicBezTo>
                <a:cubicBezTo>
                  <a:pt x="126" y="95"/>
                  <a:pt x="128" y="92"/>
                  <a:pt x="128" y="89"/>
                </a:cubicBezTo>
                <a:cubicBezTo>
                  <a:pt x="128" y="89"/>
                  <a:pt x="128" y="88"/>
                  <a:pt x="128" y="88"/>
                </a:cubicBezTo>
                <a:cubicBezTo>
                  <a:pt x="148" y="88"/>
                  <a:pt x="148" y="88"/>
                  <a:pt x="148" y="88"/>
                </a:cubicBezTo>
                <a:cubicBezTo>
                  <a:pt x="150" y="88"/>
                  <a:pt x="152" y="85"/>
                  <a:pt x="152" y="83"/>
                </a:cubicBezTo>
                <a:cubicBezTo>
                  <a:pt x="152" y="80"/>
                  <a:pt x="150" y="78"/>
                  <a:pt x="148" y="78"/>
                </a:cubicBezTo>
                <a:cubicBezTo>
                  <a:pt x="142" y="78"/>
                  <a:pt x="142" y="78"/>
                  <a:pt x="142" y="78"/>
                </a:cubicBezTo>
                <a:cubicBezTo>
                  <a:pt x="141" y="78"/>
                  <a:pt x="140" y="77"/>
                  <a:pt x="140" y="76"/>
                </a:cubicBezTo>
                <a:cubicBezTo>
                  <a:pt x="140" y="75"/>
                  <a:pt x="141" y="74"/>
                  <a:pt x="142" y="74"/>
                </a:cubicBezTo>
                <a:cubicBezTo>
                  <a:pt x="170" y="74"/>
                  <a:pt x="170" y="74"/>
                  <a:pt x="170" y="74"/>
                </a:cubicBezTo>
                <a:cubicBezTo>
                  <a:pt x="173" y="74"/>
                  <a:pt x="175" y="72"/>
                  <a:pt x="175" y="69"/>
                </a:cubicBezTo>
                <a:cubicBezTo>
                  <a:pt x="175" y="66"/>
                  <a:pt x="173" y="64"/>
                  <a:pt x="170" y="64"/>
                </a:cubicBezTo>
                <a:cubicBezTo>
                  <a:pt x="142" y="64"/>
                  <a:pt x="142" y="64"/>
                  <a:pt x="142" y="64"/>
                </a:cubicBezTo>
                <a:cubicBezTo>
                  <a:pt x="141" y="64"/>
                  <a:pt x="140" y="63"/>
                  <a:pt x="140" y="62"/>
                </a:cubicBezTo>
                <a:cubicBezTo>
                  <a:pt x="140" y="62"/>
                  <a:pt x="141" y="61"/>
                  <a:pt x="142" y="61"/>
                </a:cubicBezTo>
                <a:cubicBezTo>
                  <a:pt x="173" y="61"/>
                  <a:pt x="173" y="61"/>
                  <a:pt x="173" y="61"/>
                </a:cubicBezTo>
                <a:cubicBezTo>
                  <a:pt x="176" y="61"/>
                  <a:pt x="178" y="58"/>
                  <a:pt x="178" y="56"/>
                </a:cubicBezTo>
                <a:cubicBezTo>
                  <a:pt x="178" y="53"/>
                  <a:pt x="176" y="50"/>
                  <a:pt x="173" y="50"/>
                </a:cubicBezTo>
                <a:cubicBezTo>
                  <a:pt x="137" y="50"/>
                  <a:pt x="137" y="50"/>
                  <a:pt x="137" y="50"/>
                </a:cubicBezTo>
                <a:cubicBezTo>
                  <a:pt x="136" y="50"/>
                  <a:pt x="135" y="50"/>
                  <a:pt x="135" y="49"/>
                </a:cubicBezTo>
                <a:cubicBezTo>
                  <a:pt x="135" y="48"/>
                  <a:pt x="136" y="47"/>
                  <a:pt x="137" y="47"/>
                </a:cubicBezTo>
                <a:cubicBezTo>
                  <a:pt x="177" y="47"/>
                  <a:pt x="177" y="47"/>
                  <a:pt x="177" y="47"/>
                </a:cubicBezTo>
                <a:cubicBezTo>
                  <a:pt x="179" y="47"/>
                  <a:pt x="182" y="45"/>
                  <a:pt x="182" y="42"/>
                </a:cubicBezTo>
                <a:cubicBezTo>
                  <a:pt x="182" y="39"/>
                  <a:pt x="179" y="37"/>
                  <a:pt x="177" y="37"/>
                </a:cubicBezTo>
                <a:cubicBezTo>
                  <a:pt x="132" y="37"/>
                  <a:pt x="132" y="37"/>
                  <a:pt x="132" y="37"/>
                </a:cubicBezTo>
                <a:cubicBezTo>
                  <a:pt x="132" y="37"/>
                  <a:pt x="131" y="36"/>
                  <a:pt x="131" y="35"/>
                </a:cubicBezTo>
                <a:cubicBezTo>
                  <a:pt x="131" y="34"/>
                  <a:pt x="132" y="34"/>
                  <a:pt x="132" y="34"/>
                </a:cubicBezTo>
                <a:cubicBezTo>
                  <a:pt x="178" y="34"/>
                  <a:pt x="178" y="34"/>
                  <a:pt x="178" y="34"/>
                </a:cubicBezTo>
                <a:cubicBezTo>
                  <a:pt x="181" y="34"/>
                  <a:pt x="183" y="31"/>
                  <a:pt x="183" y="28"/>
                </a:cubicBezTo>
                <a:cubicBezTo>
                  <a:pt x="183" y="26"/>
                  <a:pt x="181" y="23"/>
                  <a:pt x="178" y="23"/>
                </a:cubicBezTo>
                <a:cubicBezTo>
                  <a:pt x="147" y="23"/>
                  <a:pt x="147" y="23"/>
                  <a:pt x="147" y="23"/>
                </a:cubicBezTo>
                <a:cubicBezTo>
                  <a:pt x="146" y="23"/>
                  <a:pt x="145" y="23"/>
                  <a:pt x="145" y="22"/>
                </a:cubicBezTo>
                <a:cubicBezTo>
                  <a:pt x="145" y="21"/>
                  <a:pt x="146" y="20"/>
                  <a:pt x="147" y="20"/>
                </a:cubicBezTo>
                <a:cubicBezTo>
                  <a:pt x="292" y="20"/>
                  <a:pt x="292" y="20"/>
                  <a:pt x="292" y="20"/>
                </a:cubicBezTo>
                <a:cubicBezTo>
                  <a:pt x="292" y="20"/>
                  <a:pt x="293" y="21"/>
                  <a:pt x="293" y="22"/>
                </a:cubicBezTo>
                <a:cubicBezTo>
                  <a:pt x="293" y="23"/>
                  <a:pt x="292" y="23"/>
                  <a:pt x="292" y="23"/>
                </a:cubicBezTo>
                <a:cubicBezTo>
                  <a:pt x="289" y="23"/>
                  <a:pt x="289" y="23"/>
                  <a:pt x="289" y="23"/>
                </a:cubicBezTo>
                <a:cubicBezTo>
                  <a:pt x="286" y="23"/>
                  <a:pt x="284" y="26"/>
                  <a:pt x="284" y="28"/>
                </a:cubicBezTo>
                <a:cubicBezTo>
                  <a:pt x="284" y="31"/>
                  <a:pt x="286" y="34"/>
                  <a:pt x="289" y="34"/>
                </a:cubicBezTo>
                <a:cubicBezTo>
                  <a:pt x="399" y="34"/>
                  <a:pt x="399" y="34"/>
                  <a:pt x="399" y="34"/>
                </a:cubicBezTo>
                <a:cubicBezTo>
                  <a:pt x="400" y="34"/>
                  <a:pt x="401" y="34"/>
                  <a:pt x="401" y="35"/>
                </a:cubicBezTo>
                <a:cubicBezTo>
                  <a:pt x="401" y="36"/>
                  <a:pt x="400" y="37"/>
                  <a:pt x="399" y="37"/>
                </a:cubicBezTo>
                <a:cubicBezTo>
                  <a:pt x="253" y="37"/>
                  <a:pt x="253" y="37"/>
                  <a:pt x="253" y="37"/>
                </a:cubicBezTo>
                <a:cubicBezTo>
                  <a:pt x="251" y="37"/>
                  <a:pt x="248" y="39"/>
                  <a:pt x="248" y="42"/>
                </a:cubicBezTo>
                <a:cubicBezTo>
                  <a:pt x="248" y="45"/>
                  <a:pt x="251" y="47"/>
                  <a:pt x="253" y="47"/>
                </a:cubicBezTo>
                <a:cubicBezTo>
                  <a:pt x="397" y="47"/>
                  <a:pt x="397" y="47"/>
                  <a:pt x="397" y="47"/>
                </a:cubicBezTo>
                <a:cubicBezTo>
                  <a:pt x="398" y="47"/>
                  <a:pt x="399" y="48"/>
                  <a:pt x="399" y="49"/>
                </a:cubicBezTo>
                <a:cubicBezTo>
                  <a:pt x="399" y="50"/>
                  <a:pt x="398" y="50"/>
                  <a:pt x="397" y="50"/>
                </a:cubicBezTo>
                <a:cubicBezTo>
                  <a:pt x="270" y="50"/>
                  <a:pt x="270" y="50"/>
                  <a:pt x="270" y="50"/>
                </a:cubicBezTo>
                <a:cubicBezTo>
                  <a:pt x="267" y="50"/>
                  <a:pt x="265" y="53"/>
                  <a:pt x="265" y="56"/>
                </a:cubicBezTo>
                <a:cubicBezTo>
                  <a:pt x="265" y="58"/>
                  <a:pt x="267" y="61"/>
                  <a:pt x="270" y="61"/>
                </a:cubicBezTo>
                <a:cubicBezTo>
                  <a:pt x="396" y="61"/>
                  <a:pt x="396" y="61"/>
                  <a:pt x="396" y="61"/>
                </a:cubicBezTo>
                <a:cubicBezTo>
                  <a:pt x="397" y="61"/>
                  <a:pt x="398" y="62"/>
                  <a:pt x="398" y="62"/>
                </a:cubicBezTo>
                <a:cubicBezTo>
                  <a:pt x="398" y="63"/>
                  <a:pt x="397" y="64"/>
                  <a:pt x="396" y="64"/>
                </a:cubicBezTo>
                <a:cubicBezTo>
                  <a:pt x="222" y="64"/>
                  <a:pt x="222" y="64"/>
                  <a:pt x="222" y="64"/>
                </a:cubicBezTo>
                <a:cubicBezTo>
                  <a:pt x="219" y="64"/>
                  <a:pt x="217" y="66"/>
                  <a:pt x="217" y="69"/>
                </a:cubicBezTo>
                <a:cubicBezTo>
                  <a:pt x="217" y="72"/>
                  <a:pt x="219" y="74"/>
                  <a:pt x="222" y="74"/>
                </a:cubicBezTo>
                <a:cubicBezTo>
                  <a:pt x="366" y="74"/>
                  <a:pt x="366" y="74"/>
                  <a:pt x="366" y="74"/>
                </a:cubicBezTo>
                <a:cubicBezTo>
                  <a:pt x="367" y="74"/>
                  <a:pt x="368" y="75"/>
                  <a:pt x="368" y="76"/>
                </a:cubicBezTo>
                <a:cubicBezTo>
                  <a:pt x="368" y="77"/>
                  <a:pt x="367" y="78"/>
                  <a:pt x="366" y="78"/>
                </a:cubicBezTo>
                <a:cubicBezTo>
                  <a:pt x="209" y="78"/>
                  <a:pt x="209" y="78"/>
                  <a:pt x="209" y="78"/>
                </a:cubicBezTo>
                <a:cubicBezTo>
                  <a:pt x="207" y="78"/>
                  <a:pt x="204" y="80"/>
                  <a:pt x="204" y="83"/>
                </a:cubicBezTo>
                <a:cubicBezTo>
                  <a:pt x="204" y="83"/>
                  <a:pt x="204" y="84"/>
                  <a:pt x="205" y="84"/>
                </a:cubicBezTo>
                <a:close/>
                <a:moveTo>
                  <a:pt x="471" y="200"/>
                </a:moveTo>
                <a:cubicBezTo>
                  <a:pt x="469" y="200"/>
                  <a:pt x="467" y="202"/>
                  <a:pt x="467" y="205"/>
                </a:cubicBezTo>
                <a:cubicBezTo>
                  <a:pt x="467" y="206"/>
                  <a:pt x="468" y="208"/>
                  <a:pt x="470" y="209"/>
                </a:cubicBezTo>
                <a:cubicBezTo>
                  <a:pt x="468" y="223"/>
                  <a:pt x="456" y="234"/>
                  <a:pt x="442" y="234"/>
                </a:cubicBezTo>
                <a:cubicBezTo>
                  <a:pt x="422" y="234"/>
                  <a:pt x="422" y="234"/>
                  <a:pt x="422" y="234"/>
                </a:cubicBezTo>
                <a:cubicBezTo>
                  <a:pt x="419" y="234"/>
                  <a:pt x="417" y="236"/>
                  <a:pt x="417" y="239"/>
                </a:cubicBezTo>
                <a:cubicBezTo>
                  <a:pt x="417" y="242"/>
                  <a:pt x="419" y="244"/>
                  <a:pt x="422" y="244"/>
                </a:cubicBezTo>
                <a:cubicBezTo>
                  <a:pt x="434" y="244"/>
                  <a:pt x="434" y="244"/>
                  <a:pt x="434" y="244"/>
                </a:cubicBezTo>
                <a:cubicBezTo>
                  <a:pt x="435" y="244"/>
                  <a:pt x="436" y="245"/>
                  <a:pt x="436" y="246"/>
                </a:cubicBezTo>
                <a:cubicBezTo>
                  <a:pt x="436" y="247"/>
                  <a:pt x="435" y="247"/>
                  <a:pt x="434" y="247"/>
                </a:cubicBezTo>
                <a:cubicBezTo>
                  <a:pt x="423" y="247"/>
                  <a:pt x="423" y="247"/>
                  <a:pt x="423" y="247"/>
                </a:cubicBezTo>
                <a:cubicBezTo>
                  <a:pt x="420" y="247"/>
                  <a:pt x="418" y="250"/>
                  <a:pt x="418" y="252"/>
                </a:cubicBezTo>
                <a:cubicBezTo>
                  <a:pt x="418" y="255"/>
                  <a:pt x="420" y="258"/>
                  <a:pt x="423" y="258"/>
                </a:cubicBezTo>
                <a:cubicBezTo>
                  <a:pt x="430" y="258"/>
                  <a:pt x="430" y="258"/>
                  <a:pt x="430" y="258"/>
                </a:cubicBezTo>
                <a:cubicBezTo>
                  <a:pt x="431" y="258"/>
                  <a:pt x="432" y="258"/>
                  <a:pt x="432" y="259"/>
                </a:cubicBezTo>
                <a:cubicBezTo>
                  <a:pt x="432" y="260"/>
                  <a:pt x="431" y="261"/>
                  <a:pt x="430" y="261"/>
                </a:cubicBezTo>
                <a:cubicBezTo>
                  <a:pt x="416" y="261"/>
                  <a:pt x="416" y="261"/>
                  <a:pt x="416" y="261"/>
                </a:cubicBezTo>
                <a:cubicBezTo>
                  <a:pt x="413" y="261"/>
                  <a:pt x="411" y="263"/>
                  <a:pt x="411" y="266"/>
                </a:cubicBezTo>
                <a:cubicBezTo>
                  <a:pt x="411" y="269"/>
                  <a:pt x="413" y="271"/>
                  <a:pt x="416" y="271"/>
                </a:cubicBezTo>
                <a:cubicBezTo>
                  <a:pt x="421" y="271"/>
                  <a:pt x="421" y="271"/>
                  <a:pt x="421" y="271"/>
                </a:cubicBezTo>
                <a:cubicBezTo>
                  <a:pt x="422" y="271"/>
                  <a:pt x="423" y="272"/>
                  <a:pt x="423" y="273"/>
                </a:cubicBezTo>
                <a:cubicBezTo>
                  <a:pt x="423" y="274"/>
                  <a:pt x="422" y="275"/>
                  <a:pt x="421" y="275"/>
                </a:cubicBezTo>
                <a:cubicBezTo>
                  <a:pt x="389" y="275"/>
                  <a:pt x="389" y="275"/>
                  <a:pt x="389" y="275"/>
                </a:cubicBezTo>
                <a:cubicBezTo>
                  <a:pt x="386" y="275"/>
                  <a:pt x="384" y="272"/>
                  <a:pt x="384" y="269"/>
                </a:cubicBezTo>
                <a:cubicBezTo>
                  <a:pt x="384" y="267"/>
                  <a:pt x="386" y="264"/>
                  <a:pt x="389" y="264"/>
                </a:cubicBezTo>
                <a:cubicBezTo>
                  <a:pt x="391" y="264"/>
                  <a:pt x="391" y="264"/>
                  <a:pt x="391" y="264"/>
                </a:cubicBezTo>
                <a:cubicBezTo>
                  <a:pt x="393" y="264"/>
                  <a:pt x="396" y="262"/>
                  <a:pt x="396" y="259"/>
                </a:cubicBezTo>
                <a:cubicBezTo>
                  <a:pt x="396" y="256"/>
                  <a:pt x="393" y="254"/>
                  <a:pt x="391" y="254"/>
                </a:cubicBezTo>
                <a:cubicBezTo>
                  <a:pt x="385" y="254"/>
                  <a:pt x="385" y="254"/>
                  <a:pt x="385" y="254"/>
                </a:cubicBezTo>
                <a:cubicBezTo>
                  <a:pt x="384" y="254"/>
                  <a:pt x="384" y="253"/>
                  <a:pt x="384" y="252"/>
                </a:cubicBezTo>
                <a:cubicBezTo>
                  <a:pt x="384" y="251"/>
                  <a:pt x="384" y="251"/>
                  <a:pt x="385" y="251"/>
                </a:cubicBezTo>
                <a:cubicBezTo>
                  <a:pt x="399" y="251"/>
                  <a:pt x="399" y="251"/>
                  <a:pt x="399" y="251"/>
                </a:cubicBezTo>
                <a:cubicBezTo>
                  <a:pt x="402" y="251"/>
                  <a:pt x="404" y="248"/>
                  <a:pt x="404" y="246"/>
                </a:cubicBezTo>
                <a:cubicBezTo>
                  <a:pt x="404" y="243"/>
                  <a:pt x="402" y="241"/>
                  <a:pt x="399" y="241"/>
                </a:cubicBezTo>
                <a:cubicBezTo>
                  <a:pt x="355" y="241"/>
                  <a:pt x="355" y="241"/>
                  <a:pt x="355" y="241"/>
                </a:cubicBezTo>
                <a:cubicBezTo>
                  <a:pt x="354" y="241"/>
                  <a:pt x="353" y="240"/>
                  <a:pt x="353" y="239"/>
                </a:cubicBezTo>
                <a:cubicBezTo>
                  <a:pt x="353" y="238"/>
                  <a:pt x="354" y="237"/>
                  <a:pt x="355" y="237"/>
                </a:cubicBezTo>
                <a:cubicBezTo>
                  <a:pt x="403" y="237"/>
                  <a:pt x="403" y="237"/>
                  <a:pt x="403" y="237"/>
                </a:cubicBezTo>
                <a:cubicBezTo>
                  <a:pt x="406" y="237"/>
                  <a:pt x="408" y="235"/>
                  <a:pt x="408" y="232"/>
                </a:cubicBezTo>
                <a:cubicBezTo>
                  <a:pt x="408" y="229"/>
                  <a:pt x="406" y="227"/>
                  <a:pt x="403" y="227"/>
                </a:cubicBezTo>
                <a:cubicBezTo>
                  <a:pt x="354" y="227"/>
                  <a:pt x="354" y="227"/>
                  <a:pt x="354" y="227"/>
                </a:cubicBezTo>
                <a:cubicBezTo>
                  <a:pt x="353" y="227"/>
                  <a:pt x="352" y="226"/>
                  <a:pt x="352" y="225"/>
                </a:cubicBezTo>
                <a:cubicBezTo>
                  <a:pt x="352" y="224"/>
                  <a:pt x="353" y="224"/>
                  <a:pt x="354" y="224"/>
                </a:cubicBezTo>
                <a:cubicBezTo>
                  <a:pt x="400" y="224"/>
                  <a:pt x="400" y="224"/>
                  <a:pt x="400" y="224"/>
                </a:cubicBezTo>
                <a:cubicBezTo>
                  <a:pt x="403" y="224"/>
                  <a:pt x="405" y="221"/>
                  <a:pt x="405" y="218"/>
                </a:cubicBezTo>
                <a:cubicBezTo>
                  <a:pt x="405" y="216"/>
                  <a:pt x="403" y="213"/>
                  <a:pt x="400" y="213"/>
                </a:cubicBezTo>
                <a:cubicBezTo>
                  <a:pt x="365" y="213"/>
                  <a:pt x="365" y="213"/>
                  <a:pt x="365" y="213"/>
                </a:cubicBezTo>
                <a:cubicBezTo>
                  <a:pt x="364" y="213"/>
                  <a:pt x="364" y="213"/>
                  <a:pt x="364" y="212"/>
                </a:cubicBezTo>
                <a:cubicBezTo>
                  <a:pt x="364" y="211"/>
                  <a:pt x="364" y="210"/>
                  <a:pt x="365" y="210"/>
                </a:cubicBezTo>
                <a:cubicBezTo>
                  <a:pt x="396" y="210"/>
                  <a:pt x="396" y="210"/>
                  <a:pt x="396" y="210"/>
                </a:cubicBezTo>
                <a:cubicBezTo>
                  <a:pt x="401" y="210"/>
                  <a:pt x="405" y="206"/>
                  <a:pt x="405" y="201"/>
                </a:cubicBezTo>
                <a:cubicBezTo>
                  <a:pt x="405" y="197"/>
                  <a:pt x="401" y="193"/>
                  <a:pt x="396" y="193"/>
                </a:cubicBezTo>
                <a:cubicBezTo>
                  <a:pt x="394" y="193"/>
                  <a:pt x="394" y="193"/>
                  <a:pt x="394" y="193"/>
                </a:cubicBezTo>
                <a:cubicBezTo>
                  <a:pt x="393" y="193"/>
                  <a:pt x="392" y="192"/>
                  <a:pt x="392" y="191"/>
                </a:cubicBezTo>
                <a:cubicBezTo>
                  <a:pt x="392" y="190"/>
                  <a:pt x="393" y="190"/>
                  <a:pt x="394" y="190"/>
                </a:cubicBezTo>
                <a:cubicBezTo>
                  <a:pt x="396" y="190"/>
                  <a:pt x="396" y="190"/>
                  <a:pt x="396" y="190"/>
                </a:cubicBezTo>
                <a:cubicBezTo>
                  <a:pt x="399" y="190"/>
                  <a:pt x="401" y="187"/>
                  <a:pt x="401" y="185"/>
                </a:cubicBezTo>
                <a:cubicBezTo>
                  <a:pt x="401" y="182"/>
                  <a:pt x="399" y="179"/>
                  <a:pt x="396" y="179"/>
                </a:cubicBezTo>
                <a:cubicBezTo>
                  <a:pt x="379" y="179"/>
                  <a:pt x="379" y="179"/>
                  <a:pt x="379" y="179"/>
                </a:cubicBezTo>
                <a:cubicBezTo>
                  <a:pt x="376" y="179"/>
                  <a:pt x="373" y="182"/>
                  <a:pt x="373" y="185"/>
                </a:cubicBezTo>
                <a:cubicBezTo>
                  <a:pt x="373" y="187"/>
                  <a:pt x="376" y="190"/>
                  <a:pt x="379" y="190"/>
                </a:cubicBezTo>
                <a:cubicBezTo>
                  <a:pt x="382" y="190"/>
                  <a:pt x="382" y="190"/>
                  <a:pt x="382" y="190"/>
                </a:cubicBezTo>
                <a:cubicBezTo>
                  <a:pt x="383" y="190"/>
                  <a:pt x="384" y="190"/>
                  <a:pt x="384" y="191"/>
                </a:cubicBezTo>
                <a:cubicBezTo>
                  <a:pt x="384" y="192"/>
                  <a:pt x="383" y="193"/>
                  <a:pt x="382" y="193"/>
                </a:cubicBezTo>
                <a:cubicBezTo>
                  <a:pt x="343" y="193"/>
                  <a:pt x="343" y="193"/>
                  <a:pt x="343" y="193"/>
                </a:cubicBezTo>
                <a:cubicBezTo>
                  <a:pt x="342" y="193"/>
                  <a:pt x="341" y="192"/>
                  <a:pt x="341" y="191"/>
                </a:cubicBezTo>
                <a:cubicBezTo>
                  <a:pt x="341" y="190"/>
                  <a:pt x="342" y="190"/>
                  <a:pt x="343" y="190"/>
                </a:cubicBezTo>
                <a:cubicBezTo>
                  <a:pt x="365" y="190"/>
                  <a:pt x="365" y="190"/>
                  <a:pt x="365" y="190"/>
                </a:cubicBezTo>
                <a:cubicBezTo>
                  <a:pt x="368" y="190"/>
                  <a:pt x="370" y="187"/>
                  <a:pt x="370" y="185"/>
                </a:cubicBezTo>
                <a:cubicBezTo>
                  <a:pt x="370" y="182"/>
                  <a:pt x="368" y="179"/>
                  <a:pt x="365" y="179"/>
                </a:cubicBezTo>
                <a:cubicBezTo>
                  <a:pt x="311" y="179"/>
                  <a:pt x="311" y="179"/>
                  <a:pt x="311" y="179"/>
                </a:cubicBezTo>
                <a:cubicBezTo>
                  <a:pt x="310" y="179"/>
                  <a:pt x="310" y="179"/>
                  <a:pt x="310" y="178"/>
                </a:cubicBezTo>
                <a:cubicBezTo>
                  <a:pt x="310" y="177"/>
                  <a:pt x="310" y="176"/>
                  <a:pt x="311" y="176"/>
                </a:cubicBezTo>
                <a:cubicBezTo>
                  <a:pt x="343" y="176"/>
                  <a:pt x="343" y="176"/>
                  <a:pt x="343" y="176"/>
                </a:cubicBezTo>
                <a:cubicBezTo>
                  <a:pt x="345" y="176"/>
                  <a:pt x="348" y="174"/>
                  <a:pt x="348" y="171"/>
                </a:cubicBezTo>
                <a:cubicBezTo>
                  <a:pt x="348" y="168"/>
                  <a:pt x="345" y="166"/>
                  <a:pt x="343" y="166"/>
                </a:cubicBezTo>
                <a:cubicBezTo>
                  <a:pt x="303" y="166"/>
                  <a:pt x="303" y="166"/>
                  <a:pt x="303" y="166"/>
                </a:cubicBezTo>
                <a:cubicBezTo>
                  <a:pt x="302" y="166"/>
                  <a:pt x="302" y="165"/>
                  <a:pt x="302" y="164"/>
                </a:cubicBezTo>
                <a:cubicBezTo>
                  <a:pt x="302" y="163"/>
                  <a:pt x="302" y="162"/>
                  <a:pt x="303" y="162"/>
                </a:cubicBezTo>
                <a:cubicBezTo>
                  <a:pt x="338" y="162"/>
                  <a:pt x="338" y="162"/>
                  <a:pt x="338" y="162"/>
                </a:cubicBezTo>
                <a:cubicBezTo>
                  <a:pt x="341" y="162"/>
                  <a:pt x="344" y="160"/>
                  <a:pt x="344" y="157"/>
                </a:cubicBezTo>
                <a:cubicBezTo>
                  <a:pt x="344" y="154"/>
                  <a:pt x="341" y="152"/>
                  <a:pt x="338" y="152"/>
                </a:cubicBezTo>
                <a:cubicBezTo>
                  <a:pt x="252" y="152"/>
                  <a:pt x="252" y="152"/>
                  <a:pt x="252" y="152"/>
                </a:cubicBezTo>
                <a:cubicBezTo>
                  <a:pt x="251" y="152"/>
                  <a:pt x="250" y="151"/>
                  <a:pt x="250" y="151"/>
                </a:cubicBezTo>
                <a:cubicBezTo>
                  <a:pt x="250" y="150"/>
                  <a:pt x="251" y="149"/>
                  <a:pt x="252" y="149"/>
                </a:cubicBezTo>
                <a:cubicBezTo>
                  <a:pt x="360" y="149"/>
                  <a:pt x="360" y="149"/>
                  <a:pt x="360" y="149"/>
                </a:cubicBezTo>
                <a:cubicBezTo>
                  <a:pt x="362" y="149"/>
                  <a:pt x="365" y="147"/>
                  <a:pt x="365" y="144"/>
                </a:cubicBezTo>
                <a:cubicBezTo>
                  <a:pt x="365" y="141"/>
                  <a:pt x="362" y="139"/>
                  <a:pt x="360" y="139"/>
                </a:cubicBezTo>
                <a:cubicBezTo>
                  <a:pt x="240" y="139"/>
                  <a:pt x="240" y="139"/>
                  <a:pt x="240" y="139"/>
                </a:cubicBezTo>
                <a:cubicBezTo>
                  <a:pt x="239" y="139"/>
                  <a:pt x="239" y="138"/>
                  <a:pt x="239" y="137"/>
                </a:cubicBezTo>
                <a:cubicBezTo>
                  <a:pt x="239" y="136"/>
                  <a:pt x="239" y="135"/>
                  <a:pt x="240" y="135"/>
                </a:cubicBezTo>
                <a:cubicBezTo>
                  <a:pt x="360" y="135"/>
                  <a:pt x="360" y="135"/>
                  <a:pt x="360" y="135"/>
                </a:cubicBezTo>
                <a:cubicBezTo>
                  <a:pt x="363" y="135"/>
                  <a:pt x="365" y="133"/>
                  <a:pt x="365" y="130"/>
                </a:cubicBezTo>
                <a:cubicBezTo>
                  <a:pt x="365" y="127"/>
                  <a:pt x="363" y="125"/>
                  <a:pt x="360" y="125"/>
                </a:cubicBezTo>
                <a:cubicBezTo>
                  <a:pt x="245" y="125"/>
                  <a:pt x="245" y="125"/>
                  <a:pt x="245" y="125"/>
                </a:cubicBezTo>
                <a:cubicBezTo>
                  <a:pt x="244" y="125"/>
                  <a:pt x="243" y="124"/>
                  <a:pt x="243" y="124"/>
                </a:cubicBezTo>
                <a:cubicBezTo>
                  <a:pt x="243" y="123"/>
                  <a:pt x="244" y="122"/>
                  <a:pt x="245" y="122"/>
                </a:cubicBezTo>
                <a:cubicBezTo>
                  <a:pt x="366" y="122"/>
                  <a:pt x="366" y="122"/>
                  <a:pt x="366" y="122"/>
                </a:cubicBezTo>
                <a:cubicBezTo>
                  <a:pt x="368" y="122"/>
                  <a:pt x="371" y="120"/>
                  <a:pt x="371" y="117"/>
                </a:cubicBezTo>
                <a:cubicBezTo>
                  <a:pt x="371" y="114"/>
                  <a:pt x="368" y="112"/>
                  <a:pt x="366" y="112"/>
                </a:cubicBezTo>
                <a:cubicBezTo>
                  <a:pt x="245" y="112"/>
                  <a:pt x="245" y="112"/>
                  <a:pt x="245" y="112"/>
                </a:cubicBezTo>
                <a:cubicBezTo>
                  <a:pt x="244" y="112"/>
                  <a:pt x="243" y="111"/>
                  <a:pt x="243" y="110"/>
                </a:cubicBezTo>
                <a:cubicBezTo>
                  <a:pt x="243" y="109"/>
                  <a:pt x="244" y="108"/>
                  <a:pt x="245" y="108"/>
                </a:cubicBezTo>
                <a:cubicBezTo>
                  <a:pt x="375" y="108"/>
                  <a:pt x="375" y="108"/>
                  <a:pt x="375" y="108"/>
                </a:cubicBezTo>
                <a:cubicBezTo>
                  <a:pt x="378" y="108"/>
                  <a:pt x="380" y="106"/>
                  <a:pt x="380" y="103"/>
                </a:cubicBezTo>
                <a:cubicBezTo>
                  <a:pt x="380" y="100"/>
                  <a:pt x="378" y="98"/>
                  <a:pt x="375" y="98"/>
                </a:cubicBezTo>
                <a:cubicBezTo>
                  <a:pt x="202" y="98"/>
                  <a:pt x="202" y="98"/>
                  <a:pt x="202" y="98"/>
                </a:cubicBezTo>
                <a:cubicBezTo>
                  <a:pt x="201" y="98"/>
                  <a:pt x="200" y="97"/>
                  <a:pt x="200" y="96"/>
                </a:cubicBezTo>
                <a:cubicBezTo>
                  <a:pt x="200" y="95"/>
                  <a:pt x="201" y="95"/>
                  <a:pt x="202" y="95"/>
                </a:cubicBezTo>
                <a:cubicBezTo>
                  <a:pt x="375" y="95"/>
                  <a:pt x="375" y="95"/>
                  <a:pt x="375" y="95"/>
                </a:cubicBezTo>
                <a:cubicBezTo>
                  <a:pt x="378" y="95"/>
                  <a:pt x="380" y="92"/>
                  <a:pt x="380" y="89"/>
                </a:cubicBezTo>
                <a:cubicBezTo>
                  <a:pt x="380" y="87"/>
                  <a:pt x="378" y="85"/>
                  <a:pt x="375" y="85"/>
                </a:cubicBezTo>
                <a:cubicBezTo>
                  <a:pt x="213" y="85"/>
                  <a:pt x="213" y="85"/>
                  <a:pt x="213" y="85"/>
                </a:cubicBezTo>
                <a:cubicBezTo>
                  <a:pt x="213" y="84"/>
                  <a:pt x="213" y="84"/>
                  <a:pt x="213" y="84"/>
                </a:cubicBezTo>
                <a:cubicBezTo>
                  <a:pt x="209" y="84"/>
                  <a:pt x="209" y="84"/>
                  <a:pt x="209" y="84"/>
                </a:cubicBezTo>
                <a:cubicBezTo>
                  <a:pt x="208" y="84"/>
                  <a:pt x="208" y="84"/>
                  <a:pt x="208" y="83"/>
                </a:cubicBezTo>
                <a:cubicBezTo>
                  <a:pt x="208" y="82"/>
                  <a:pt x="208" y="81"/>
                  <a:pt x="209" y="81"/>
                </a:cubicBezTo>
                <a:cubicBezTo>
                  <a:pt x="366" y="81"/>
                  <a:pt x="366" y="81"/>
                  <a:pt x="366" y="81"/>
                </a:cubicBezTo>
                <a:cubicBezTo>
                  <a:pt x="369" y="81"/>
                  <a:pt x="371" y="79"/>
                  <a:pt x="371" y="76"/>
                </a:cubicBezTo>
                <a:cubicBezTo>
                  <a:pt x="371" y="73"/>
                  <a:pt x="369" y="71"/>
                  <a:pt x="366" y="71"/>
                </a:cubicBezTo>
                <a:cubicBezTo>
                  <a:pt x="222" y="71"/>
                  <a:pt x="222" y="71"/>
                  <a:pt x="222" y="71"/>
                </a:cubicBezTo>
                <a:cubicBezTo>
                  <a:pt x="221" y="71"/>
                  <a:pt x="220" y="70"/>
                  <a:pt x="220" y="69"/>
                </a:cubicBezTo>
                <a:cubicBezTo>
                  <a:pt x="220" y="68"/>
                  <a:pt x="221" y="67"/>
                  <a:pt x="222" y="67"/>
                </a:cubicBezTo>
                <a:cubicBezTo>
                  <a:pt x="396" y="67"/>
                  <a:pt x="396" y="67"/>
                  <a:pt x="396" y="67"/>
                </a:cubicBezTo>
                <a:cubicBezTo>
                  <a:pt x="399" y="67"/>
                  <a:pt x="402" y="65"/>
                  <a:pt x="402" y="62"/>
                </a:cubicBezTo>
                <a:cubicBezTo>
                  <a:pt x="402" y="60"/>
                  <a:pt x="399" y="57"/>
                  <a:pt x="396" y="57"/>
                </a:cubicBezTo>
                <a:cubicBezTo>
                  <a:pt x="270" y="57"/>
                  <a:pt x="270" y="57"/>
                  <a:pt x="270" y="57"/>
                </a:cubicBezTo>
                <a:cubicBezTo>
                  <a:pt x="269" y="57"/>
                  <a:pt x="268" y="57"/>
                  <a:pt x="268" y="56"/>
                </a:cubicBezTo>
                <a:cubicBezTo>
                  <a:pt x="268" y="55"/>
                  <a:pt x="269" y="54"/>
                  <a:pt x="270" y="54"/>
                </a:cubicBezTo>
                <a:cubicBezTo>
                  <a:pt x="397" y="54"/>
                  <a:pt x="397" y="54"/>
                  <a:pt x="397" y="54"/>
                </a:cubicBezTo>
                <a:cubicBezTo>
                  <a:pt x="400" y="54"/>
                  <a:pt x="402" y="52"/>
                  <a:pt x="402" y="49"/>
                </a:cubicBezTo>
                <a:cubicBezTo>
                  <a:pt x="402" y="46"/>
                  <a:pt x="400" y="44"/>
                  <a:pt x="397" y="44"/>
                </a:cubicBezTo>
                <a:cubicBezTo>
                  <a:pt x="253" y="44"/>
                  <a:pt x="253" y="44"/>
                  <a:pt x="253" y="44"/>
                </a:cubicBezTo>
                <a:cubicBezTo>
                  <a:pt x="252" y="44"/>
                  <a:pt x="252" y="43"/>
                  <a:pt x="252" y="42"/>
                </a:cubicBezTo>
                <a:cubicBezTo>
                  <a:pt x="252" y="41"/>
                  <a:pt x="252" y="40"/>
                  <a:pt x="253" y="40"/>
                </a:cubicBezTo>
                <a:cubicBezTo>
                  <a:pt x="399" y="40"/>
                  <a:pt x="399" y="40"/>
                  <a:pt x="399" y="40"/>
                </a:cubicBezTo>
                <a:cubicBezTo>
                  <a:pt x="402" y="40"/>
                  <a:pt x="404" y="38"/>
                  <a:pt x="404" y="35"/>
                </a:cubicBezTo>
                <a:cubicBezTo>
                  <a:pt x="404" y="32"/>
                  <a:pt x="402" y="30"/>
                  <a:pt x="399" y="30"/>
                </a:cubicBezTo>
                <a:cubicBezTo>
                  <a:pt x="289" y="30"/>
                  <a:pt x="289" y="30"/>
                  <a:pt x="289" y="30"/>
                </a:cubicBezTo>
                <a:cubicBezTo>
                  <a:pt x="288" y="30"/>
                  <a:pt x="287" y="29"/>
                  <a:pt x="287" y="28"/>
                </a:cubicBezTo>
                <a:cubicBezTo>
                  <a:pt x="287" y="27"/>
                  <a:pt x="288" y="27"/>
                  <a:pt x="289" y="27"/>
                </a:cubicBezTo>
                <a:cubicBezTo>
                  <a:pt x="292" y="27"/>
                  <a:pt x="292" y="27"/>
                  <a:pt x="292" y="27"/>
                </a:cubicBezTo>
                <a:cubicBezTo>
                  <a:pt x="294" y="27"/>
                  <a:pt x="296" y="24"/>
                  <a:pt x="296" y="22"/>
                </a:cubicBezTo>
                <a:cubicBezTo>
                  <a:pt x="296" y="19"/>
                  <a:pt x="294" y="17"/>
                  <a:pt x="292" y="17"/>
                </a:cubicBezTo>
                <a:cubicBezTo>
                  <a:pt x="147" y="17"/>
                  <a:pt x="147" y="17"/>
                  <a:pt x="147" y="17"/>
                </a:cubicBezTo>
                <a:cubicBezTo>
                  <a:pt x="144" y="17"/>
                  <a:pt x="142" y="19"/>
                  <a:pt x="142" y="22"/>
                </a:cubicBezTo>
                <a:cubicBezTo>
                  <a:pt x="142" y="24"/>
                  <a:pt x="144" y="27"/>
                  <a:pt x="147" y="27"/>
                </a:cubicBezTo>
                <a:cubicBezTo>
                  <a:pt x="178" y="27"/>
                  <a:pt x="178" y="27"/>
                  <a:pt x="178" y="27"/>
                </a:cubicBezTo>
                <a:cubicBezTo>
                  <a:pt x="179" y="27"/>
                  <a:pt x="180" y="27"/>
                  <a:pt x="180" y="28"/>
                </a:cubicBezTo>
                <a:cubicBezTo>
                  <a:pt x="180" y="29"/>
                  <a:pt x="179" y="30"/>
                  <a:pt x="178" y="30"/>
                </a:cubicBezTo>
                <a:cubicBezTo>
                  <a:pt x="132" y="30"/>
                  <a:pt x="132" y="30"/>
                  <a:pt x="132" y="30"/>
                </a:cubicBezTo>
                <a:cubicBezTo>
                  <a:pt x="130" y="30"/>
                  <a:pt x="128" y="32"/>
                  <a:pt x="128" y="35"/>
                </a:cubicBezTo>
                <a:cubicBezTo>
                  <a:pt x="128" y="38"/>
                  <a:pt x="130" y="40"/>
                  <a:pt x="132" y="40"/>
                </a:cubicBezTo>
                <a:cubicBezTo>
                  <a:pt x="177" y="40"/>
                  <a:pt x="177" y="40"/>
                  <a:pt x="177" y="40"/>
                </a:cubicBezTo>
                <a:cubicBezTo>
                  <a:pt x="178" y="40"/>
                  <a:pt x="178" y="41"/>
                  <a:pt x="178" y="42"/>
                </a:cubicBezTo>
                <a:cubicBezTo>
                  <a:pt x="178" y="43"/>
                  <a:pt x="178" y="44"/>
                  <a:pt x="177" y="44"/>
                </a:cubicBezTo>
                <a:cubicBezTo>
                  <a:pt x="137" y="44"/>
                  <a:pt x="137" y="44"/>
                  <a:pt x="137" y="44"/>
                </a:cubicBezTo>
                <a:cubicBezTo>
                  <a:pt x="134" y="44"/>
                  <a:pt x="132" y="46"/>
                  <a:pt x="132" y="49"/>
                </a:cubicBezTo>
                <a:cubicBezTo>
                  <a:pt x="132" y="52"/>
                  <a:pt x="134" y="54"/>
                  <a:pt x="137" y="54"/>
                </a:cubicBezTo>
                <a:cubicBezTo>
                  <a:pt x="173" y="54"/>
                  <a:pt x="173" y="54"/>
                  <a:pt x="173" y="54"/>
                </a:cubicBezTo>
                <a:cubicBezTo>
                  <a:pt x="174" y="54"/>
                  <a:pt x="175" y="55"/>
                  <a:pt x="175" y="56"/>
                </a:cubicBezTo>
                <a:cubicBezTo>
                  <a:pt x="175" y="57"/>
                  <a:pt x="174" y="57"/>
                  <a:pt x="173" y="57"/>
                </a:cubicBezTo>
                <a:cubicBezTo>
                  <a:pt x="142" y="57"/>
                  <a:pt x="142" y="57"/>
                  <a:pt x="142" y="57"/>
                </a:cubicBezTo>
                <a:cubicBezTo>
                  <a:pt x="139" y="57"/>
                  <a:pt x="137" y="60"/>
                  <a:pt x="137" y="62"/>
                </a:cubicBezTo>
                <a:cubicBezTo>
                  <a:pt x="137" y="65"/>
                  <a:pt x="139" y="67"/>
                  <a:pt x="142" y="67"/>
                </a:cubicBezTo>
                <a:cubicBezTo>
                  <a:pt x="170" y="67"/>
                  <a:pt x="170" y="67"/>
                  <a:pt x="170" y="67"/>
                </a:cubicBezTo>
                <a:cubicBezTo>
                  <a:pt x="171" y="67"/>
                  <a:pt x="172" y="68"/>
                  <a:pt x="172" y="69"/>
                </a:cubicBezTo>
                <a:cubicBezTo>
                  <a:pt x="172" y="70"/>
                  <a:pt x="171" y="71"/>
                  <a:pt x="170" y="71"/>
                </a:cubicBezTo>
                <a:cubicBezTo>
                  <a:pt x="142" y="71"/>
                  <a:pt x="142" y="71"/>
                  <a:pt x="142" y="71"/>
                </a:cubicBezTo>
                <a:cubicBezTo>
                  <a:pt x="139" y="71"/>
                  <a:pt x="137" y="73"/>
                  <a:pt x="137" y="76"/>
                </a:cubicBezTo>
                <a:cubicBezTo>
                  <a:pt x="137" y="79"/>
                  <a:pt x="139" y="81"/>
                  <a:pt x="142" y="81"/>
                </a:cubicBezTo>
                <a:cubicBezTo>
                  <a:pt x="148" y="81"/>
                  <a:pt x="148" y="81"/>
                  <a:pt x="148" y="81"/>
                </a:cubicBezTo>
                <a:cubicBezTo>
                  <a:pt x="148" y="81"/>
                  <a:pt x="149" y="82"/>
                  <a:pt x="149" y="83"/>
                </a:cubicBezTo>
                <a:cubicBezTo>
                  <a:pt x="149" y="84"/>
                  <a:pt x="148" y="85"/>
                  <a:pt x="148" y="85"/>
                </a:cubicBezTo>
                <a:cubicBezTo>
                  <a:pt x="124" y="85"/>
                  <a:pt x="124" y="85"/>
                  <a:pt x="124" y="85"/>
                </a:cubicBezTo>
                <a:cubicBezTo>
                  <a:pt x="124" y="84"/>
                  <a:pt x="124" y="84"/>
                  <a:pt x="123" y="84"/>
                </a:cubicBezTo>
                <a:cubicBezTo>
                  <a:pt x="37" y="84"/>
                  <a:pt x="37" y="84"/>
                  <a:pt x="37" y="84"/>
                </a:cubicBezTo>
                <a:cubicBezTo>
                  <a:pt x="36" y="84"/>
                  <a:pt x="36" y="84"/>
                  <a:pt x="36" y="83"/>
                </a:cubicBezTo>
                <a:cubicBezTo>
                  <a:pt x="36" y="82"/>
                  <a:pt x="36" y="81"/>
                  <a:pt x="37" y="81"/>
                </a:cubicBezTo>
                <a:cubicBezTo>
                  <a:pt x="87" y="81"/>
                  <a:pt x="87" y="81"/>
                  <a:pt x="87" y="81"/>
                </a:cubicBezTo>
                <a:cubicBezTo>
                  <a:pt x="89" y="81"/>
                  <a:pt x="92" y="79"/>
                  <a:pt x="92" y="76"/>
                </a:cubicBezTo>
                <a:cubicBezTo>
                  <a:pt x="92" y="73"/>
                  <a:pt x="89" y="71"/>
                  <a:pt x="87" y="71"/>
                </a:cubicBezTo>
                <a:cubicBezTo>
                  <a:pt x="6" y="71"/>
                  <a:pt x="6" y="71"/>
                  <a:pt x="6" y="71"/>
                </a:cubicBezTo>
                <a:cubicBezTo>
                  <a:pt x="5" y="71"/>
                  <a:pt x="4" y="70"/>
                  <a:pt x="4" y="69"/>
                </a:cubicBezTo>
                <a:cubicBezTo>
                  <a:pt x="4" y="68"/>
                  <a:pt x="5" y="67"/>
                  <a:pt x="6" y="67"/>
                </a:cubicBezTo>
                <a:cubicBezTo>
                  <a:pt x="82" y="67"/>
                  <a:pt x="82" y="67"/>
                  <a:pt x="82" y="67"/>
                </a:cubicBezTo>
                <a:cubicBezTo>
                  <a:pt x="85" y="67"/>
                  <a:pt x="87" y="65"/>
                  <a:pt x="87" y="62"/>
                </a:cubicBezTo>
                <a:cubicBezTo>
                  <a:pt x="87" y="59"/>
                  <a:pt x="85" y="57"/>
                  <a:pt x="82" y="57"/>
                </a:cubicBezTo>
                <a:cubicBezTo>
                  <a:pt x="14" y="57"/>
                  <a:pt x="14" y="57"/>
                  <a:pt x="14" y="57"/>
                </a:cubicBezTo>
                <a:cubicBezTo>
                  <a:pt x="13" y="57"/>
                  <a:pt x="13" y="56"/>
                  <a:pt x="13" y="55"/>
                </a:cubicBezTo>
                <a:cubicBezTo>
                  <a:pt x="13" y="54"/>
                  <a:pt x="13" y="54"/>
                  <a:pt x="14" y="54"/>
                </a:cubicBezTo>
                <a:cubicBezTo>
                  <a:pt x="56" y="54"/>
                  <a:pt x="56" y="54"/>
                  <a:pt x="56" y="54"/>
                </a:cubicBezTo>
                <a:cubicBezTo>
                  <a:pt x="59" y="54"/>
                  <a:pt x="61" y="51"/>
                  <a:pt x="61" y="49"/>
                </a:cubicBezTo>
                <a:cubicBezTo>
                  <a:pt x="61" y="46"/>
                  <a:pt x="59" y="44"/>
                  <a:pt x="56" y="44"/>
                </a:cubicBezTo>
                <a:cubicBezTo>
                  <a:pt x="17" y="44"/>
                  <a:pt x="17" y="44"/>
                  <a:pt x="17" y="44"/>
                </a:cubicBezTo>
                <a:cubicBezTo>
                  <a:pt x="16" y="44"/>
                  <a:pt x="16" y="43"/>
                  <a:pt x="16" y="42"/>
                </a:cubicBezTo>
                <a:cubicBezTo>
                  <a:pt x="16" y="41"/>
                  <a:pt x="16" y="40"/>
                  <a:pt x="17" y="40"/>
                </a:cubicBezTo>
                <a:cubicBezTo>
                  <a:pt x="48" y="40"/>
                  <a:pt x="48" y="40"/>
                  <a:pt x="48" y="40"/>
                </a:cubicBezTo>
                <a:cubicBezTo>
                  <a:pt x="65" y="40"/>
                  <a:pt x="79" y="26"/>
                  <a:pt x="79" y="9"/>
                </a:cubicBezTo>
                <a:cubicBezTo>
                  <a:pt x="81" y="9"/>
                  <a:pt x="81" y="9"/>
                  <a:pt x="81" y="9"/>
                </a:cubicBezTo>
                <a:cubicBezTo>
                  <a:pt x="81" y="0"/>
                  <a:pt x="81" y="0"/>
                  <a:pt x="81" y="0"/>
                </a:cubicBezTo>
                <a:cubicBezTo>
                  <a:pt x="72" y="0"/>
                  <a:pt x="72" y="0"/>
                  <a:pt x="72" y="0"/>
                </a:cubicBezTo>
                <a:cubicBezTo>
                  <a:pt x="72" y="9"/>
                  <a:pt x="72" y="9"/>
                  <a:pt x="72" y="9"/>
                </a:cubicBezTo>
                <a:cubicBezTo>
                  <a:pt x="75" y="9"/>
                  <a:pt x="75" y="9"/>
                  <a:pt x="75" y="9"/>
                </a:cubicBezTo>
                <a:cubicBezTo>
                  <a:pt x="75" y="24"/>
                  <a:pt x="63" y="37"/>
                  <a:pt x="48" y="37"/>
                </a:cubicBezTo>
                <a:cubicBezTo>
                  <a:pt x="17" y="37"/>
                  <a:pt x="17" y="37"/>
                  <a:pt x="17" y="37"/>
                </a:cubicBezTo>
                <a:cubicBezTo>
                  <a:pt x="15" y="37"/>
                  <a:pt x="12" y="39"/>
                  <a:pt x="12" y="42"/>
                </a:cubicBezTo>
                <a:cubicBezTo>
                  <a:pt x="12" y="45"/>
                  <a:pt x="15" y="47"/>
                  <a:pt x="17" y="47"/>
                </a:cubicBezTo>
                <a:cubicBezTo>
                  <a:pt x="56" y="47"/>
                  <a:pt x="56" y="47"/>
                  <a:pt x="56" y="47"/>
                </a:cubicBezTo>
                <a:cubicBezTo>
                  <a:pt x="57" y="47"/>
                  <a:pt x="58" y="48"/>
                  <a:pt x="58" y="49"/>
                </a:cubicBezTo>
                <a:cubicBezTo>
                  <a:pt x="58" y="50"/>
                  <a:pt x="57" y="50"/>
                  <a:pt x="56" y="50"/>
                </a:cubicBezTo>
                <a:cubicBezTo>
                  <a:pt x="14" y="50"/>
                  <a:pt x="14" y="50"/>
                  <a:pt x="14" y="50"/>
                </a:cubicBezTo>
                <a:cubicBezTo>
                  <a:pt x="12" y="50"/>
                  <a:pt x="9" y="53"/>
                  <a:pt x="9" y="55"/>
                </a:cubicBezTo>
                <a:cubicBezTo>
                  <a:pt x="9" y="58"/>
                  <a:pt x="12" y="61"/>
                  <a:pt x="14" y="61"/>
                </a:cubicBezTo>
                <a:cubicBezTo>
                  <a:pt x="82" y="61"/>
                  <a:pt x="82" y="61"/>
                  <a:pt x="82" y="61"/>
                </a:cubicBezTo>
                <a:cubicBezTo>
                  <a:pt x="83" y="61"/>
                  <a:pt x="84" y="61"/>
                  <a:pt x="84" y="62"/>
                </a:cubicBezTo>
                <a:cubicBezTo>
                  <a:pt x="84" y="63"/>
                  <a:pt x="83" y="64"/>
                  <a:pt x="82" y="64"/>
                </a:cubicBezTo>
                <a:cubicBezTo>
                  <a:pt x="6" y="64"/>
                  <a:pt x="6" y="64"/>
                  <a:pt x="6" y="64"/>
                </a:cubicBezTo>
                <a:cubicBezTo>
                  <a:pt x="3" y="64"/>
                  <a:pt x="0" y="66"/>
                  <a:pt x="0" y="69"/>
                </a:cubicBezTo>
                <a:cubicBezTo>
                  <a:pt x="0" y="72"/>
                  <a:pt x="3" y="74"/>
                  <a:pt x="6" y="74"/>
                </a:cubicBezTo>
                <a:cubicBezTo>
                  <a:pt x="87" y="74"/>
                  <a:pt x="87" y="74"/>
                  <a:pt x="87" y="74"/>
                </a:cubicBezTo>
                <a:cubicBezTo>
                  <a:pt x="88" y="74"/>
                  <a:pt x="88" y="75"/>
                  <a:pt x="88" y="76"/>
                </a:cubicBezTo>
                <a:cubicBezTo>
                  <a:pt x="88" y="77"/>
                  <a:pt x="88" y="77"/>
                  <a:pt x="87" y="77"/>
                </a:cubicBezTo>
                <a:cubicBezTo>
                  <a:pt x="37" y="77"/>
                  <a:pt x="37" y="77"/>
                  <a:pt x="37" y="77"/>
                </a:cubicBezTo>
                <a:cubicBezTo>
                  <a:pt x="35" y="77"/>
                  <a:pt x="32" y="80"/>
                  <a:pt x="32" y="83"/>
                </a:cubicBezTo>
                <a:cubicBezTo>
                  <a:pt x="32" y="85"/>
                  <a:pt x="35" y="88"/>
                  <a:pt x="37" y="88"/>
                </a:cubicBezTo>
                <a:cubicBezTo>
                  <a:pt x="117" y="88"/>
                  <a:pt x="117" y="88"/>
                  <a:pt x="117" y="88"/>
                </a:cubicBezTo>
                <a:cubicBezTo>
                  <a:pt x="117" y="88"/>
                  <a:pt x="117" y="88"/>
                  <a:pt x="117" y="88"/>
                </a:cubicBezTo>
                <a:cubicBezTo>
                  <a:pt x="124" y="88"/>
                  <a:pt x="124" y="88"/>
                  <a:pt x="124" y="88"/>
                </a:cubicBezTo>
                <a:cubicBezTo>
                  <a:pt x="124" y="88"/>
                  <a:pt x="125" y="89"/>
                  <a:pt x="125" y="89"/>
                </a:cubicBezTo>
                <a:cubicBezTo>
                  <a:pt x="125" y="90"/>
                  <a:pt x="124" y="91"/>
                  <a:pt x="123" y="91"/>
                </a:cubicBezTo>
                <a:cubicBezTo>
                  <a:pt x="39" y="91"/>
                  <a:pt x="39" y="91"/>
                  <a:pt x="39" y="91"/>
                </a:cubicBezTo>
                <a:cubicBezTo>
                  <a:pt x="36" y="91"/>
                  <a:pt x="34" y="93"/>
                  <a:pt x="34" y="96"/>
                </a:cubicBezTo>
                <a:cubicBezTo>
                  <a:pt x="34" y="99"/>
                  <a:pt x="36" y="101"/>
                  <a:pt x="39" y="101"/>
                </a:cubicBezTo>
                <a:cubicBezTo>
                  <a:pt x="122" y="101"/>
                  <a:pt x="122" y="101"/>
                  <a:pt x="122" y="101"/>
                </a:cubicBezTo>
                <a:cubicBezTo>
                  <a:pt x="123" y="101"/>
                  <a:pt x="124" y="102"/>
                  <a:pt x="124" y="103"/>
                </a:cubicBezTo>
                <a:cubicBezTo>
                  <a:pt x="124" y="104"/>
                  <a:pt x="123" y="105"/>
                  <a:pt x="122" y="105"/>
                </a:cubicBezTo>
                <a:cubicBezTo>
                  <a:pt x="43" y="105"/>
                  <a:pt x="43" y="105"/>
                  <a:pt x="43" y="105"/>
                </a:cubicBezTo>
                <a:cubicBezTo>
                  <a:pt x="40" y="105"/>
                  <a:pt x="38" y="107"/>
                  <a:pt x="38" y="110"/>
                </a:cubicBezTo>
                <a:cubicBezTo>
                  <a:pt x="38" y="113"/>
                  <a:pt x="40" y="115"/>
                  <a:pt x="43" y="115"/>
                </a:cubicBezTo>
                <a:cubicBezTo>
                  <a:pt x="102" y="115"/>
                  <a:pt x="102" y="115"/>
                  <a:pt x="102" y="115"/>
                </a:cubicBezTo>
                <a:cubicBezTo>
                  <a:pt x="103" y="115"/>
                  <a:pt x="104" y="116"/>
                  <a:pt x="104" y="117"/>
                </a:cubicBezTo>
                <a:cubicBezTo>
                  <a:pt x="104" y="118"/>
                  <a:pt x="103" y="118"/>
                  <a:pt x="102" y="118"/>
                </a:cubicBezTo>
                <a:cubicBezTo>
                  <a:pt x="39" y="118"/>
                  <a:pt x="39" y="118"/>
                  <a:pt x="39" y="118"/>
                </a:cubicBezTo>
                <a:cubicBezTo>
                  <a:pt x="36" y="118"/>
                  <a:pt x="33" y="121"/>
                  <a:pt x="33" y="123"/>
                </a:cubicBezTo>
                <a:cubicBezTo>
                  <a:pt x="33" y="126"/>
                  <a:pt x="36" y="128"/>
                  <a:pt x="39" y="128"/>
                </a:cubicBezTo>
                <a:cubicBezTo>
                  <a:pt x="90" y="128"/>
                  <a:pt x="90" y="128"/>
                  <a:pt x="90" y="128"/>
                </a:cubicBezTo>
                <a:cubicBezTo>
                  <a:pt x="91" y="128"/>
                  <a:pt x="92" y="129"/>
                  <a:pt x="92" y="130"/>
                </a:cubicBezTo>
                <a:cubicBezTo>
                  <a:pt x="92" y="131"/>
                  <a:pt x="91" y="132"/>
                  <a:pt x="90" y="132"/>
                </a:cubicBezTo>
                <a:cubicBezTo>
                  <a:pt x="45" y="132"/>
                  <a:pt x="45" y="132"/>
                  <a:pt x="45" y="132"/>
                </a:cubicBezTo>
                <a:cubicBezTo>
                  <a:pt x="42" y="132"/>
                  <a:pt x="40" y="134"/>
                  <a:pt x="40" y="137"/>
                </a:cubicBezTo>
                <a:cubicBezTo>
                  <a:pt x="40" y="140"/>
                  <a:pt x="42" y="142"/>
                  <a:pt x="45" y="142"/>
                </a:cubicBezTo>
                <a:cubicBezTo>
                  <a:pt x="63" y="142"/>
                  <a:pt x="63" y="142"/>
                  <a:pt x="63" y="142"/>
                </a:cubicBezTo>
                <a:cubicBezTo>
                  <a:pt x="64" y="142"/>
                  <a:pt x="65" y="143"/>
                  <a:pt x="65" y="144"/>
                </a:cubicBezTo>
                <a:cubicBezTo>
                  <a:pt x="65" y="145"/>
                  <a:pt x="64" y="146"/>
                  <a:pt x="63" y="146"/>
                </a:cubicBezTo>
                <a:cubicBezTo>
                  <a:pt x="56" y="146"/>
                  <a:pt x="56" y="146"/>
                  <a:pt x="56" y="146"/>
                </a:cubicBezTo>
                <a:cubicBezTo>
                  <a:pt x="53" y="146"/>
                  <a:pt x="51" y="148"/>
                  <a:pt x="51" y="151"/>
                </a:cubicBezTo>
                <a:cubicBezTo>
                  <a:pt x="51" y="153"/>
                  <a:pt x="53" y="156"/>
                  <a:pt x="56" y="156"/>
                </a:cubicBezTo>
                <a:cubicBezTo>
                  <a:pt x="65" y="156"/>
                  <a:pt x="65" y="156"/>
                  <a:pt x="65" y="156"/>
                </a:cubicBezTo>
                <a:cubicBezTo>
                  <a:pt x="66" y="156"/>
                  <a:pt x="67" y="156"/>
                  <a:pt x="67" y="157"/>
                </a:cubicBezTo>
                <a:cubicBezTo>
                  <a:pt x="67" y="158"/>
                  <a:pt x="66" y="159"/>
                  <a:pt x="65" y="159"/>
                </a:cubicBezTo>
                <a:cubicBezTo>
                  <a:pt x="65" y="159"/>
                  <a:pt x="65" y="159"/>
                  <a:pt x="65" y="159"/>
                </a:cubicBezTo>
                <a:cubicBezTo>
                  <a:pt x="62" y="159"/>
                  <a:pt x="60" y="161"/>
                  <a:pt x="60" y="164"/>
                </a:cubicBezTo>
                <a:cubicBezTo>
                  <a:pt x="60" y="167"/>
                  <a:pt x="62" y="169"/>
                  <a:pt x="65" y="169"/>
                </a:cubicBezTo>
                <a:cubicBezTo>
                  <a:pt x="84" y="169"/>
                  <a:pt x="84" y="169"/>
                  <a:pt x="84" y="169"/>
                </a:cubicBezTo>
                <a:cubicBezTo>
                  <a:pt x="84" y="169"/>
                  <a:pt x="85" y="170"/>
                  <a:pt x="85" y="171"/>
                </a:cubicBezTo>
                <a:cubicBezTo>
                  <a:pt x="85" y="172"/>
                  <a:pt x="84" y="173"/>
                  <a:pt x="84" y="173"/>
                </a:cubicBezTo>
                <a:cubicBezTo>
                  <a:pt x="80" y="173"/>
                  <a:pt x="80" y="173"/>
                  <a:pt x="80" y="173"/>
                </a:cubicBezTo>
                <a:cubicBezTo>
                  <a:pt x="77" y="173"/>
                  <a:pt x="75" y="175"/>
                  <a:pt x="75" y="178"/>
                </a:cubicBezTo>
                <a:cubicBezTo>
                  <a:pt x="75" y="181"/>
                  <a:pt x="77" y="183"/>
                  <a:pt x="80" y="183"/>
                </a:cubicBezTo>
                <a:cubicBezTo>
                  <a:pt x="125" y="183"/>
                  <a:pt x="125" y="183"/>
                  <a:pt x="125" y="183"/>
                </a:cubicBezTo>
                <a:cubicBezTo>
                  <a:pt x="126" y="183"/>
                  <a:pt x="127" y="184"/>
                  <a:pt x="127" y="185"/>
                </a:cubicBezTo>
                <a:cubicBezTo>
                  <a:pt x="127" y="186"/>
                  <a:pt x="126" y="186"/>
                  <a:pt x="125" y="186"/>
                </a:cubicBezTo>
                <a:cubicBezTo>
                  <a:pt x="89" y="186"/>
                  <a:pt x="89" y="186"/>
                  <a:pt x="89" y="186"/>
                </a:cubicBezTo>
                <a:cubicBezTo>
                  <a:pt x="86" y="186"/>
                  <a:pt x="84" y="189"/>
                  <a:pt x="84" y="191"/>
                </a:cubicBezTo>
                <a:cubicBezTo>
                  <a:pt x="84" y="194"/>
                  <a:pt x="86" y="196"/>
                  <a:pt x="89" y="196"/>
                </a:cubicBezTo>
                <a:cubicBezTo>
                  <a:pt x="143" y="196"/>
                  <a:pt x="143" y="196"/>
                  <a:pt x="143" y="196"/>
                </a:cubicBezTo>
                <a:cubicBezTo>
                  <a:pt x="144" y="196"/>
                  <a:pt x="145" y="197"/>
                  <a:pt x="145" y="198"/>
                </a:cubicBezTo>
                <a:cubicBezTo>
                  <a:pt x="145" y="199"/>
                  <a:pt x="144" y="200"/>
                  <a:pt x="143" y="200"/>
                </a:cubicBezTo>
                <a:cubicBezTo>
                  <a:pt x="99" y="200"/>
                  <a:pt x="99" y="200"/>
                  <a:pt x="99" y="200"/>
                </a:cubicBezTo>
                <a:cubicBezTo>
                  <a:pt x="96" y="200"/>
                  <a:pt x="94" y="202"/>
                  <a:pt x="94" y="205"/>
                </a:cubicBezTo>
                <a:cubicBezTo>
                  <a:pt x="94" y="208"/>
                  <a:pt x="96" y="210"/>
                  <a:pt x="99" y="210"/>
                </a:cubicBezTo>
                <a:cubicBezTo>
                  <a:pt x="140" y="210"/>
                  <a:pt x="140" y="210"/>
                  <a:pt x="140" y="210"/>
                </a:cubicBezTo>
                <a:cubicBezTo>
                  <a:pt x="141" y="210"/>
                  <a:pt x="142" y="211"/>
                  <a:pt x="142" y="212"/>
                </a:cubicBezTo>
                <a:cubicBezTo>
                  <a:pt x="142" y="213"/>
                  <a:pt x="141" y="213"/>
                  <a:pt x="140" y="213"/>
                </a:cubicBezTo>
                <a:cubicBezTo>
                  <a:pt x="105" y="213"/>
                  <a:pt x="105" y="213"/>
                  <a:pt x="105" y="213"/>
                </a:cubicBezTo>
                <a:cubicBezTo>
                  <a:pt x="103" y="213"/>
                  <a:pt x="100" y="216"/>
                  <a:pt x="100" y="218"/>
                </a:cubicBezTo>
                <a:cubicBezTo>
                  <a:pt x="100" y="221"/>
                  <a:pt x="103" y="224"/>
                  <a:pt x="105" y="224"/>
                </a:cubicBezTo>
                <a:cubicBezTo>
                  <a:pt x="130" y="224"/>
                  <a:pt x="130" y="224"/>
                  <a:pt x="130" y="224"/>
                </a:cubicBezTo>
                <a:cubicBezTo>
                  <a:pt x="131" y="224"/>
                  <a:pt x="132" y="224"/>
                  <a:pt x="132" y="225"/>
                </a:cubicBezTo>
                <a:cubicBezTo>
                  <a:pt x="132" y="226"/>
                  <a:pt x="131" y="227"/>
                  <a:pt x="130" y="227"/>
                </a:cubicBezTo>
                <a:cubicBezTo>
                  <a:pt x="104" y="227"/>
                  <a:pt x="104" y="227"/>
                  <a:pt x="104" y="227"/>
                </a:cubicBezTo>
                <a:cubicBezTo>
                  <a:pt x="101" y="227"/>
                  <a:pt x="99" y="229"/>
                  <a:pt x="99" y="232"/>
                </a:cubicBezTo>
                <a:cubicBezTo>
                  <a:pt x="99" y="235"/>
                  <a:pt x="101" y="237"/>
                  <a:pt x="104" y="237"/>
                </a:cubicBezTo>
                <a:cubicBezTo>
                  <a:pt x="117" y="237"/>
                  <a:pt x="117" y="237"/>
                  <a:pt x="117" y="237"/>
                </a:cubicBezTo>
                <a:cubicBezTo>
                  <a:pt x="118" y="237"/>
                  <a:pt x="119" y="238"/>
                  <a:pt x="119" y="239"/>
                </a:cubicBezTo>
                <a:cubicBezTo>
                  <a:pt x="119" y="240"/>
                  <a:pt x="118" y="240"/>
                  <a:pt x="117" y="240"/>
                </a:cubicBezTo>
                <a:cubicBezTo>
                  <a:pt x="105" y="240"/>
                  <a:pt x="105" y="240"/>
                  <a:pt x="105" y="240"/>
                </a:cubicBezTo>
                <a:cubicBezTo>
                  <a:pt x="102" y="240"/>
                  <a:pt x="100" y="243"/>
                  <a:pt x="100" y="246"/>
                </a:cubicBezTo>
                <a:cubicBezTo>
                  <a:pt x="100" y="248"/>
                  <a:pt x="102" y="251"/>
                  <a:pt x="105" y="251"/>
                </a:cubicBezTo>
                <a:cubicBezTo>
                  <a:pt x="112" y="251"/>
                  <a:pt x="112" y="251"/>
                  <a:pt x="112" y="251"/>
                </a:cubicBezTo>
                <a:cubicBezTo>
                  <a:pt x="112" y="251"/>
                  <a:pt x="113" y="251"/>
                  <a:pt x="113" y="252"/>
                </a:cubicBezTo>
                <a:cubicBezTo>
                  <a:pt x="113" y="253"/>
                  <a:pt x="112" y="254"/>
                  <a:pt x="112" y="254"/>
                </a:cubicBezTo>
                <a:cubicBezTo>
                  <a:pt x="105" y="254"/>
                  <a:pt x="105" y="254"/>
                  <a:pt x="105" y="254"/>
                </a:cubicBezTo>
                <a:cubicBezTo>
                  <a:pt x="102" y="254"/>
                  <a:pt x="100" y="256"/>
                  <a:pt x="100" y="259"/>
                </a:cubicBezTo>
                <a:cubicBezTo>
                  <a:pt x="100" y="262"/>
                  <a:pt x="102" y="264"/>
                  <a:pt x="105" y="264"/>
                </a:cubicBezTo>
                <a:cubicBezTo>
                  <a:pt x="109" y="264"/>
                  <a:pt x="109" y="264"/>
                  <a:pt x="109" y="264"/>
                </a:cubicBezTo>
                <a:cubicBezTo>
                  <a:pt x="240" y="264"/>
                  <a:pt x="240" y="264"/>
                  <a:pt x="240" y="264"/>
                </a:cubicBezTo>
                <a:cubicBezTo>
                  <a:pt x="244" y="264"/>
                  <a:pt x="248" y="260"/>
                  <a:pt x="248" y="256"/>
                </a:cubicBezTo>
                <a:cubicBezTo>
                  <a:pt x="248" y="251"/>
                  <a:pt x="244" y="247"/>
                  <a:pt x="240" y="247"/>
                </a:cubicBezTo>
                <a:cubicBezTo>
                  <a:pt x="230" y="247"/>
                  <a:pt x="230" y="247"/>
                  <a:pt x="230" y="247"/>
                </a:cubicBezTo>
                <a:cubicBezTo>
                  <a:pt x="227" y="247"/>
                  <a:pt x="225" y="245"/>
                  <a:pt x="225" y="242"/>
                </a:cubicBezTo>
                <a:cubicBezTo>
                  <a:pt x="225" y="239"/>
                  <a:pt x="227" y="237"/>
                  <a:pt x="230" y="237"/>
                </a:cubicBezTo>
                <a:cubicBezTo>
                  <a:pt x="231" y="237"/>
                  <a:pt x="231" y="237"/>
                  <a:pt x="231" y="237"/>
                </a:cubicBezTo>
                <a:cubicBezTo>
                  <a:pt x="233" y="237"/>
                  <a:pt x="236" y="235"/>
                  <a:pt x="236" y="232"/>
                </a:cubicBezTo>
                <a:cubicBezTo>
                  <a:pt x="236" y="229"/>
                  <a:pt x="233" y="227"/>
                  <a:pt x="231" y="227"/>
                </a:cubicBezTo>
                <a:cubicBezTo>
                  <a:pt x="222" y="227"/>
                  <a:pt x="222" y="227"/>
                  <a:pt x="222" y="227"/>
                </a:cubicBezTo>
                <a:cubicBezTo>
                  <a:pt x="221" y="227"/>
                  <a:pt x="220" y="226"/>
                  <a:pt x="220" y="225"/>
                </a:cubicBezTo>
                <a:cubicBezTo>
                  <a:pt x="220" y="224"/>
                  <a:pt x="221" y="224"/>
                  <a:pt x="222" y="224"/>
                </a:cubicBezTo>
                <a:cubicBezTo>
                  <a:pt x="240" y="224"/>
                  <a:pt x="240" y="224"/>
                  <a:pt x="240" y="224"/>
                </a:cubicBezTo>
                <a:cubicBezTo>
                  <a:pt x="243" y="224"/>
                  <a:pt x="245" y="221"/>
                  <a:pt x="245" y="218"/>
                </a:cubicBezTo>
                <a:cubicBezTo>
                  <a:pt x="245" y="216"/>
                  <a:pt x="243" y="213"/>
                  <a:pt x="240" y="213"/>
                </a:cubicBezTo>
                <a:cubicBezTo>
                  <a:pt x="217" y="213"/>
                  <a:pt x="217" y="213"/>
                  <a:pt x="217" y="213"/>
                </a:cubicBezTo>
                <a:cubicBezTo>
                  <a:pt x="216" y="213"/>
                  <a:pt x="215" y="213"/>
                  <a:pt x="215" y="212"/>
                </a:cubicBezTo>
                <a:cubicBezTo>
                  <a:pt x="215" y="211"/>
                  <a:pt x="216" y="210"/>
                  <a:pt x="217" y="210"/>
                </a:cubicBezTo>
                <a:cubicBezTo>
                  <a:pt x="248" y="210"/>
                  <a:pt x="248" y="210"/>
                  <a:pt x="248" y="210"/>
                </a:cubicBezTo>
                <a:cubicBezTo>
                  <a:pt x="251" y="210"/>
                  <a:pt x="253" y="208"/>
                  <a:pt x="253" y="205"/>
                </a:cubicBezTo>
                <a:cubicBezTo>
                  <a:pt x="253" y="202"/>
                  <a:pt x="251" y="200"/>
                  <a:pt x="248" y="200"/>
                </a:cubicBezTo>
                <a:cubicBezTo>
                  <a:pt x="216" y="200"/>
                  <a:pt x="216" y="200"/>
                  <a:pt x="216" y="200"/>
                </a:cubicBezTo>
                <a:cubicBezTo>
                  <a:pt x="215" y="200"/>
                  <a:pt x="214" y="199"/>
                  <a:pt x="214" y="198"/>
                </a:cubicBezTo>
                <a:cubicBezTo>
                  <a:pt x="214" y="197"/>
                  <a:pt x="215" y="196"/>
                  <a:pt x="216" y="196"/>
                </a:cubicBezTo>
                <a:cubicBezTo>
                  <a:pt x="247" y="196"/>
                  <a:pt x="247" y="196"/>
                  <a:pt x="247" y="196"/>
                </a:cubicBezTo>
                <a:cubicBezTo>
                  <a:pt x="250" y="196"/>
                  <a:pt x="252" y="194"/>
                  <a:pt x="252" y="191"/>
                </a:cubicBezTo>
                <a:cubicBezTo>
                  <a:pt x="252" y="189"/>
                  <a:pt x="250" y="186"/>
                  <a:pt x="247" y="186"/>
                </a:cubicBezTo>
                <a:cubicBezTo>
                  <a:pt x="213" y="186"/>
                  <a:pt x="213" y="186"/>
                  <a:pt x="213" y="186"/>
                </a:cubicBezTo>
                <a:cubicBezTo>
                  <a:pt x="212" y="186"/>
                  <a:pt x="212" y="186"/>
                  <a:pt x="212" y="185"/>
                </a:cubicBezTo>
                <a:cubicBezTo>
                  <a:pt x="212" y="184"/>
                  <a:pt x="212" y="183"/>
                  <a:pt x="213" y="183"/>
                </a:cubicBezTo>
                <a:cubicBezTo>
                  <a:pt x="260" y="183"/>
                  <a:pt x="260" y="183"/>
                  <a:pt x="260" y="183"/>
                </a:cubicBezTo>
                <a:cubicBezTo>
                  <a:pt x="263" y="183"/>
                  <a:pt x="265" y="181"/>
                  <a:pt x="265" y="178"/>
                </a:cubicBezTo>
                <a:cubicBezTo>
                  <a:pt x="265" y="175"/>
                  <a:pt x="263" y="173"/>
                  <a:pt x="260" y="173"/>
                </a:cubicBezTo>
                <a:cubicBezTo>
                  <a:pt x="187" y="173"/>
                  <a:pt x="187" y="173"/>
                  <a:pt x="187" y="173"/>
                </a:cubicBezTo>
                <a:cubicBezTo>
                  <a:pt x="186" y="173"/>
                  <a:pt x="185" y="172"/>
                  <a:pt x="185" y="171"/>
                </a:cubicBezTo>
                <a:cubicBezTo>
                  <a:pt x="185" y="170"/>
                  <a:pt x="186" y="169"/>
                  <a:pt x="187" y="169"/>
                </a:cubicBezTo>
                <a:cubicBezTo>
                  <a:pt x="247" y="169"/>
                  <a:pt x="247" y="169"/>
                  <a:pt x="247" y="169"/>
                </a:cubicBezTo>
                <a:cubicBezTo>
                  <a:pt x="249" y="169"/>
                  <a:pt x="252" y="167"/>
                  <a:pt x="252" y="164"/>
                </a:cubicBezTo>
                <a:cubicBezTo>
                  <a:pt x="252" y="161"/>
                  <a:pt x="249" y="159"/>
                  <a:pt x="247" y="159"/>
                </a:cubicBezTo>
                <a:cubicBezTo>
                  <a:pt x="180" y="159"/>
                  <a:pt x="180" y="159"/>
                  <a:pt x="180" y="159"/>
                </a:cubicBezTo>
                <a:cubicBezTo>
                  <a:pt x="179" y="159"/>
                  <a:pt x="178" y="158"/>
                  <a:pt x="178" y="157"/>
                </a:cubicBezTo>
                <a:cubicBezTo>
                  <a:pt x="178" y="156"/>
                  <a:pt x="179" y="156"/>
                  <a:pt x="180" y="156"/>
                </a:cubicBezTo>
                <a:cubicBezTo>
                  <a:pt x="238" y="156"/>
                  <a:pt x="238" y="156"/>
                  <a:pt x="238" y="156"/>
                </a:cubicBezTo>
                <a:cubicBezTo>
                  <a:pt x="241" y="156"/>
                  <a:pt x="243" y="153"/>
                  <a:pt x="243" y="151"/>
                </a:cubicBezTo>
                <a:cubicBezTo>
                  <a:pt x="243" y="148"/>
                  <a:pt x="241" y="146"/>
                  <a:pt x="238" y="146"/>
                </a:cubicBezTo>
                <a:cubicBezTo>
                  <a:pt x="190" y="146"/>
                  <a:pt x="190" y="146"/>
                  <a:pt x="190" y="146"/>
                </a:cubicBezTo>
                <a:cubicBezTo>
                  <a:pt x="189" y="146"/>
                  <a:pt x="188" y="145"/>
                  <a:pt x="188" y="144"/>
                </a:cubicBezTo>
                <a:cubicBezTo>
                  <a:pt x="188" y="143"/>
                  <a:pt x="189" y="142"/>
                  <a:pt x="190" y="142"/>
                </a:cubicBezTo>
                <a:cubicBezTo>
                  <a:pt x="203" y="142"/>
                  <a:pt x="203" y="142"/>
                  <a:pt x="203" y="142"/>
                </a:cubicBezTo>
                <a:cubicBezTo>
                  <a:pt x="206" y="142"/>
                  <a:pt x="208" y="140"/>
                  <a:pt x="208" y="137"/>
                </a:cubicBezTo>
                <a:cubicBezTo>
                  <a:pt x="208" y="134"/>
                  <a:pt x="206" y="132"/>
                  <a:pt x="203" y="132"/>
                </a:cubicBezTo>
                <a:cubicBezTo>
                  <a:pt x="190" y="132"/>
                  <a:pt x="190" y="132"/>
                  <a:pt x="190" y="132"/>
                </a:cubicBezTo>
                <a:cubicBezTo>
                  <a:pt x="189" y="132"/>
                  <a:pt x="188" y="131"/>
                  <a:pt x="188" y="130"/>
                </a:cubicBezTo>
                <a:cubicBezTo>
                  <a:pt x="188" y="129"/>
                  <a:pt x="189" y="128"/>
                  <a:pt x="190" y="128"/>
                </a:cubicBezTo>
                <a:cubicBezTo>
                  <a:pt x="229" y="128"/>
                  <a:pt x="229" y="128"/>
                  <a:pt x="229" y="128"/>
                </a:cubicBezTo>
                <a:cubicBezTo>
                  <a:pt x="232" y="128"/>
                  <a:pt x="234" y="126"/>
                  <a:pt x="234" y="123"/>
                </a:cubicBezTo>
                <a:cubicBezTo>
                  <a:pt x="234" y="121"/>
                  <a:pt x="232" y="118"/>
                  <a:pt x="229" y="118"/>
                </a:cubicBezTo>
                <a:cubicBezTo>
                  <a:pt x="200" y="118"/>
                  <a:pt x="200" y="118"/>
                  <a:pt x="200" y="118"/>
                </a:cubicBezTo>
                <a:cubicBezTo>
                  <a:pt x="199" y="118"/>
                  <a:pt x="198" y="118"/>
                  <a:pt x="198" y="117"/>
                </a:cubicBezTo>
                <a:cubicBezTo>
                  <a:pt x="198" y="116"/>
                  <a:pt x="199" y="115"/>
                  <a:pt x="200" y="115"/>
                </a:cubicBezTo>
                <a:cubicBezTo>
                  <a:pt x="228" y="115"/>
                  <a:pt x="228" y="115"/>
                  <a:pt x="228" y="115"/>
                </a:cubicBezTo>
                <a:cubicBezTo>
                  <a:pt x="231" y="115"/>
                  <a:pt x="234" y="113"/>
                  <a:pt x="234" y="110"/>
                </a:cubicBezTo>
                <a:cubicBezTo>
                  <a:pt x="234" y="107"/>
                  <a:pt x="231" y="105"/>
                  <a:pt x="228" y="105"/>
                </a:cubicBezTo>
                <a:cubicBezTo>
                  <a:pt x="181" y="105"/>
                  <a:pt x="181" y="105"/>
                  <a:pt x="181" y="105"/>
                </a:cubicBezTo>
                <a:cubicBezTo>
                  <a:pt x="180" y="105"/>
                  <a:pt x="180" y="104"/>
                  <a:pt x="180" y="103"/>
                </a:cubicBezTo>
                <a:cubicBezTo>
                  <a:pt x="180" y="102"/>
                  <a:pt x="180" y="101"/>
                  <a:pt x="181" y="101"/>
                </a:cubicBezTo>
                <a:cubicBezTo>
                  <a:pt x="190" y="101"/>
                  <a:pt x="190" y="101"/>
                  <a:pt x="190" y="101"/>
                </a:cubicBezTo>
                <a:cubicBezTo>
                  <a:pt x="192" y="101"/>
                  <a:pt x="195" y="99"/>
                  <a:pt x="195" y="96"/>
                </a:cubicBezTo>
                <a:cubicBezTo>
                  <a:pt x="195" y="93"/>
                  <a:pt x="192" y="91"/>
                  <a:pt x="190" y="91"/>
                </a:cubicBezTo>
                <a:cubicBezTo>
                  <a:pt x="181" y="91"/>
                  <a:pt x="181" y="91"/>
                  <a:pt x="181" y="91"/>
                </a:cubicBezTo>
                <a:cubicBezTo>
                  <a:pt x="180" y="91"/>
                  <a:pt x="179" y="90"/>
                  <a:pt x="179" y="89"/>
                </a:cubicBezTo>
                <a:cubicBezTo>
                  <a:pt x="179" y="89"/>
                  <a:pt x="180" y="88"/>
                  <a:pt x="181" y="88"/>
                </a:cubicBezTo>
                <a:cubicBezTo>
                  <a:pt x="209" y="88"/>
                  <a:pt x="209" y="88"/>
                  <a:pt x="209" y="88"/>
                </a:cubicBezTo>
                <a:cubicBezTo>
                  <a:pt x="209" y="88"/>
                  <a:pt x="209" y="88"/>
                  <a:pt x="209" y="88"/>
                </a:cubicBezTo>
                <a:cubicBezTo>
                  <a:pt x="375" y="88"/>
                  <a:pt x="375" y="88"/>
                  <a:pt x="375" y="88"/>
                </a:cubicBezTo>
                <a:cubicBezTo>
                  <a:pt x="376" y="88"/>
                  <a:pt x="377" y="89"/>
                  <a:pt x="377" y="89"/>
                </a:cubicBezTo>
                <a:cubicBezTo>
                  <a:pt x="377" y="90"/>
                  <a:pt x="376" y="91"/>
                  <a:pt x="375" y="91"/>
                </a:cubicBezTo>
                <a:cubicBezTo>
                  <a:pt x="202" y="91"/>
                  <a:pt x="202" y="91"/>
                  <a:pt x="202" y="91"/>
                </a:cubicBezTo>
                <a:cubicBezTo>
                  <a:pt x="199" y="91"/>
                  <a:pt x="197" y="93"/>
                  <a:pt x="197" y="96"/>
                </a:cubicBezTo>
                <a:cubicBezTo>
                  <a:pt x="197" y="99"/>
                  <a:pt x="199" y="101"/>
                  <a:pt x="202" y="101"/>
                </a:cubicBezTo>
                <a:cubicBezTo>
                  <a:pt x="375" y="101"/>
                  <a:pt x="375" y="101"/>
                  <a:pt x="375" y="101"/>
                </a:cubicBezTo>
                <a:cubicBezTo>
                  <a:pt x="376" y="101"/>
                  <a:pt x="377" y="102"/>
                  <a:pt x="377" y="103"/>
                </a:cubicBezTo>
                <a:cubicBezTo>
                  <a:pt x="377" y="104"/>
                  <a:pt x="376" y="105"/>
                  <a:pt x="375" y="105"/>
                </a:cubicBezTo>
                <a:cubicBezTo>
                  <a:pt x="245" y="105"/>
                  <a:pt x="245" y="105"/>
                  <a:pt x="245" y="105"/>
                </a:cubicBezTo>
                <a:cubicBezTo>
                  <a:pt x="242" y="105"/>
                  <a:pt x="240" y="107"/>
                  <a:pt x="240" y="110"/>
                </a:cubicBezTo>
                <a:cubicBezTo>
                  <a:pt x="240" y="113"/>
                  <a:pt x="242" y="115"/>
                  <a:pt x="245" y="115"/>
                </a:cubicBezTo>
                <a:cubicBezTo>
                  <a:pt x="366" y="115"/>
                  <a:pt x="366" y="115"/>
                  <a:pt x="366" y="115"/>
                </a:cubicBezTo>
                <a:cubicBezTo>
                  <a:pt x="367" y="115"/>
                  <a:pt x="368" y="116"/>
                  <a:pt x="368" y="117"/>
                </a:cubicBezTo>
                <a:cubicBezTo>
                  <a:pt x="368" y="118"/>
                  <a:pt x="367" y="118"/>
                  <a:pt x="366" y="118"/>
                </a:cubicBezTo>
                <a:cubicBezTo>
                  <a:pt x="245" y="118"/>
                  <a:pt x="245" y="118"/>
                  <a:pt x="245" y="118"/>
                </a:cubicBezTo>
                <a:cubicBezTo>
                  <a:pt x="242" y="118"/>
                  <a:pt x="240" y="121"/>
                  <a:pt x="240" y="124"/>
                </a:cubicBezTo>
                <a:cubicBezTo>
                  <a:pt x="240" y="126"/>
                  <a:pt x="242" y="128"/>
                  <a:pt x="245" y="128"/>
                </a:cubicBezTo>
                <a:cubicBezTo>
                  <a:pt x="360" y="128"/>
                  <a:pt x="360" y="128"/>
                  <a:pt x="360" y="128"/>
                </a:cubicBezTo>
                <a:cubicBezTo>
                  <a:pt x="361" y="128"/>
                  <a:pt x="362" y="129"/>
                  <a:pt x="362" y="130"/>
                </a:cubicBezTo>
                <a:cubicBezTo>
                  <a:pt x="362" y="131"/>
                  <a:pt x="361" y="132"/>
                  <a:pt x="360" y="132"/>
                </a:cubicBezTo>
                <a:cubicBezTo>
                  <a:pt x="240" y="132"/>
                  <a:pt x="240" y="132"/>
                  <a:pt x="240" y="132"/>
                </a:cubicBezTo>
                <a:cubicBezTo>
                  <a:pt x="237" y="132"/>
                  <a:pt x="235" y="134"/>
                  <a:pt x="235" y="137"/>
                </a:cubicBezTo>
                <a:cubicBezTo>
                  <a:pt x="235" y="140"/>
                  <a:pt x="237" y="142"/>
                  <a:pt x="240" y="142"/>
                </a:cubicBezTo>
                <a:cubicBezTo>
                  <a:pt x="360" y="142"/>
                  <a:pt x="360" y="142"/>
                  <a:pt x="360" y="142"/>
                </a:cubicBezTo>
                <a:cubicBezTo>
                  <a:pt x="360" y="142"/>
                  <a:pt x="361" y="143"/>
                  <a:pt x="361" y="144"/>
                </a:cubicBezTo>
                <a:cubicBezTo>
                  <a:pt x="361" y="145"/>
                  <a:pt x="360" y="146"/>
                  <a:pt x="360" y="146"/>
                </a:cubicBezTo>
                <a:cubicBezTo>
                  <a:pt x="252" y="146"/>
                  <a:pt x="252" y="146"/>
                  <a:pt x="252" y="146"/>
                </a:cubicBezTo>
                <a:cubicBezTo>
                  <a:pt x="249" y="146"/>
                  <a:pt x="247" y="148"/>
                  <a:pt x="247" y="151"/>
                </a:cubicBezTo>
                <a:cubicBezTo>
                  <a:pt x="247" y="153"/>
                  <a:pt x="249" y="156"/>
                  <a:pt x="252" y="156"/>
                </a:cubicBezTo>
                <a:cubicBezTo>
                  <a:pt x="338" y="156"/>
                  <a:pt x="338" y="156"/>
                  <a:pt x="338" y="156"/>
                </a:cubicBezTo>
                <a:cubicBezTo>
                  <a:pt x="339" y="156"/>
                  <a:pt x="340" y="156"/>
                  <a:pt x="340" y="157"/>
                </a:cubicBezTo>
                <a:cubicBezTo>
                  <a:pt x="340" y="158"/>
                  <a:pt x="339" y="159"/>
                  <a:pt x="338" y="159"/>
                </a:cubicBezTo>
                <a:cubicBezTo>
                  <a:pt x="303" y="159"/>
                  <a:pt x="303" y="159"/>
                  <a:pt x="303" y="159"/>
                </a:cubicBezTo>
                <a:cubicBezTo>
                  <a:pt x="301" y="159"/>
                  <a:pt x="298" y="161"/>
                  <a:pt x="298" y="164"/>
                </a:cubicBezTo>
                <a:cubicBezTo>
                  <a:pt x="298" y="167"/>
                  <a:pt x="301" y="169"/>
                  <a:pt x="303" y="169"/>
                </a:cubicBezTo>
                <a:cubicBezTo>
                  <a:pt x="343" y="169"/>
                  <a:pt x="343" y="169"/>
                  <a:pt x="343" y="169"/>
                </a:cubicBezTo>
                <a:cubicBezTo>
                  <a:pt x="344" y="169"/>
                  <a:pt x="344" y="170"/>
                  <a:pt x="344" y="171"/>
                </a:cubicBezTo>
                <a:cubicBezTo>
                  <a:pt x="344" y="172"/>
                  <a:pt x="344" y="173"/>
                  <a:pt x="343" y="173"/>
                </a:cubicBezTo>
                <a:cubicBezTo>
                  <a:pt x="311" y="173"/>
                  <a:pt x="311" y="173"/>
                  <a:pt x="311" y="173"/>
                </a:cubicBezTo>
                <a:cubicBezTo>
                  <a:pt x="308" y="173"/>
                  <a:pt x="306" y="175"/>
                  <a:pt x="306" y="178"/>
                </a:cubicBezTo>
                <a:cubicBezTo>
                  <a:pt x="306" y="181"/>
                  <a:pt x="308" y="183"/>
                  <a:pt x="311" y="183"/>
                </a:cubicBezTo>
                <a:cubicBezTo>
                  <a:pt x="365" y="183"/>
                  <a:pt x="365" y="183"/>
                  <a:pt x="365" y="183"/>
                </a:cubicBezTo>
                <a:cubicBezTo>
                  <a:pt x="366" y="183"/>
                  <a:pt x="367" y="184"/>
                  <a:pt x="367" y="185"/>
                </a:cubicBezTo>
                <a:cubicBezTo>
                  <a:pt x="367" y="186"/>
                  <a:pt x="366" y="186"/>
                  <a:pt x="365" y="186"/>
                </a:cubicBezTo>
                <a:cubicBezTo>
                  <a:pt x="343" y="186"/>
                  <a:pt x="343" y="186"/>
                  <a:pt x="343" y="186"/>
                </a:cubicBezTo>
                <a:cubicBezTo>
                  <a:pt x="340" y="186"/>
                  <a:pt x="338" y="189"/>
                  <a:pt x="338" y="191"/>
                </a:cubicBezTo>
                <a:cubicBezTo>
                  <a:pt x="338" y="194"/>
                  <a:pt x="340" y="196"/>
                  <a:pt x="343" y="196"/>
                </a:cubicBezTo>
                <a:cubicBezTo>
                  <a:pt x="382" y="196"/>
                  <a:pt x="382" y="196"/>
                  <a:pt x="382" y="196"/>
                </a:cubicBezTo>
                <a:cubicBezTo>
                  <a:pt x="385" y="196"/>
                  <a:pt x="388" y="194"/>
                  <a:pt x="388" y="191"/>
                </a:cubicBezTo>
                <a:cubicBezTo>
                  <a:pt x="388" y="189"/>
                  <a:pt x="385" y="186"/>
                  <a:pt x="382" y="186"/>
                </a:cubicBezTo>
                <a:cubicBezTo>
                  <a:pt x="379" y="186"/>
                  <a:pt x="379" y="186"/>
                  <a:pt x="379" y="186"/>
                </a:cubicBezTo>
                <a:cubicBezTo>
                  <a:pt x="378" y="186"/>
                  <a:pt x="377" y="186"/>
                  <a:pt x="377" y="185"/>
                </a:cubicBezTo>
                <a:cubicBezTo>
                  <a:pt x="377" y="184"/>
                  <a:pt x="378" y="183"/>
                  <a:pt x="379" y="183"/>
                </a:cubicBezTo>
                <a:cubicBezTo>
                  <a:pt x="396" y="183"/>
                  <a:pt x="396" y="183"/>
                  <a:pt x="396" y="183"/>
                </a:cubicBezTo>
                <a:cubicBezTo>
                  <a:pt x="397" y="183"/>
                  <a:pt x="398" y="184"/>
                  <a:pt x="398" y="185"/>
                </a:cubicBezTo>
                <a:cubicBezTo>
                  <a:pt x="398" y="186"/>
                  <a:pt x="397" y="186"/>
                  <a:pt x="396" y="186"/>
                </a:cubicBezTo>
                <a:cubicBezTo>
                  <a:pt x="394" y="186"/>
                  <a:pt x="394" y="186"/>
                  <a:pt x="394" y="186"/>
                </a:cubicBezTo>
                <a:cubicBezTo>
                  <a:pt x="392" y="186"/>
                  <a:pt x="389" y="189"/>
                  <a:pt x="389" y="191"/>
                </a:cubicBezTo>
                <a:cubicBezTo>
                  <a:pt x="389" y="194"/>
                  <a:pt x="392" y="196"/>
                  <a:pt x="394" y="196"/>
                </a:cubicBezTo>
                <a:cubicBezTo>
                  <a:pt x="396" y="196"/>
                  <a:pt x="396" y="196"/>
                  <a:pt x="396" y="196"/>
                </a:cubicBezTo>
                <a:cubicBezTo>
                  <a:pt x="399" y="196"/>
                  <a:pt x="401" y="199"/>
                  <a:pt x="401" y="201"/>
                </a:cubicBezTo>
                <a:cubicBezTo>
                  <a:pt x="401" y="204"/>
                  <a:pt x="399" y="207"/>
                  <a:pt x="396" y="207"/>
                </a:cubicBezTo>
                <a:cubicBezTo>
                  <a:pt x="365" y="207"/>
                  <a:pt x="365" y="207"/>
                  <a:pt x="365" y="207"/>
                </a:cubicBezTo>
                <a:cubicBezTo>
                  <a:pt x="362" y="207"/>
                  <a:pt x="360" y="209"/>
                  <a:pt x="360" y="212"/>
                </a:cubicBezTo>
                <a:cubicBezTo>
                  <a:pt x="360" y="215"/>
                  <a:pt x="362" y="217"/>
                  <a:pt x="365" y="217"/>
                </a:cubicBezTo>
                <a:cubicBezTo>
                  <a:pt x="400" y="217"/>
                  <a:pt x="400" y="217"/>
                  <a:pt x="400" y="217"/>
                </a:cubicBezTo>
                <a:cubicBezTo>
                  <a:pt x="401" y="217"/>
                  <a:pt x="401" y="217"/>
                  <a:pt x="401" y="218"/>
                </a:cubicBezTo>
                <a:cubicBezTo>
                  <a:pt x="401" y="220"/>
                  <a:pt x="401" y="220"/>
                  <a:pt x="400" y="220"/>
                </a:cubicBezTo>
                <a:cubicBezTo>
                  <a:pt x="354" y="220"/>
                  <a:pt x="354" y="220"/>
                  <a:pt x="354" y="220"/>
                </a:cubicBezTo>
                <a:cubicBezTo>
                  <a:pt x="352" y="220"/>
                  <a:pt x="349" y="222"/>
                  <a:pt x="349" y="225"/>
                </a:cubicBezTo>
                <a:cubicBezTo>
                  <a:pt x="349" y="228"/>
                  <a:pt x="352" y="230"/>
                  <a:pt x="354" y="230"/>
                </a:cubicBezTo>
                <a:cubicBezTo>
                  <a:pt x="403" y="230"/>
                  <a:pt x="403" y="230"/>
                  <a:pt x="403" y="230"/>
                </a:cubicBezTo>
                <a:cubicBezTo>
                  <a:pt x="404" y="230"/>
                  <a:pt x="405" y="231"/>
                  <a:pt x="405" y="232"/>
                </a:cubicBezTo>
                <a:cubicBezTo>
                  <a:pt x="405" y="233"/>
                  <a:pt x="404" y="234"/>
                  <a:pt x="403" y="234"/>
                </a:cubicBezTo>
                <a:cubicBezTo>
                  <a:pt x="355" y="234"/>
                  <a:pt x="355" y="234"/>
                  <a:pt x="355" y="234"/>
                </a:cubicBezTo>
                <a:cubicBezTo>
                  <a:pt x="352" y="234"/>
                  <a:pt x="350" y="236"/>
                  <a:pt x="350" y="239"/>
                </a:cubicBezTo>
                <a:cubicBezTo>
                  <a:pt x="350" y="242"/>
                  <a:pt x="352" y="244"/>
                  <a:pt x="355" y="244"/>
                </a:cubicBezTo>
                <a:cubicBezTo>
                  <a:pt x="399" y="244"/>
                  <a:pt x="399" y="244"/>
                  <a:pt x="399" y="244"/>
                </a:cubicBezTo>
                <a:cubicBezTo>
                  <a:pt x="400" y="244"/>
                  <a:pt x="401" y="245"/>
                  <a:pt x="401" y="246"/>
                </a:cubicBezTo>
                <a:cubicBezTo>
                  <a:pt x="401" y="247"/>
                  <a:pt x="400" y="247"/>
                  <a:pt x="399" y="247"/>
                </a:cubicBezTo>
                <a:cubicBezTo>
                  <a:pt x="385" y="247"/>
                  <a:pt x="385" y="247"/>
                  <a:pt x="385" y="247"/>
                </a:cubicBezTo>
                <a:cubicBezTo>
                  <a:pt x="382" y="247"/>
                  <a:pt x="380" y="250"/>
                  <a:pt x="380" y="252"/>
                </a:cubicBezTo>
                <a:cubicBezTo>
                  <a:pt x="380" y="255"/>
                  <a:pt x="382" y="258"/>
                  <a:pt x="385" y="258"/>
                </a:cubicBezTo>
                <a:cubicBezTo>
                  <a:pt x="391" y="258"/>
                  <a:pt x="391" y="258"/>
                  <a:pt x="391" y="258"/>
                </a:cubicBezTo>
                <a:cubicBezTo>
                  <a:pt x="392" y="258"/>
                  <a:pt x="392" y="258"/>
                  <a:pt x="392" y="259"/>
                </a:cubicBezTo>
                <a:cubicBezTo>
                  <a:pt x="392" y="260"/>
                  <a:pt x="392" y="261"/>
                  <a:pt x="391" y="261"/>
                </a:cubicBezTo>
                <a:cubicBezTo>
                  <a:pt x="389" y="261"/>
                  <a:pt x="389" y="261"/>
                  <a:pt x="389" y="261"/>
                </a:cubicBezTo>
                <a:cubicBezTo>
                  <a:pt x="384" y="261"/>
                  <a:pt x="380" y="265"/>
                  <a:pt x="380" y="269"/>
                </a:cubicBezTo>
                <a:cubicBezTo>
                  <a:pt x="380" y="274"/>
                  <a:pt x="384" y="278"/>
                  <a:pt x="389" y="278"/>
                </a:cubicBezTo>
                <a:cubicBezTo>
                  <a:pt x="421" y="278"/>
                  <a:pt x="421" y="278"/>
                  <a:pt x="421" y="278"/>
                </a:cubicBezTo>
                <a:cubicBezTo>
                  <a:pt x="424" y="278"/>
                  <a:pt x="427" y="276"/>
                  <a:pt x="427" y="273"/>
                </a:cubicBezTo>
                <a:cubicBezTo>
                  <a:pt x="427" y="270"/>
                  <a:pt x="424" y="268"/>
                  <a:pt x="421" y="268"/>
                </a:cubicBezTo>
                <a:cubicBezTo>
                  <a:pt x="416" y="268"/>
                  <a:pt x="416" y="268"/>
                  <a:pt x="416" y="268"/>
                </a:cubicBezTo>
                <a:cubicBezTo>
                  <a:pt x="415" y="268"/>
                  <a:pt x="414" y="267"/>
                  <a:pt x="414" y="266"/>
                </a:cubicBezTo>
                <a:cubicBezTo>
                  <a:pt x="414" y="265"/>
                  <a:pt x="415" y="264"/>
                  <a:pt x="416" y="264"/>
                </a:cubicBezTo>
                <a:cubicBezTo>
                  <a:pt x="430" y="264"/>
                  <a:pt x="430" y="264"/>
                  <a:pt x="430" y="264"/>
                </a:cubicBezTo>
                <a:cubicBezTo>
                  <a:pt x="432" y="264"/>
                  <a:pt x="435" y="262"/>
                  <a:pt x="435" y="259"/>
                </a:cubicBezTo>
                <a:cubicBezTo>
                  <a:pt x="435" y="256"/>
                  <a:pt x="432" y="254"/>
                  <a:pt x="430" y="254"/>
                </a:cubicBezTo>
                <a:cubicBezTo>
                  <a:pt x="423" y="254"/>
                  <a:pt x="423" y="254"/>
                  <a:pt x="423" y="254"/>
                </a:cubicBezTo>
                <a:cubicBezTo>
                  <a:pt x="422" y="254"/>
                  <a:pt x="422" y="253"/>
                  <a:pt x="422" y="252"/>
                </a:cubicBezTo>
                <a:cubicBezTo>
                  <a:pt x="422" y="251"/>
                  <a:pt x="422" y="251"/>
                  <a:pt x="423" y="251"/>
                </a:cubicBezTo>
                <a:cubicBezTo>
                  <a:pt x="434" y="251"/>
                  <a:pt x="434" y="251"/>
                  <a:pt x="434" y="251"/>
                </a:cubicBezTo>
                <a:cubicBezTo>
                  <a:pt x="437" y="251"/>
                  <a:pt x="439" y="248"/>
                  <a:pt x="439" y="246"/>
                </a:cubicBezTo>
                <a:cubicBezTo>
                  <a:pt x="439" y="243"/>
                  <a:pt x="437" y="241"/>
                  <a:pt x="434" y="241"/>
                </a:cubicBezTo>
                <a:cubicBezTo>
                  <a:pt x="422" y="240"/>
                  <a:pt x="422" y="240"/>
                  <a:pt x="422" y="240"/>
                </a:cubicBezTo>
                <a:cubicBezTo>
                  <a:pt x="421" y="240"/>
                  <a:pt x="420" y="240"/>
                  <a:pt x="420" y="239"/>
                </a:cubicBezTo>
                <a:cubicBezTo>
                  <a:pt x="420" y="238"/>
                  <a:pt x="421" y="237"/>
                  <a:pt x="422" y="237"/>
                </a:cubicBezTo>
                <a:cubicBezTo>
                  <a:pt x="442" y="237"/>
                  <a:pt x="442" y="237"/>
                  <a:pt x="442" y="237"/>
                </a:cubicBezTo>
                <a:cubicBezTo>
                  <a:pt x="458" y="237"/>
                  <a:pt x="472" y="224"/>
                  <a:pt x="473" y="209"/>
                </a:cubicBezTo>
                <a:cubicBezTo>
                  <a:pt x="475" y="208"/>
                  <a:pt x="476" y="206"/>
                  <a:pt x="476" y="205"/>
                </a:cubicBezTo>
                <a:cubicBezTo>
                  <a:pt x="476" y="202"/>
                  <a:pt x="474" y="200"/>
                  <a:pt x="471" y="20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24336243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140" name="Picture 139"/>
          <p:cNvPicPr>
            <a:picLocks noChangeAspect="1"/>
          </p:cNvPicPr>
          <p:nvPr userDrawn="1"/>
        </p:nvPicPr>
        <p:blipFill>
          <a:blip r:embed="rId2"/>
          <a:stretch>
            <a:fillRect/>
          </a:stretch>
        </p:blipFill>
        <p:spPr bwMode="black">
          <a:xfrm>
            <a:off x="448212" y="471692"/>
            <a:ext cx="1454257" cy="304828"/>
          </a:xfrm>
          <a:prstGeom prst="rect">
            <a:avLst/>
          </a:prstGeom>
        </p:spPr>
      </p:pic>
      <p:sp>
        <p:nvSpPr>
          <p:cNvPr id="141" name="Freeform 19"/>
          <p:cNvSpPr>
            <a:spLocks noChangeAspect="1" noEditPoints="1"/>
          </p:cNvSpPr>
          <p:nvPr userDrawn="1"/>
        </p:nvSpPr>
        <p:spPr bwMode="black">
          <a:xfrm>
            <a:off x="6595141" y="3398363"/>
            <a:ext cx="5139164" cy="2985547"/>
          </a:xfrm>
          <a:custGeom>
            <a:avLst/>
            <a:gdLst>
              <a:gd name="T0" fmla="*/ 230 w 476"/>
              <a:gd name="T1" fmla="*/ 110 h 278"/>
              <a:gd name="T2" fmla="*/ 204 w 476"/>
              <a:gd name="T3" fmla="*/ 137 h 278"/>
              <a:gd name="T4" fmla="*/ 248 w 476"/>
              <a:gd name="T5" fmla="*/ 164 h 278"/>
              <a:gd name="T6" fmla="*/ 249 w 476"/>
              <a:gd name="T7" fmla="*/ 191 h 278"/>
              <a:gd name="T8" fmla="*/ 241 w 476"/>
              <a:gd name="T9" fmla="*/ 218 h 278"/>
              <a:gd name="T10" fmla="*/ 245 w 476"/>
              <a:gd name="T11" fmla="*/ 256 h 278"/>
              <a:gd name="T12" fmla="*/ 122 w 476"/>
              <a:gd name="T13" fmla="*/ 239 h 278"/>
              <a:gd name="T14" fmla="*/ 145 w 476"/>
              <a:gd name="T15" fmla="*/ 212 h 278"/>
              <a:gd name="T16" fmla="*/ 130 w 476"/>
              <a:gd name="T17" fmla="*/ 185 h 278"/>
              <a:gd name="T18" fmla="*/ 70 w 476"/>
              <a:gd name="T19" fmla="*/ 157 h 278"/>
              <a:gd name="T20" fmla="*/ 95 w 476"/>
              <a:gd name="T21" fmla="*/ 130 h 278"/>
              <a:gd name="T22" fmla="*/ 128 w 476"/>
              <a:gd name="T23" fmla="*/ 103 h 278"/>
              <a:gd name="T24" fmla="*/ 140 w 476"/>
              <a:gd name="T25" fmla="*/ 76 h 278"/>
              <a:gd name="T26" fmla="*/ 135 w 476"/>
              <a:gd name="T27" fmla="*/ 49 h 278"/>
              <a:gd name="T28" fmla="*/ 145 w 476"/>
              <a:gd name="T29" fmla="*/ 22 h 278"/>
              <a:gd name="T30" fmla="*/ 248 w 476"/>
              <a:gd name="T31" fmla="*/ 42 h 278"/>
              <a:gd name="T32" fmla="*/ 217 w 476"/>
              <a:gd name="T33" fmla="*/ 69 h 278"/>
              <a:gd name="T34" fmla="*/ 422 w 476"/>
              <a:gd name="T35" fmla="*/ 234 h 278"/>
              <a:gd name="T36" fmla="*/ 416 w 476"/>
              <a:gd name="T37" fmla="*/ 261 h 278"/>
              <a:gd name="T38" fmla="*/ 385 w 476"/>
              <a:gd name="T39" fmla="*/ 254 h 278"/>
              <a:gd name="T40" fmla="*/ 354 w 476"/>
              <a:gd name="T41" fmla="*/ 227 h 278"/>
              <a:gd name="T42" fmla="*/ 394 w 476"/>
              <a:gd name="T43" fmla="*/ 193 h 278"/>
              <a:gd name="T44" fmla="*/ 343 w 476"/>
              <a:gd name="T45" fmla="*/ 193 h 278"/>
              <a:gd name="T46" fmla="*/ 303 w 476"/>
              <a:gd name="T47" fmla="*/ 166 h 278"/>
              <a:gd name="T48" fmla="*/ 240 w 476"/>
              <a:gd name="T49" fmla="*/ 139 h 278"/>
              <a:gd name="T50" fmla="*/ 245 w 476"/>
              <a:gd name="T51" fmla="*/ 112 h 278"/>
              <a:gd name="T52" fmla="*/ 213 w 476"/>
              <a:gd name="T53" fmla="*/ 85 h 278"/>
              <a:gd name="T54" fmla="*/ 402 w 476"/>
              <a:gd name="T55" fmla="*/ 62 h 278"/>
              <a:gd name="T56" fmla="*/ 404 w 476"/>
              <a:gd name="T57" fmla="*/ 35 h 278"/>
              <a:gd name="T58" fmla="*/ 180 w 476"/>
              <a:gd name="T59" fmla="*/ 28 h 278"/>
              <a:gd name="T60" fmla="*/ 175 w 476"/>
              <a:gd name="T61" fmla="*/ 56 h 278"/>
              <a:gd name="T62" fmla="*/ 149 w 476"/>
              <a:gd name="T63" fmla="*/ 83 h 278"/>
              <a:gd name="T64" fmla="*/ 6 w 476"/>
              <a:gd name="T65" fmla="*/ 67 h 278"/>
              <a:gd name="T66" fmla="*/ 17 w 476"/>
              <a:gd name="T67" fmla="*/ 40 h 278"/>
              <a:gd name="T68" fmla="*/ 56 w 476"/>
              <a:gd name="T69" fmla="*/ 47 h 278"/>
              <a:gd name="T70" fmla="*/ 87 w 476"/>
              <a:gd name="T71" fmla="*/ 74 h 278"/>
              <a:gd name="T72" fmla="*/ 34 w 476"/>
              <a:gd name="T73" fmla="*/ 96 h 278"/>
              <a:gd name="T74" fmla="*/ 33 w 476"/>
              <a:gd name="T75" fmla="*/ 123 h 278"/>
              <a:gd name="T76" fmla="*/ 51 w 476"/>
              <a:gd name="T77" fmla="*/ 151 h 278"/>
              <a:gd name="T78" fmla="*/ 75 w 476"/>
              <a:gd name="T79" fmla="*/ 178 h 278"/>
              <a:gd name="T80" fmla="*/ 94 w 476"/>
              <a:gd name="T81" fmla="*/ 205 h 278"/>
              <a:gd name="T82" fmla="*/ 99 w 476"/>
              <a:gd name="T83" fmla="*/ 232 h 278"/>
              <a:gd name="T84" fmla="*/ 100 w 476"/>
              <a:gd name="T85" fmla="*/ 259 h 278"/>
              <a:gd name="T86" fmla="*/ 222 w 476"/>
              <a:gd name="T87" fmla="*/ 227 h 278"/>
              <a:gd name="T88" fmla="*/ 216 w 476"/>
              <a:gd name="T89" fmla="*/ 200 h 278"/>
              <a:gd name="T90" fmla="*/ 187 w 476"/>
              <a:gd name="T91" fmla="*/ 173 h 278"/>
              <a:gd name="T92" fmla="*/ 190 w 476"/>
              <a:gd name="T93" fmla="*/ 146 h 278"/>
              <a:gd name="T94" fmla="*/ 200 w 476"/>
              <a:gd name="T95" fmla="*/ 118 h 278"/>
              <a:gd name="T96" fmla="*/ 181 w 476"/>
              <a:gd name="T97" fmla="*/ 91 h 278"/>
              <a:gd name="T98" fmla="*/ 377 w 476"/>
              <a:gd name="T99" fmla="*/ 103 h 278"/>
              <a:gd name="T100" fmla="*/ 362 w 476"/>
              <a:gd name="T101" fmla="*/ 130 h 278"/>
              <a:gd name="T102" fmla="*/ 340 w 476"/>
              <a:gd name="T103" fmla="*/ 157 h 278"/>
              <a:gd name="T104" fmla="*/ 367 w 476"/>
              <a:gd name="T105" fmla="*/ 185 h 278"/>
              <a:gd name="T106" fmla="*/ 398 w 476"/>
              <a:gd name="T107" fmla="*/ 185 h 278"/>
              <a:gd name="T108" fmla="*/ 401 w 476"/>
              <a:gd name="T109" fmla="*/ 218 h 278"/>
              <a:gd name="T110" fmla="*/ 401 w 476"/>
              <a:gd name="T111" fmla="*/ 246 h 278"/>
              <a:gd name="T112" fmla="*/ 427 w 476"/>
              <a:gd name="T113" fmla="*/ 273 h 278"/>
              <a:gd name="T114" fmla="*/ 439 w 476"/>
              <a:gd name="T115" fmla="*/ 246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76" h="278">
                <a:moveTo>
                  <a:pt x="205" y="84"/>
                </a:moveTo>
                <a:cubicBezTo>
                  <a:pt x="181" y="84"/>
                  <a:pt x="181" y="84"/>
                  <a:pt x="181" y="84"/>
                </a:cubicBezTo>
                <a:cubicBezTo>
                  <a:pt x="178" y="84"/>
                  <a:pt x="176" y="87"/>
                  <a:pt x="176" y="89"/>
                </a:cubicBezTo>
                <a:cubicBezTo>
                  <a:pt x="176" y="92"/>
                  <a:pt x="178" y="95"/>
                  <a:pt x="181" y="95"/>
                </a:cubicBezTo>
                <a:cubicBezTo>
                  <a:pt x="190" y="95"/>
                  <a:pt x="190" y="95"/>
                  <a:pt x="190" y="95"/>
                </a:cubicBezTo>
                <a:cubicBezTo>
                  <a:pt x="191" y="95"/>
                  <a:pt x="192" y="95"/>
                  <a:pt x="192" y="96"/>
                </a:cubicBezTo>
                <a:cubicBezTo>
                  <a:pt x="192" y="97"/>
                  <a:pt x="191" y="98"/>
                  <a:pt x="190" y="98"/>
                </a:cubicBezTo>
                <a:cubicBezTo>
                  <a:pt x="181" y="98"/>
                  <a:pt x="181" y="98"/>
                  <a:pt x="181" y="98"/>
                </a:cubicBezTo>
                <a:cubicBezTo>
                  <a:pt x="178" y="98"/>
                  <a:pt x="176" y="100"/>
                  <a:pt x="176" y="103"/>
                </a:cubicBezTo>
                <a:cubicBezTo>
                  <a:pt x="176" y="106"/>
                  <a:pt x="178" y="108"/>
                  <a:pt x="181" y="108"/>
                </a:cubicBezTo>
                <a:cubicBezTo>
                  <a:pt x="228" y="108"/>
                  <a:pt x="228" y="108"/>
                  <a:pt x="228" y="108"/>
                </a:cubicBezTo>
                <a:cubicBezTo>
                  <a:pt x="229" y="108"/>
                  <a:pt x="230" y="109"/>
                  <a:pt x="230" y="110"/>
                </a:cubicBezTo>
                <a:cubicBezTo>
                  <a:pt x="230" y="111"/>
                  <a:pt x="229" y="112"/>
                  <a:pt x="228" y="112"/>
                </a:cubicBezTo>
                <a:cubicBezTo>
                  <a:pt x="200" y="112"/>
                  <a:pt x="200" y="112"/>
                  <a:pt x="200" y="112"/>
                </a:cubicBezTo>
                <a:cubicBezTo>
                  <a:pt x="197" y="112"/>
                  <a:pt x="194" y="114"/>
                  <a:pt x="194" y="117"/>
                </a:cubicBezTo>
                <a:cubicBezTo>
                  <a:pt x="194" y="119"/>
                  <a:pt x="197" y="122"/>
                  <a:pt x="200" y="122"/>
                </a:cubicBezTo>
                <a:cubicBezTo>
                  <a:pt x="229" y="122"/>
                  <a:pt x="229" y="122"/>
                  <a:pt x="229" y="122"/>
                </a:cubicBezTo>
                <a:cubicBezTo>
                  <a:pt x="230" y="122"/>
                  <a:pt x="231" y="122"/>
                  <a:pt x="231" y="123"/>
                </a:cubicBezTo>
                <a:cubicBezTo>
                  <a:pt x="231" y="124"/>
                  <a:pt x="230" y="125"/>
                  <a:pt x="229" y="125"/>
                </a:cubicBezTo>
                <a:cubicBezTo>
                  <a:pt x="190" y="125"/>
                  <a:pt x="190" y="125"/>
                  <a:pt x="190" y="125"/>
                </a:cubicBezTo>
                <a:cubicBezTo>
                  <a:pt x="187" y="125"/>
                  <a:pt x="185" y="127"/>
                  <a:pt x="185" y="130"/>
                </a:cubicBezTo>
                <a:cubicBezTo>
                  <a:pt x="185" y="133"/>
                  <a:pt x="187" y="135"/>
                  <a:pt x="190" y="135"/>
                </a:cubicBezTo>
                <a:cubicBezTo>
                  <a:pt x="203" y="135"/>
                  <a:pt x="203" y="135"/>
                  <a:pt x="203" y="135"/>
                </a:cubicBezTo>
                <a:cubicBezTo>
                  <a:pt x="204" y="135"/>
                  <a:pt x="204" y="136"/>
                  <a:pt x="204" y="137"/>
                </a:cubicBezTo>
                <a:cubicBezTo>
                  <a:pt x="204" y="138"/>
                  <a:pt x="204" y="139"/>
                  <a:pt x="203" y="139"/>
                </a:cubicBezTo>
                <a:cubicBezTo>
                  <a:pt x="190" y="139"/>
                  <a:pt x="190" y="139"/>
                  <a:pt x="190" y="139"/>
                </a:cubicBezTo>
                <a:cubicBezTo>
                  <a:pt x="187" y="139"/>
                  <a:pt x="185" y="141"/>
                  <a:pt x="185" y="144"/>
                </a:cubicBezTo>
                <a:cubicBezTo>
                  <a:pt x="185" y="147"/>
                  <a:pt x="187" y="149"/>
                  <a:pt x="190" y="149"/>
                </a:cubicBezTo>
                <a:cubicBezTo>
                  <a:pt x="238" y="149"/>
                  <a:pt x="238" y="149"/>
                  <a:pt x="238" y="149"/>
                </a:cubicBezTo>
                <a:cubicBezTo>
                  <a:pt x="239" y="149"/>
                  <a:pt x="240" y="150"/>
                  <a:pt x="240" y="151"/>
                </a:cubicBezTo>
                <a:cubicBezTo>
                  <a:pt x="240" y="151"/>
                  <a:pt x="239" y="152"/>
                  <a:pt x="238" y="152"/>
                </a:cubicBezTo>
                <a:cubicBezTo>
                  <a:pt x="180" y="152"/>
                  <a:pt x="180" y="152"/>
                  <a:pt x="180" y="152"/>
                </a:cubicBezTo>
                <a:cubicBezTo>
                  <a:pt x="177" y="152"/>
                  <a:pt x="175" y="154"/>
                  <a:pt x="175" y="157"/>
                </a:cubicBezTo>
                <a:cubicBezTo>
                  <a:pt x="175" y="160"/>
                  <a:pt x="177" y="162"/>
                  <a:pt x="180" y="162"/>
                </a:cubicBezTo>
                <a:cubicBezTo>
                  <a:pt x="247" y="162"/>
                  <a:pt x="247" y="162"/>
                  <a:pt x="247" y="162"/>
                </a:cubicBezTo>
                <a:cubicBezTo>
                  <a:pt x="248" y="162"/>
                  <a:pt x="248" y="163"/>
                  <a:pt x="248" y="164"/>
                </a:cubicBezTo>
                <a:cubicBezTo>
                  <a:pt x="248" y="165"/>
                  <a:pt x="248" y="166"/>
                  <a:pt x="247" y="166"/>
                </a:cubicBezTo>
                <a:cubicBezTo>
                  <a:pt x="187" y="166"/>
                  <a:pt x="187" y="166"/>
                  <a:pt x="187" y="166"/>
                </a:cubicBezTo>
                <a:cubicBezTo>
                  <a:pt x="184" y="166"/>
                  <a:pt x="182" y="168"/>
                  <a:pt x="182" y="171"/>
                </a:cubicBezTo>
                <a:cubicBezTo>
                  <a:pt x="182" y="174"/>
                  <a:pt x="184" y="176"/>
                  <a:pt x="187" y="176"/>
                </a:cubicBezTo>
                <a:cubicBezTo>
                  <a:pt x="260" y="176"/>
                  <a:pt x="260" y="176"/>
                  <a:pt x="260" y="176"/>
                </a:cubicBezTo>
                <a:cubicBezTo>
                  <a:pt x="261" y="176"/>
                  <a:pt x="262" y="177"/>
                  <a:pt x="262" y="178"/>
                </a:cubicBezTo>
                <a:cubicBezTo>
                  <a:pt x="262" y="179"/>
                  <a:pt x="261" y="179"/>
                  <a:pt x="260" y="179"/>
                </a:cubicBezTo>
                <a:cubicBezTo>
                  <a:pt x="213" y="179"/>
                  <a:pt x="213" y="179"/>
                  <a:pt x="213" y="179"/>
                </a:cubicBezTo>
                <a:cubicBezTo>
                  <a:pt x="211" y="179"/>
                  <a:pt x="208" y="182"/>
                  <a:pt x="208" y="185"/>
                </a:cubicBezTo>
                <a:cubicBezTo>
                  <a:pt x="208" y="187"/>
                  <a:pt x="211" y="190"/>
                  <a:pt x="213" y="190"/>
                </a:cubicBezTo>
                <a:cubicBezTo>
                  <a:pt x="247" y="190"/>
                  <a:pt x="247" y="190"/>
                  <a:pt x="247" y="190"/>
                </a:cubicBezTo>
                <a:cubicBezTo>
                  <a:pt x="248" y="190"/>
                  <a:pt x="249" y="190"/>
                  <a:pt x="249" y="191"/>
                </a:cubicBezTo>
                <a:cubicBezTo>
                  <a:pt x="249" y="192"/>
                  <a:pt x="248" y="193"/>
                  <a:pt x="247" y="193"/>
                </a:cubicBezTo>
                <a:cubicBezTo>
                  <a:pt x="216" y="193"/>
                  <a:pt x="216" y="193"/>
                  <a:pt x="216" y="193"/>
                </a:cubicBezTo>
                <a:cubicBezTo>
                  <a:pt x="213" y="193"/>
                  <a:pt x="210" y="195"/>
                  <a:pt x="210" y="198"/>
                </a:cubicBezTo>
                <a:cubicBezTo>
                  <a:pt x="210" y="201"/>
                  <a:pt x="213" y="203"/>
                  <a:pt x="216" y="203"/>
                </a:cubicBezTo>
                <a:cubicBezTo>
                  <a:pt x="248" y="203"/>
                  <a:pt x="248" y="203"/>
                  <a:pt x="248" y="203"/>
                </a:cubicBezTo>
                <a:cubicBezTo>
                  <a:pt x="249" y="203"/>
                  <a:pt x="250" y="204"/>
                  <a:pt x="250" y="205"/>
                </a:cubicBezTo>
                <a:cubicBezTo>
                  <a:pt x="250" y="206"/>
                  <a:pt x="249" y="207"/>
                  <a:pt x="248" y="207"/>
                </a:cubicBezTo>
                <a:cubicBezTo>
                  <a:pt x="217" y="207"/>
                  <a:pt x="217" y="207"/>
                  <a:pt x="217" y="207"/>
                </a:cubicBezTo>
                <a:cubicBezTo>
                  <a:pt x="214" y="207"/>
                  <a:pt x="212" y="209"/>
                  <a:pt x="212" y="212"/>
                </a:cubicBezTo>
                <a:cubicBezTo>
                  <a:pt x="212" y="214"/>
                  <a:pt x="214" y="217"/>
                  <a:pt x="217" y="217"/>
                </a:cubicBezTo>
                <a:cubicBezTo>
                  <a:pt x="240" y="217"/>
                  <a:pt x="240" y="217"/>
                  <a:pt x="240" y="217"/>
                </a:cubicBezTo>
                <a:cubicBezTo>
                  <a:pt x="241" y="217"/>
                  <a:pt x="241" y="217"/>
                  <a:pt x="241" y="218"/>
                </a:cubicBezTo>
                <a:cubicBezTo>
                  <a:pt x="241" y="219"/>
                  <a:pt x="241" y="220"/>
                  <a:pt x="240" y="220"/>
                </a:cubicBezTo>
                <a:cubicBezTo>
                  <a:pt x="222" y="220"/>
                  <a:pt x="222" y="220"/>
                  <a:pt x="222" y="220"/>
                </a:cubicBezTo>
                <a:cubicBezTo>
                  <a:pt x="219" y="220"/>
                  <a:pt x="217" y="222"/>
                  <a:pt x="217" y="225"/>
                </a:cubicBezTo>
                <a:cubicBezTo>
                  <a:pt x="217" y="228"/>
                  <a:pt x="219" y="230"/>
                  <a:pt x="222" y="230"/>
                </a:cubicBezTo>
                <a:cubicBezTo>
                  <a:pt x="231" y="230"/>
                  <a:pt x="231" y="230"/>
                  <a:pt x="231" y="230"/>
                </a:cubicBezTo>
                <a:cubicBezTo>
                  <a:pt x="232" y="230"/>
                  <a:pt x="232" y="231"/>
                  <a:pt x="232" y="232"/>
                </a:cubicBezTo>
                <a:cubicBezTo>
                  <a:pt x="232" y="233"/>
                  <a:pt x="232" y="234"/>
                  <a:pt x="231" y="234"/>
                </a:cubicBezTo>
                <a:cubicBezTo>
                  <a:pt x="230" y="234"/>
                  <a:pt x="230" y="234"/>
                  <a:pt x="230" y="234"/>
                </a:cubicBezTo>
                <a:cubicBezTo>
                  <a:pt x="225" y="234"/>
                  <a:pt x="222" y="237"/>
                  <a:pt x="222" y="242"/>
                </a:cubicBezTo>
                <a:cubicBezTo>
                  <a:pt x="222" y="247"/>
                  <a:pt x="225" y="251"/>
                  <a:pt x="230" y="251"/>
                </a:cubicBezTo>
                <a:cubicBezTo>
                  <a:pt x="240" y="251"/>
                  <a:pt x="240" y="251"/>
                  <a:pt x="240" y="251"/>
                </a:cubicBezTo>
                <a:cubicBezTo>
                  <a:pt x="243" y="251"/>
                  <a:pt x="245" y="253"/>
                  <a:pt x="245" y="256"/>
                </a:cubicBezTo>
                <a:cubicBezTo>
                  <a:pt x="245" y="259"/>
                  <a:pt x="243" y="261"/>
                  <a:pt x="240" y="261"/>
                </a:cubicBezTo>
                <a:cubicBezTo>
                  <a:pt x="105" y="261"/>
                  <a:pt x="105" y="261"/>
                  <a:pt x="105" y="261"/>
                </a:cubicBezTo>
                <a:cubicBezTo>
                  <a:pt x="104" y="261"/>
                  <a:pt x="103" y="260"/>
                  <a:pt x="103" y="259"/>
                </a:cubicBezTo>
                <a:cubicBezTo>
                  <a:pt x="103" y="258"/>
                  <a:pt x="104" y="257"/>
                  <a:pt x="105" y="257"/>
                </a:cubicBezTo>
                <a:cubicBezTo>
                  <a:pt x="112" y="257"/>
                  <a:pt x="112" y="257"/>
                  <a:pt x="112" y="257"/>
                </a:cubicBezTo>
                <a:cubicBezTo>
                  <a:pt x="114" y="257"/>
                  <a:pt x="116" y="255"/>
                  <a:pt x="116" y="252"/>
                </a:cubicBezTo>
                <a:cubicBezTo>
                  <a:pt x="116" y="250"/>
                  <a:pt x="114" y="247"/>
                  <a:pt x="112" y="247"/>
                </a:cubicBezTo>
                <a:cubicBezTo>
                  <a:pt x="105" y="247"/>
                  <a:pt x="105" y="247"/>
                  <a:pt x="105" y="247"/>
                </a:cubicBezTo>
                <a:cubicBezTo>
                  <a:pt x="104" y="247"/>
                  <a:pt x="103" y="247"/>
                  <a:pt x="103" y="246"/>
                </a:cubicBezTo>
                <a:cubicBezTo>
                  <a:pt x="103" y="245"/>
                  <a:pt x="104" y="244"/>
                  <a:pt x="105" y="244"/>
                </a:cubicBezTo>
                <a:cubicBezTo>
                  <a:pt x="117" y="244"/>
                  <a:pt x="117" y="244"/>
                  <a:pt x="117" y="244"/>
                </a:cubicBezTo>
                <a:cubicBezTo>
                  <a:pt x="120" y="244"/>
                  <a:pt x="122" y="242"/>
                  <a:pt x="122" y="239"/>
                </a:cubicBezTo>
                <a:cubicBezTo>
                  <a:pt x="122" y="236"/>
                  <a:pt x="120" y="234"/>
                  <a:pt x="117" y="234"/>
                </a:cubicBezTo>
                <a:cubicBezTo>
                  <a:pt x="104" y="234"/>
                  <a:pt x="104" y="234"/>
                  <a:pt x="104" y="234"/>
                </a:cubicBezTo>
                <a:cubicBezTo>
                  <a:pt x="103" y="234"/>
                  <a:pt x="102" y="233"/>
                  <a:pt x="102" y="232"/>
                </a:cubicBezTo>
                <a:cubicBezTo>
                  <a:pt x="102" y="231"/>
                  <a:pt x="103" y="230"/>
                  <a:pt x="104" y="230"/>
                </a:cubicBezTo>
                <a:cubicBezTo>
                  <a:pt x="130" y="230"/>
                  <a:pt x="130" y="230"/>
                  <a:pt x="130" y="230"/>
                </a:cubicBezTo>
                <a:cubicBezTo>
                  <a:pt x="133" y="230"/>
                  <a:pt x="135" y="228"/>
                  <a:pt x="135" y="225"/>
                </a:cubicBezTo>
                <a:cubicBezTo>
                  <a:pt x="135" y="222"/>
                  <a:pt x="133" y="220"/>
                  <a:pt x="130" y="220"/>
                </a:cubicBezTo>
                <a:cubicBezTo>
                  <a:pt x="105" y="220"/>
                  <a:pt x="105" y="220"/>
                  <a:pt x="105" y="220"/>
                </a:cubicBezTo>
                <a:cubicBezTo>
                  <a:pt x="104" y="220"/>
                  <a:pt x="104" y="219"/>
                  <a:pt x="104" y="218"/>
                </a:cubicBezTo>
                <a:cubicBezTo>
                  <a:pt x="104" y="217"/>
                  <a:pt x="104" y="217"/>
                  <a:pt x="105" y="217"/>
                </a:cubicBezTo>
                <a:cubicBezTo>
                  <a:pt x="140" y="217"/>
                  <a:pt x="140" y="217"/>
                  <a:pt x="140" y="217"/>
                </a:cubicBezTo>
                <a:cubicBezTo>
                  <a:pt x="143" y="217"/>
                  <a:pt x="145" y="214"/>
                  <a:pt x="145" y="212"/>
                </a:cubicBezTo>
                <a:cubicBezTo>
                  <a:pt x="145" y="209"/>
                  <a:pt x="143" y="207"/>
                  <a:pt x="140" y="207"/>
                </a:cubicBezTo>
                <a:cubicBezTo>
                  <a:pt x="99" y="207"/>
                  <a:pt x="99" y="207"/>
                  <a:pt x="99" y="207"/>
                </a:cubicBezTo>
                <a:cubicBezTo>
                  <a:pt x="98" y="207"/>
                  <a:pt x="97" y="206"/>
                  <a:pt x="97" y="205"/>
                </a:cubicBezTo>
                <a:cubicBezTo>
                  <a:pt x="97" y="204"/>
                  <a:pt x="98" y="203"/>
                  <a:pt x="99" y="203"/>
                </a:cubicBezTo>
                <a:cubicBezTo>
                  <a:pt x="143" y="203"/>
                  <a:pt x="143" y="203"/>
                  <a:pt x="143" y="203"/>
                </a:cubicBezTo>
                <a:cubicBezTo>
                  <a:pt x="146" y="203"/>
                  <a:pt x="148" y="201"/>
                  <a:pt x="148" y="198"/>
                </a:cubicBezTo>
                <a:cubicBezTo>
                  <a:pt x="148" y="195"/>
                  <a:pt x="146" y="193"/>
                  <a:pt x="143" y="193"/>
                </a:cubicBezTo>
                <a:cubicBezTo>
                  <a:pt x="89" y="193"/>
                  <a:pt x="89" y="193"/>
                  <a:pt x="89" y="193"/>
                </a:cubicBezTo>
                <a:cubicBezTo>
                  <a:pt x="88" y="193"/>
                  <a:pt x="88" y="192"/>
                  <a:pt x="88" y="191"/>
                </a:cubicBezTo>
                <a:cubicBezTo>
                  <a:pt x="88" y="190"/>
                  <a:pt x="88" y="190"/>
                  <a:pt x="89" y="190"/>
                </a:cubicBezTo>
                <a:cubicBezTo>
                  <a:pt x="125" y="190"/>
                  <a:pt x="125" y="190"/>
                  <a:pt x="125" y="190"/>
                </a:cubicBezTo>
                <a:cubicBezTo>
                  <a:pt x="128" y="190"/>
                  <a:pt x="130" y="187"/>
                  <a:pt x="130" y="185"/>
                </a:cubicBezTo>
                <a:cubicBezTo>
                  <a:pt x="130" y="182"/>
                  <a:pt x="128" y="179"/>
                  <a:pt x="125" y="179"/>
                </a:cubicBezTo>
                <a:cubicBezTo>
                  <a:pt x="80" y="179"/>
                  <a:pt x="80" y="179"/>
                  <a:pt x="80" y="179"/>
                </a:cubicBezTo>
                <a:cubicBezTo>
                  <a:pt x="79" y="179"/>
                  <a:pt x="78" y="179"/>
                  <a:pt x="78" y="178"/>
                </a:cubicBezTo>
                <a:cubicBezTo>
                  <a:pt x="78" y="177"/>
                  <a:pt x="79" y="176"/>
                  <a:pt x="80" y="176"/>
                </a:cubicBezTo>
                <a:cubicBezTo>
                  <a:pt x="84" y="176"/>
                  <a:pt x="84" y="176"/>
                  <a:pt x="84" y="176"/>
                </a:cubicBezTo>
                <a:cubicBezTo>
                  <a:pt x="86" y="176"/>
                  <a:pt x="89" y="174"/>
                  <a:pt x="89" y="171"/>
                </a:cubicBezTo>
                <a:cubicBezTo>
                  <a:pt x="89" y="168"/>
                  <a:pt x="86" y="166"/>
                  <a:pt x="84" y="166"/>
                </a:cubicBezTo>
                <a:cubicBezTo>
                  <a:pt x="65" y="166"/>
                  <a:pt x="65" y="166"/>
                  <a:pt x="65" y="166"/>
                </a:cubicBezTo>
                <a:cubicBezTo>
                  <a:pt x="64" y="166"/>
                  <a:pt x="63" y="165"/>
                  <a:pt x="63" y="164"/>
                </a:cubicBezTo>
                <a:cubicBezTo>
                  <a:pt x="63" y="163"/>
                  <a:pt x="64" y="162"/>
                  <a:pt x="65" y="162"/>
                </a:cubicBezTo>
                <a:cubicBezTo>
                  <a:pt x="65" y="162"/>
                  <a:pt x="65" y="162"/>
                  <a:pt x="65" y="162"/>
                </a:cubicBezTo>
                <a:cubicBezTo>
                  <a:pt x="68" y="162"/>
                  <a:pt x="70" y="160"/>
                  <a:pt x="70" y="157"/>
                </a:cubicBezTo>
                <a:cubicBezTo>
                  <a:pt x="70" y="154"/>
                  <a:pt x="68" y="152"/>
                  <a:pt x="65" y="152"/>
                </a:cubicBezTo>
                <a:cubicBezTo>
                  <a:pt x="56" y="152"/>
                  <a:pt x="56" y="152"/>
                  <a:pt x="56" y="152"/>
                </a:cubicBezTo>
                <a:cubicBezTo>
                  <a:pt x="55" y="152"/>
                  <a:pt x="54" y="151"/>
                  <a:pt x="54" y="151"/>
                </a:cubicBezTo>
                <a:cubicBezTo>
                  <a:pt x="54" y="150"/>
                  <a:pt x="55" y="149"/>
                  <a:pt x="56" y="149"/>
                </a:cubicBezTo>
                <a:cubicBezTo>
                  <a:pt x="63" y="149"/>
                  <a:pt x="63" y="149"/>
                  <a:pt x="63" y="149"/>
                </a:cubicBezTo>
                <a:cubicBezTo>
                  <a:pt x="66" y="149"/>
                  <a:pt x="68" y="147"/>
                  <a:pt x="68" y="144"/>
                </a:cubicBezTo>
                <a:cubicBezTo>
                  <a:pt x="68" y="141"/>
                  <a:pt x="66" y="139"/>
                  <a:pt x="63" y="139"/>
                </a:cubicBezTo>
                <a:cubicBezTo>
                  <a:pt x="45" y="139"/>
                  <a:pt x="45" y="139"/>
                  <a:pt x="45" y="139"/>
                </a:cubicBezTo>
                <a:cubicBezTo>
                  <a:pt x="44" y="139"/>
                  <a:pt x="43" y="138"/>
                  <a:pt x="43" y="137"/>
                </a:cubicBezTo>
                <a:cubicBezTo>
                  <a:pt x="43" y="136"/>
                  <a:pt x="44" y="135"/>
                  <a:pt x="45" y="135"/>
                </a:cubicBezTo>
                <a:cubicBezTo>
                  <a:pt x="90" y="135"/>
                  <a:pt x="90" y="135"/>
                  <a:pt x="90" y="135"/>
                </a:cubicBezTo>
                <a:cubicBezTo>
                  <a:pt x="93" y="135"/>
                  <a:pt x="95" y="133"/>
                  <a:pt x="95" y="130"/>
                </a:cubicBezTo>
                <a:cubicBezTo>
                  <a:pt x="95" y="127"/>
                  <a:pt x="93" y="125"/>
                  <a:pt x="90" y="125"/>
                </a:cubicBezTo>
                <a:cubicBezTo>
                  <a:pt x="39" y="125"/>
                  <a:pt x="39" y="125"/>
                  <a:pt x="39" y="125"/>
                </a:cubicBezTo>
                <a:cubicBezTo>
                  <a:pt x="38" y="125"/>
                  <a:pt x="37" y="124"/>
                  <a:pt x="37" y="123"/>
                </a:cubicBezTo>
                <a:cubicBezTo>
                  <a:pt x="37" y="122"/>
                  <a:pt x="38" y="122"/>
                  <a:pt x="39" y="122"/>
                </a:cubicBezTo>
                <a:cubicBezTo>
                  <a:pt x="102" y="122"/>
                  <a:pt x="102" y="122"/>
                  <a:pt x="102" y="122"/>
                </a:cubicBezTo>
                <a:cubicBezTo>
                  <a:pt x="105" y="122"/>
                  <a:pt x="107" y="119"/>
                  <a:pt x="107" y="117"/>
                </a:cubicBezTo>
                <a:cubicBezTo>
                  <a:pt x="107" y="114"/>
                  <a:pt x="105" y="112"/>
                  <a:pt x="102" y="112"/>
                </a:cubicBezTo>
                <a:cubicBezTo>
                  <a:pt x="43" y="112"/>
                  <a:pt x="43" y="112"/>
                  <a:pt x="43" y="112"/>
                </a:cubicBezTo>
                <a:cubicBezTo>
                  <a:pt x="42" y="112"/>
                  <a:pt x="41" y="111"/>
                  <a:pt x="41" y="110"/>
                </a:cubicBezTo>
                <a:cubicBezTo>
                  <a:pt x="41" y="109"/>
                  <a:pt x="42" y="108"/>
                  <a:pt x="43" y="108"/>
                </a:cubicBezTo>
                <a:cubicBezTo>
                  <a:pt x="122" y="108"/>
                  <a:pt x="122" y="108"/>
                  <a:pt x="122" y="108"/>
                </a:cubicBezTo>
                <a:cubicBezTo>
                  <a:pt x="125" y="108"/>
                  <a:pt x="128" y="106"/>
                  <a:pt x="128" y="103"/>
                </a:cubicBezTo>
                <a:cubicBezTo>
                  <a:pt x="128" y="100"/>
                  <a:pt x="125" y="98"/>
                  <a:pt x="122" y="98"/>
                </a:cubicBezTo>
                <a:cubicBezTo>
                  <a:pt x="39" y="98"/>
                  <a:pt x="39" y="98"/>
                  <a:pt x="39" y="98"/>
                </a:cubicBezTo>
                <a:cubicBezTo>
                  <a:pt x="38" y="98"/>
                  <a:pt x="37" y="97"/>
                  <a:pt x="37" y="96"/>
                </a:cubicBezTo>
                <a:cubicBezTo>
                  <a:pt x="37" y="95"/>
                  <a:pt x="38" y="95"/>
                  <a:pt x="39" y="95"/>
                </a:cubicBezTo>
                <a:cubicBezTo>
                  <a:pt x="123" y="95"/>
                  <a:pt x="123" y="95"/>
                  <a:pt x="123" y="95"/>
                </a:cubicBezTo>
                <a:cubicBezTo>
                  <a:pt x="126" y="95"/>
                  <a:pt x="128" y="92"/>
                  <a:pt x="128" y="89"/>
                </a:cubicBezTo>
                <a:cubicBezTo>
                  <a:pt x="128" y="89"/>
                  <a:pt x="128" y="88"/>
                  <a:pt x="128" y="88"/>
                </a:cubicBezTo>
                <a:cubicBezTo>
                  <a:pt x="148" y="88"/>
                  <a:pt x="148" y="88"/>
                  <a:pt x="148" y="88"/>
                </a:cubicBezTo>
                <a:cubicBezTo>
                  <a:pt x="150" y="88"/>
                  <a:pt x="152" y="85"/>
                  <a:pt x="152" y="83"/>
                </a:cubicBezTo>
                <a:cubicBezTo>
                  <a:pt x="152" y="80"/>
                  <a:pt x="150" y="78"/>
                  <a:pt x="148" y="78"/>
                </a:cubicBezTo>
                <a:cubicBezTo>
                  <a:pt x="142" y="78"/>
                  <a:pt x="142" y="78"/>
                  <a:pt x="142" y="78"/>
                </a:cubicBezTo>
                <a:cubicBezTo>
                  <a:pt x="141" y="78"/>
                  <a:pt x="140" y="77"/>
                  <a:pt x="140" y="76"/>
                </a:cubicBezTo>
                <a:cubicBezTo>
                  <a:pt x="140" y="75"/>
                  <a:pt x="141" y="74"/>
                  <a:pt x="142" y="74"/>
                </a:cubicBezTo>
                <a:cubicBezTo>
                  <a:pt x="170" y="74"/>
                  <a:pt x="170" y="74"/>
                  <a:pt x="170" y="74"/>
                </a:cubicBezTo>
                <a:cubicBezTo>
                  <a:pt x="173" y="74"/>
                  <a:pt x="175" y="72"/>
                  <a:pt x="175" y="69"/>
                </a:cubicBezTo>
                <a:cubicBezTo>
                  <a:pt x="175" y="66"/>
                  <a:pt x="173" y="64"/>
                  <a:pt x="170" y="64"/>
                </a:cubicBezTo>
                <a:cubicBezTo>
                  <a:pt x="142" y="64"/>
                  <a:pt x="142" y="64"/>
                  <a:pt x="142" y="64"/>
                </a:cubicBezTo>
                <a:cubicBezTo>
                  <a:pt x="141" y="64"/>
                  <a:pt x="140" y="63"/>
                  <a:pt x="140" y="62"/>
                </a:cubicBezTo>
                <a:cubicBezTo>
                  <a:pt x="140" y="62"/>
                  <a:pt x="141" y="61"/>
                  <a:pt x="142" y="61"/>
                </a:cubicBezTo>
                <a:cubicBezTo>
                  <a:pt x="173" y="61"/>
                  <a:pt x="173" y="61"/>
                  <a:pt x="173" y="61"/>
                </a:cubicBezTo>
                <a:cubicBezTo>
                  <a:pt x="176" y="61"/>
                  <a:pt x="178" y="58"/>
                  <a:pt x="178" y="56"/>
                </a:cubicBezTo>
                <a:cubicBezTo>
                  <a:pt x="178" y="53"/>
                  <a:pt x="176" y="50"/>
                  <a:pt x="173" y="50"/>
                </a:cubicBezTo>
                <a:cubicBezTo>
                  <a:pt x="137" y="50"/>
                  <a:pt x="137" y="50"/>
                  <a:pt x="137" y="50"/>
                </a:cubicBezTo>
                <a:cubicBezTo>
                  <a:pt x="136" y="50"/>
                  <a:pt x="135" y="50"/>
                  <a:pt x="135" y="49"/>
                </a:cubicBezTo>
                <a:cubicBezTo>
                  <a:pt x="135" y="48"/>
                  <a:pt x="136" y="47"/>
                  <a:pt x="137" y="47"/>
                </a:cubicBezTo>
                <a:cubicBezTo>
                  <a:pt x="177" y="47"/>
                  <a:pt x="177" y="47"/>
                  <a:pt x="177" y="47"/>
                </a:cubicBezTo>
                <a:cubicBezTo>
                  <a:pt x="179" y="47"/>
                  <a:pt x="182" y="45"/>
                  <a:pt x="182" y="42"/>
                </a:cubicBezTo>
                <a:cubicBezTo>
                  <a:pt x="182" y="39"/>
                  <a:pt x="179" y="37"/>
                  <a:pt x="177" y="37"/>
                </a:cubicBezTo>
                <a:cubicBezTo>
                  <a:pt x="132" y="37"/>
                  <a:pt x="132" y="37"/>
                  <a:pt x="132" y="37"/>
                </a:cubicBezTo>
                <a:cubicBezTo>
                  <a:pt x="132" y="37"/>
                  <a:pt x="131" y="36"/>
                  <a:pt x="131" y="35"/>
                </a:cubicBezTo>
                <a:cubicBezTo>
                  <a:pt x="131" y="34"/>
                  <a:pt x="132" y="34"/>
                  <a:pt x="132" y="34"/>
                </a:cubicBezTo>
                <a:cubicBezTo>
                  <a:pt x="178" y="34"/>
                  <a:pt x="178" y="34"/>
                  <a:pt x="178" y="34"/>
                </a:cubicBezTo>
                <a:cubicBezTo>
                  <a:pt x="181" y="34"/>
                  <a:pt x="183" y="31"/>
                  <a:pt x="183" y="28"/>
                </a:cubicBezTo>
                <a:cubicBezTo>
                  <a:pt x="183" y="26"/>
                  <a:pt x="181" y="23"/>
                  <a:pt x="178" y="23"/>
                </a:cubicBezTo>
                <a:cubicBezTo>
                  <a:pt x="147" y="23"/>
                  <a:pt x="147" y="23"/>
                  <a:pt x="147" y="23"/>
                </a:cubicBezTo>
                <a:cubicBezTo>
                  <a:pt x="146" y="23"/>
                  <a:pt x="145" y="23"/>
                  <a:pt x="145" y="22"/>
                </a:cubicBezTo>
                <a:cubicBezTo>
                  <a:pt x="145" y="21"/>
                  <a:pt x="146" y="20"/>
                  <a:pt x="147" y="20"/>
                </a:cubicBezTo>
                <a:cubicBezTo>
                  <a:pt x="292" y="20"/>
                  <a:pt x="292" y="20"/>
                  <a:pt x="292" y="20"/>
                </a:cubicBezTo>
                <a:cubicBezTo>
                  <a:pt x="292" y="20"/>
                  <a:pt x="293" y="21"/>
                  <a:pt x="293" y="22"/>
                </a:cubicBezTo>
                <a:cubicBezTo>
                  <a:pt x="293" y="23"/>
                  <a:pt x="292" y="23"/>
                  <a:pt x="292" y="23"/>
                </a:cubicBezTo>
                <a:cubicBezTo>
                  <a:pt x="289" y="23"/>
                  <a:pt x="289" y="23"/>
                  <a:pt x="289" y="23"/>
                </a:cubicBezTo>
                <a:cubicBezTo>
                  <a:pt x="286" y="23"/>
                  <a:pt x="284" y="26"/>
                  <a:pt x="284" y="28"/>
                </a:cubicBezTo>
                <a:cubicBezTo>
                  <a:pt x="284" y="31"/>
                  <a:pt x="286" y="34"/>
                  <a:pt x="289" y="34"/>
                </a:cubicBezTo>
                <a:cubicBezTo>
                  <a:pt x="399" y="34"/>
                  <a:pt x="399" y="34"/>
                  <a:pt x="399" y="34"/>
                </a:cubicBezTo>
                <a:cubicBezTo>
                  <a:pt x="400" y="34"/>
                  <a:pt x="401" y="34"/>
                  <a:pt x="401" y="35"/>
                </a:cubicBezTo>
                <a:cubicBezTo>
                  <a:pt x="401" y="36"/>
                  <a:pt x="400" y="37"/>
                  <a:pt x="399" y="37"/>
                </a:cubicBezTo>
                <a:cubicBezTo>
                  <a:pt x="253" y="37"/>
                  <a:pt x="253" y="37"/>
                  <a:pt x="253" y="37"/>
                </a:cubicBezTo>
                <a:cubicBezTo>
                  <a:pt x="251" y="37"/>
                  <a:pt x="248" y="39"/>
                  <a:pt x="248" y="42"/>
                </a:cubicBezTo>
                <a:cubicBezTo>
                  <a:pt x="248" y="45"/>
                  <a:pt x="251" y="47"/>
                  <a:pt x="253" y="47"/>
                </a:cubicBezTo>
                <a:cubicBezTo>
                  <a:pt x="397" y="47"/>
                  <a:pt x="397" y="47"/>
                  <a:pt x="397" y="47"/>
                </a:cubicBezTo>
                <a:cubicBezTo>
                  <a:pt x="398" y="47"/>
                  <a:pt x="399" y="48"/>
                  <a:pt x="399" y="49"/>
                </a:cubicBezTo>
                <a:cubicBezTo>
                  <a:pt x="399" y="50"/>
                  <a:pt x="398" y="50"/>
                  <a:pt x="397" y="50"/>
                </a:cubicBezTo>
                <a:cubicBezTo>
                  <a:pt x="270" y="50"/>
                  <a:pt x="270" y="50"/>
                  <a:pt x="270" y="50"/>
                </a:cubicBezTo>
                <a:cubicBezTo>
                  <a:pt x="267" y="50"/>
                  <a:pt x="265" y="53"/>
                  <a:pt x="265" y="56"/>
                </a:cubicBezTo>
                <a:cubicBezTo>
                  <a:pt x="265" y="58"/>
                  <a:pt x="267" y="61"/>
                  <a:pt x="270" y="61"/>
                </a:cubicBezTo>
                <a:cubicBezTo>
                  <a:pt x="396" y="61"/>
                  <a:pt x="396" y="61"/>
                  <a:pt x="396" y="61"/>
                </a:cubicBezTo>
                <a:cubicBezTo>
                  <a:pt x="397" y="61"/>
                  <a:pt x="398" y="62"/>
                  <a:pt x="398" y="62"/>
                </a:cubicBezTo>
                <a:cubicBezTo>
                  <a:pt x="398" y="63"/>
                  <a:pt x="397" y="64"/>
                  <a:pt x="396" y="64"/>
                </a:cubicBezTo>
                <a:cubicBezTo>
                  <a:pt x="222" y="64"/>
                  <a:pt x="222" y="64"/>
                  <a:pt x="222" y="64"/>
                </a:cubicBezTo>
                <a:cubicBezTo>
                  <a:pt x="219" y="64"/>
                  <a:pt x="217" y="66"/>
                  <a:pt x="217" y="69"/>
                </a:cubicBezTo>
                <a:cubicBezTo>
                  <a:pt x="217" y="72"/>
                  <a:pt x="219" y="74"/>
                  <a:pt x="222" y="74"/>
                </a:cubicBezTo>
                <a:cubicBezTo>
                  <a:pt x="366" y="74"/>
                  <a:pt x="366" y="74"/>
                  <a:pt x="366" y="74"/>
                </a:cubicBezTo>
                <a:cubicBezTo>
                  <a:pt x="367" y="74"/>
                  <a:pt x="368" y="75"/>
                  <a:pt x="368" y="76"/>
                </a:cubicBezTo>
                <a:cubicBezTo>
                  <a:pt x="368" y="77"/>
                  <a:pt x="367" y="78"/>
                  <a:pt x="366" y="78"/>
                </a:cubicBezTo>
                <a:cubicBezTo>
                  <a:pt x="209" y="78"/>
                  <a:pt x="209" y="78"/>
                  <a:pt x="209" y="78"/>
                </a:cubicBezTo>
                <a:cubicBezTo>
                  <a:pt x="207" y="78"/>
                  <a:pt x="204" y="80"/>
                  <a:pt x="204" y="83"/>
                </a:cubicBezTo>
                <a:cubicBezTo>
                  <a:pt x="204" y="83"/>
                  <a:pt x="204" y="84"/>
                  <a:pt x="205" y="84"/>
                </a:cubicBezTo>
                <a:close/>
                <a:moveTo>
                  <a:pt x="471" y="200"/>
                </a:moveTo>
                <a:cubicBezTo>
                  <a:pt x="469" y="200"/>
                  <a:pt x="467" y="202"/>
                  <a:pt x="467" y="205"/>
                </a:cubicBezTo>
                <a:cubicBezTo>
                  <a:pt x="467" y="206"/>
                  <a:pt x="468" y="208"/>
                  <a:pt x="470" y="209"/>
                </a:cubicBezTo>
                <a:cubicBezTo>
                  <a:pt x="468" y="223"/>
                  <a:pt x="456" y="234"/>
                  <a:pt x="442" y="234"/>
                </a:cubicBezTo>
                <a:cubicBezTo>
                  <a:pt x="422" y="234"/>
                  <a:pt x="422" y="234"/>
                  <a:pt x="422" y="234"/>
                </a:cubicBezTo>
                <a:cubicBezTo>
                  <a:pt x="419" y="234"/>
                  <a:pt x="417" y="236"/>
                  <a:pt x="417" y="239"/>
                </a:cubicBezTo>
                <a:cubicBezTo>
                  <a:pt x="417" y="242"/>
                  <a:pt x="419" y="244"/>
                  <a:pt x="422" y="244"/>
                </a:cubicBezTo>
                <a:cubicBezTo>
                  <a:pt x="434" y="244"/>
                  <a:pt x="434" y="244"/>
                  <a:pt x="434" y="244"/>
                </a:cubicBezTo>
                <a:cubicBezTo>
                  <a:pt x="435" y="244"/>
                  <a:pt x="436" y="245"/>
                  <a:pt x="436" y="246"/>
                </a:cubicBezTo>
                <a:cubicBezTo>
                  <a:pt x="436" y="247"/>
                  <a:pt x="435" y="247"/>
                  <a:pt x="434" y="247"/>
                </a:cubicBezTo>
                <a:cubicBezTo>
                  <a:pt x="423" y="247"/>
                  <a:pt x="423" y="247"/>
                  <a:pt x="423" y="247"/>
                </a:cubicBezTo>
                <a:cubicBezTo>
                  <a:pt x="420" y="247"/>
                  <a:pt x="418" y="250"/>
                  <a:pt x="418" y="252"/>
                </a:cubicBezTo>
                <a:cubicBezTo>
                  <a:pt x="418" y="255"/>
                  <a:pt x="420" y="258"/>
                  <a:pt x="423" y="258"/>
                </a:cubicBezTo>
                <a:cubicBezTo>
                  <a:pt x="430" y="258"/>
                  <a:pt x="430" y="258"/>
                  <a:pt x="430" y="258"/>
                </a:cubicBezTo>
                <a:cubicBezTo>
                  <a:pt x="431" y="258"/>
                  <a:pt x="432" y="258"/>
                  <a:pt x="432" y="259"/>
                </a:cubicBezTo>
                <a:cubicBezTo>
                  <a:pt x="432" y="260"/>
                  <a:pt x="431" y="261"/>
                  <a:pt x="430" y="261"/>
                </a:cubicBezTo>
                <a:cubicBezTo>
                  <a:pt x="416" y="261"/>
                  <a:pt x="416" y="261"/>
                  <a:pt x="416" y="261"/>
                </a:cubicBezTo>
                <a:cubicBezTo>
                  <a:pt x="413" y="261"/>
                  <a:pt x="411" y="263"/>
                  <a:pt x="411" y="266"/>
                </a:cubicBezTo>
                <a:cubicBezTo>
                  <a:pt x="411" y="269"/>
                  <a:pt x="413" y="271"/>
                  <a:pt x="416" y="271"/>
                </a:cubicBezTo>
                <a:cubicBezTo>
                  <a:pt x="421" y="271"/>
                  <a:pt x="421" y="271"/>
                  <a:pt x="421" y="271"/>
                </a:cubicBezTo>
                <a:cubicBezTo>
                  <a:pt x="422" y="271"/>
                  <a:pt x="423" y="272"/>
                  <a:pt x="423" y="273"/>
                </a:cubicBezTo>
                <a:cubicBezTo>
                  <a:pt x="423" y="274"/>
                  <a:pt x="422" y="275"/>
                  <a:pt x="421" y="275"/>
                </a:cubicBezTo>
                <a:cubicBezTo>
                  <a:pt x="389" y="275"/>
                  <a:pt x="389" y="275"/>
                  <a:pt x="389" y="275"/>
                </a:cubicBezTo>
                <a:cubicBezTo>
                  <a:pt x="386" y="275"/>
                  <a:pt x="384" y="272"/>
                  <a:pt x="384" y="269"/>
                </a:cubicBezTo>
                <a:cubicBezTo>
                  <a:pt x="384" y="267"/>
                  <a:pt x="386" y="264"/>
                  <a:pt x="389" y="264"/>
                </a:cubicBezTo>
                <a:cubicBezTo>
                  <a:pt x="391" y="264"/>
                  <a:pt x="391" y="264"/>
                  <a:pt x="391" y="264"/>
                </a:cubicBezTo>
                <a:cubicBezTo>
                  <a:pt x="393" y="264"/>
                  <a:pt x="396" y="262"/>
                  <a:pt x="396" y="259"/>
                </a:cubicBezTo>
                <a:cubicBezTo>
                  <a:pt x="396" y="256"/>
                  <a:pt x="393" y="254"/>
                  <a:pt x="391" y="254"/>
                </a:cubicBezTo>
                <a:cubicBezTo>
                  <a:pt x="385" y="254"/>
                  <a:pt x="385" y="254"/>
                  <a:pt x="385" y="254"/>
                </a:cubicBezTo>
                <a:cubicBezTo>
                  <a:pt x="384" y="254"/>
                  <a:pt x="384" y="253"/>
                  <a:pt x="384" y="252"/>
                </a:cubicBezTo>
                <a:cubicBezTo>
                  <a:pt x="384" y="251"/>
                  <a:pt x="384" y="251"/>
                  <a:pt x="385" y="251"/>
                </a:cubicBezTo>
                <a:cubicBezTo>
                  <a:pt x="399" y="251"/>
                  <a:pt x="399" y="251"/>
                  <a:pt x="399" y="251"/>
                </a:cubicBezTo>
                <a:cubicBezTo>
                  <a:pt x="402" y="251"/>
                  <a:pt x="404" y="248"/>
                  <a:pt x="404" y="246"/>
                </a:cubicBezTo>
                <a:cubicBezTo>
                  <a:pt x="404" y="243"/>
                  <a:pt x="402" y="241"/>
                  <a:pt x="399" y="241"/>
                </a:cubicBezTo>
                <a:cubicBezTo>
                  <a:pt x="355" y="241"/>
                  <a:pt x="355" y="241"/>
                  <a:pt x="355" y="241"/>
                </a:cubicBezTo>
                <a:cubicBezTo>
                  <a:pt x="354" y="241"/>
                  <a:pt x="353" y="240"/>
                  <a:pt x="353" y="239"/>
                </a:cubicBezTo>
                <a:cubicBezTo>
                  <a:pt x="353" y="238"/>
                  <a:pt x="354" y="237"/>
                  <a:pt x="355" y="237"/>
                </a:cubicBezTo>
                <a:cubicBezTo>
                  <a:pt x="403" y="237"/>
                  <a:pt x="403" y="237"/>
                  <a:pt x="403" y="237"/>
                </a:cubicBezTo>
                <a:cubicBezTo>
                  <a:pt x="406" y="237"/>
                  <a:pt x="408" y="235"/>
                  <a:pt x="408" y="232"/>
                </a:cubicBezTo>
                <a:cubicBezTo>
                  <a:pt x="408" y="229"/>
                  <a:pt x="406" y="227"/>
                  <a:pt x="403" y="227"/>
                </a:cubicBezTo>
                <a:cubicBezTo>
                  <a:pt x="354" y="227"/>
                  <a:pt x="354" y="227"/>
                  <a:pt x="354" y="227"/>
                </a:cubicBezTo>
                <a:cubicBezTo>
                  <a:pt x="353" y="227"/>
                  <a:pt x="352" y="226"/>
                  <a:pt x="352" y="225"/>
                </a:cubicBezTo>
                <a:cubicBezTo>
                  <a:pt x="352" y="224"/>
                  <a:pt x="353" y="224"/>
                  <a:pt x="354" y="224"/>
                </a:cubicBezTo>
                <a:cubicBezTo>
                  <a:pt x="400" y="224"/>
                  <a:pt x="400" y="224"/>
                  <a:pt x="400" y="224"/>
                </a:cubicBezTo>
                <a:cubicBezTo>
                  <a:pt x="403" y="224"/>
                  <a:pt x="405" y="221"/>
                  <a:pt x="405" y="218"/>
                </a:cubicBezTo>
                <a:cubicBezTo>
                  <a:pt x="405" y="216"/>
                  <a:pt x="403" y="213"/>
                  <a:pt x="400" y="213"/>
                </a:cubicBezTo>
                <a:cubicBezTo>
                  <a:pt x="365" y="213"/>
                  <a:pt x="365" y="213"/>
                  <a:pt x="365" y="213"/>
                </a:cubicBezTo>
                <a:cubicBezTo>
                  <a:pt x="364" y="213"/>
                  <a:pt x="364" y="213"/>
                  <a:pt x="364" y="212"/>
                </a:cubicBezTo>
                <a:cubicBezTo>
                  <a:pt x="364" y="211"/>
                  <a:pt x="364" y="210"/>
                  <a:pt x="365" y="210"/>
                </a:cubicBezTo>
                <a:cubicBezTo>
                  <a:pt x="396" y="210"/>
                  <a:pt x="396" y="210"/>
                  <a:pt x="396" y="210"/>
                </a:cubicBezTo>
                <a:cubicBezTo>
                  <a:pt x="401" y="210"/>
                  <a:pt x="405" y="206"/>
                  <a:pt x="405" y="201"/>
                </a:cubicBezTo>
                <a:cubicBezTo>
                  <a:pt x="405" y="197"/>
                  <a:pt x="401" y="193"/>
                  <a:pt x="396" y="193"/>
                </a:cubicBezTo>
                <a:cubicBezTo>
                  <a:pt x="394" y="193"/>
                  <a:pt x="394" y="193"/>
                  <a:pt x="394" y="193"/>
                </a:cubicBezTo>
                <a:cubicBezTo>
                  <a:pt x="393" y="193"/>
                  <a:pt x="392" y="192"/>
                  <a:pt x="392" y="191"/>
                </a:cubicBezTo>
                <a:cubicBezTo>
                  <a:pt x="392" y="190"/>
                  <a:pt x="393" y="190"/>
                  <a:pt x="394" y="190"/>
                </a:cubicBezTo>
                <a:cubicBezTo>
                  <a:pt x="396" y="190"/>
                  <a:pt x="396" y="190"/>
                  <a:pt x="396" y="190"/>
                </a:cubicBezTo>
                <a:cubicBezTo>
                  <a:pt x="399" y="190"/>
                  <a:pt x="401" y="187"/>
                  <a:pt x="401" y="185"/>
                </a:cubicBezTo>
                <a:cubicBezTo>
                  <a:pt x="401" y="182"/>
                  <a:pt x="399" y="179"/>
                  <a:pt x="396" y="179"/>
                </a:cubicBezTo>
                <a:cubicBezTo>
                  <a:pt x="379" y="179"/>
                  <a:pt x="379" y="179"/>
                  <a:pt x="379" y="179"/>
                </a:cubicBezTo>
                <a:cubicBezTo>
                  <a:pt x="376" y="179"/>
                  <a:pt x="373" y="182"/>
                  <a:pt x="373" y="185"/>
                </a:cubicBezTo>
                <a:cubicBezTo>
                  <a:pt x="373" y="187"/>
                  <a:pt x="376" y="190"/>
                  <a:pt x="379" y="190"/>
                </a:cubicBezTo>
                <a:cubicBezTo>
                  <a:pt x="382" y="190"/>
                  <a:pt x="382" y="190"/>
                  <a:pt x="382" y="190"/>
                </a:cubicBezTo>
                <a:cubicBezTo>
                  <a:pt x="383" y="190"/>
                  <a:pt x="384" y="190"/>
                  <a:pt x="384" y="191"/>
                </a:cubicBezTo>
                <a:cubicBezTo>
                  <a:pt x="384" y="192"/>
                  <a:pt x="383" y="193"/>
                  <a:pt x="382" y="193"/>
                </a:cubicBezTo>
                <a:cubicBezTo>
                  <a:pt x="343" y="193"/>
                  <a:pt x="343" y="193"/>
                  <a:pt x="343" y="193"/>
                </a:cubicBezTo>
                <a:cubicBezTo>
                  <a:pt x="342" y="193"/>
                  <a:pt x="341" y="192"/>
                  <a:pt x="341" y="191"/>
                </a:cubicBezTo>
                <a:cubicBezTo>
                  <a:pt x="341" y="190"/>
                  <a:pt x="342" y="190"/>
                  <a:pt x="343" y="190"/>
                </a:cubicBezTo>
                <a:cubicBezTo>
                  <a:pt x="365" y="190"/>
                  <a:pt x="365" y="190"/>
                  <a:pt x="365" y="190"/>
                </a:cubicBezTo>
                <a:cubicBezTo>
                  <a:pt x="368" y="190"/>
                  <a:pt x="370" y="187"/>
                  <a:pt x="370" y="185"/>
                </a:cubicBezTo>
                <a:cubicBezTo>
                  <a:pt x="370" y="182"/>
                  <a:pt x="368" y="179"/>
                  <a:pt x="365" y="179"/>
                </a:cubicBezTo>
                <a:cubicBezTo>
                  <a:pt x="311" y="179"/>
                  <a:pt x="311" y="179"/>
                  <a:pt x="311" y="179"/>
                </a:cubicBezTo>
                <a:cubicBezTo>
                  <a:pt x="310" y="179"/>
                  <a:pt x="310" y="179"/>
                  <a:pt x="310" y="178"/>
                </a:cubicBezTo>
                <a:cubicBezTo>
                  <a:pt x="310" y="177"/>
                  <a:pt x="310" y="176"/>
                  <a:pt x="311" y="176"/>
                </a:cubicBezTo>
                <a:cubicBezTo>
                  <a:pt x="343" y="176"/>
                  <a:pt x="343" y="176"/>
                  <a:pt x="343" y="176"/>
                </a:cubicBezTo>
                <a:cubicBezTo>
                  <a:pt x="345" y="176"/>
                  <a:pt x="348" y="174"/>
                  <a:pt x="348" y="171"/>
                </a:cubicBezTo>
                <a:cubicBezTo>
                  <a:pt x="348" y="168"/>
                  <a:pt x="345" y="166"/>
                  <a:pt x="343" y="166"/>
                </a:cubicBezTo>
                <a:cubicBezTo>
                  <a:pt x="303" y="166"/>
                  <a:pt x="303" y="166"/>
                  <a:pt x="303" y="166"/>
                </a:cubicBezTo>
                <a:cubicBezTo>
                  <a:pt x="302" y="166"/>
                  <a:pt x="302" y="165"/>
                  <a:pt x="302" y="164"/>
                </a:cubicBezTo>
                <a:cubicBezTo>
                  <a:pt x="302" y="163"/>
                  <a:pt x="302" y="162"/>
                  <a:pt x="303" y="162"/>
                </a:cubicBezTo>
                <a:cubicBezTo>
                  <a:pt x="338" y="162"/>
                  <a:pt x="338" y="162"/>
                  <a:pt x="338" y="162"/>
                </a:cubicBezTo>
                <a:cubicBezTo>
                  <a:pt x="341" y="162"/>
                  <a:pt x="344" y="160"/>
                  <a:pt x="344" y="157"/>
                </a:cubicBezTo>
                <a:cubicBezTo>
                  <a:pt x="344" y="154"/>
                  <a:pt x="341" y="152"/>
                  <a:pt x="338" y="152"/>
                </a:cubicBezTo>
                <a:cubicBezTo>
                  <a:pt x="252" y="152"/>
                  <a:pt x="252" y="152"/>
                  <a:pt x="252" y="152"/>
                </a:cubicBezTo>
                <a:cubicBezTo>
                  <a:pt x="251" y="152"/>
                  <a:pt x="250" y="151"/>
                  <a:pt x="250" y="151"/>
                </a:cubicBezTo>
                <a:cubicBezTo>
                  <a:pt x="250" y="150"/>
                  <a:pt x="251" y="149"/>
                  <a:pt x="252" y="149"/>
                </a:cubicBezTo>
                <a:cubicBezTo>
                  <a:pt x="360" y="149"/>
                  <a:pt x="360" y="149"/>
                  <a:pt x="360" y="149"/>
                </a:cubicBezTo>
                <a:cubicBezTo>
                  <a:pt x="362" y="149"/>
                  <a:pt x="365" y="147"/>
                  <a:pt x="365" y="144"/>
                </a:cubicBezTo>
                <a:cubicBezTo>
                  <a:pt x="365" y="141"/>
                  <a:pt x="362" y="139"/>
                  <a:pt x="360" y="139"/>
                </a:cubicBezTo>
                <a:cubicBezTo>
                  <a:pt x="240" y="139"/>
                  <a:pt x="240" y="139"/>
                  <a:pt x="240" y="139"/>
                </a:cubicBezTo>
                <a:cubicBezTo>
                  <a:pt x="239" y="139"/>
                  <a:pt x="239" y="138"/>
                  <a:pt x="239" y="137"/>
                </a:cubicBezTo>
                <a:cubicBezTo>
                  <a:pt x="239" y="136"/>
                  <a:pt x="239" y="135"/>
                  <a:pt x="240" y="135"/>
                </a:cubicBezTo>
                <a:cubicBezTo>
                  <a:pt x="360" y="135"/>
                  <a:pt x="360" y="135"/>
                  <a:pt x="360" y="135"/>
                </a:cubicBezTo>
                <a:cubicBezTo>
                  <a:pt x="363" y="135"/>
                  <a:pt x="365" y="133"/>
                  <a:pt x="365" y="130"/>
                </a:cubicBezTo>
                <a:cubicBezTo>
                  <a:pt x="365" y="127"/>
                  <a:pt x="363" y="125"/>
                  <a:pt x="360" y="125"/>
                </a:cubicBezTo>
                <a:cubicBezTo>
                  <a:pt x="245" y="125"/>
                  <a:pt x="245" y="125"/>
                  <a:pt x="245" y="125"/>
                </a:cubicBezTo>
                <a:cubicBezTo>
                  <a:pt x="244" y="125"/>
                  <a:pt x="243" y="124"/>
                  <a:pt x="243" y="124"/>
                </a:cubicBezTo>
                <a:cubicBezTo>
                  <a:pt x="243" y="123"/>
                  <a:pt x="244" y="122"/>
                  <a:pt x="245" y="122"/>
                </a:cubicBezTo>
                <a:cubicBezTo>
                  <a:pt x="366" y="122"/>
                  <a:pt x="366" y="122"/>
                  <a:pt x="366" y="122"/>
                </a:cubicBezTo>
                <a:cubicBezTo>
                  <a:pt x="368" y="122"/>
                  <a:pt x="371" y="120"/>
                  <a:pt x="371" y="117"/>
                </a:cubicBezTo>
                <a:cubicBezTo>
                  <a:pt x="371" y="114"/>
                  <a:pt x="368" y="112"/>
                  <a:pt x="366" y="112"/>
                </a:cubicBezTo>
                <a:cubicBezTo>
                  <a:pt x="245" y="112"/>
                  <a:pt x="245" y="112"/>
                  <a:pt x="245" y="112"/>
                </a:cubicBezTo>
                <a:cubicBezTo>
                  <a:pt x="244" y="112"/>
                  <a:pt x="243" y="111"/>
                  <a:pt x="243" y="110"/>
                </a:cubicBezTo>
                <a:cubicBezTo>
                  <a:pt x="243" y="109"/>
                  <a:pt x="244" y="108"/>
                  <a:pt x="245" y="108"/>
                </a:cubicBezTo>
                <a:cubicBezTo>
                  <a:pt x="375" y="108"/>
                  <a:pt x="375" y="108"/>
                  <a:pt x="375" y="108"/>
                </a:cubicBezTo>
                <a:cubicBezTo>
                  <a:pt x="378" y="108"/>
                  <a:pt x="380" y="106"/>
                  <a:pt x="380" y="103"/>
                </a:cubicBezTo>
                <a:cubicBezTo>
                  <a:pt x="380" y="100"/>
                  <a:pt x="378" y="98"/>
                  <a:pt x="375" y="98"/>
                </a:cubicBezTo>
                <a:cubicBezTo>
                  <a:pt x="202" y="98"/>
                  <a:pt x="202" y="98"/>
                  <a:pt x="202" y="98"/>
                </a:cubicBezTo>
                <a:cubicBezTo>
                  <a:pt x="201" y="98"/>
                  <a:pt x="200" y="97"/>
                  <a:pt x="200" y="96"/>
                </a:cubicBezTo>
                <a:cubicBezTo>
                  <a:pt x="200" y="95"/>
                  <a:pt x="201" y="95"/>
                  <a:pt x="202" y="95"/>
                </a:cubicBezTo>
                <a:cubicBezTo>
                  <a:pt x="375" y="95"/>
                  <a:pt x="375" y="95"/>
                  <a:pt x="375" y="95"/>
                </a:cubicBezTo>
                <a:cubicBezTo>
                  <a:pt x="378" y="95"/>
                  <a:pt x="380" y="92"/>
                  <a:pt x="380" y="89"/>
                </a:cubicBezTo>
                <a:cubicBezTo>
                  <a:pt x="380" y="87"/>
                  <a:pt x="378" y="85"/>
                  <a:pt x="375" y="85"/>
                </a:cubicBezTo>
                <a:cubicBezTo>
                  <a:pt x="213" y="85"/>
                  <a:pt x="213" y="85"/>
                  <a:pt x="213" y="85"/>
                </a:cubicBezTo>
                <a:cubicBezTo>
                  <a:pt x="213" y="84"/>
                  <a:pt x="213" y="84"/>
                  <a:pt x="213" y="84"/>
                </a:cubicBezTo>
                <a:cubicBezTo>
                  <a:pt x="209" y="84"/>
                  <a:pt x="209" y="84"/>
                  <a:pt x="209" y="84"/>
                </a:cubicBezTo>
                <a:cubicBezTo>
                  <a:pt x="208" y="84"/>
                  <a:pt x="208" y="84"/>
                  <a:pt x="208" y="83"/>
                </a:cubicBezTo>
                <a:cubicBezTo>
                  <a:pt x="208" y="82"/>
                  <a:pt x="208" y="81"/>
                  <a:pt x="209" y="81"/>
                </a:cubicBezTo>
                <a:cubicBezTo>
                  <a:pt x="366" y="81"/>
                  <a:pt x="366" y="81"/>
                  <a:pt x="366" y="81"/>
                </a:cubicBezTo>
                <a:cubicBezTo>
                  <a:pt x="369" y="81"/>
                  <a:pt x="371" y="79"/>
                  <a:pt x="371" y="76"/>
                </a:cubicBezTo>
                <a:cubicBezTo>
                  <a:pt x="371" y="73"/>
                  <a:pt x="369" y="71"/>
                  <a:pt x="366" y="71"/>
                </a:cubicBezTo>
                <a:cubicBezTo>
                  <a:pt x="222" y="71"/>
                  <a:pt x="222" y="71"/>
                  <a:pt x="222" y="71"/>
                </a:cubicBezTo>
                <a:cubicBezTo>
                  <a:pt x="221" y="71"/>
                  <a:pt x="220" y="70"/>
                  <a:pt x="220" y="69"/>
                </a:cubicBezTo>
                <a:cubicBezTo>
                  <a:pt x="220" y="68"/>
                  <a:pt x="221" y="67"/>
                  <a:pt x="222" y="67"/>
                </a:cubicBezTo>
                <a:cubicBezTo>
                  <a:pt x="396" y="67"/>
                  <a:pt x="396" y="67"/>
                  <a:pt x="396" y="67"/>
                </a:cubicBezTo>
                <a:cubicBezTo>
                  <a:pt x="399" y="67"/>
                  <a:pt x="402" y="65"/>
                  <a:pt x="402" y="62"/>
                </a:cubicBezTo>
                <a:cubicBezTo>
                  <a:pt x="402" y="60"/>
                  <a:pt x="399" y="57"/>
                  <a:pt x="396" y="57"/>
                </a:cubicBezTo>
                <a:cubicBezTo>
                  <a:pt x="270" y="57"/>
                  <a:pt x="270" y="57"/>
                  <a:pt x="270" y="57"/>
                </a:cubicBezTo>
                <a:cubicBezTo>
                  <a:pt x="269" y="57"/>
                  <a:pt x="268" y="57"/>
                  <a:pt x="268" y="56"/>
                </a:cubicBezTo>
                <a:cubicBezTo>
                  <a:pt x="268" y="55"/>
                  <a:pt x="269" y="54"/>
                  <a:pt x="270" y="54"/>
                </a:cubicBezTo>
                <a:cubicBezTo>
                  <a:pt x="397" y="54"/>
                  <a:pt x="397" y="54"/>
                  <a:pt x="397" y="54"/>
                </a:cubicBezTo>
                <a:cubicBezTo>
                  <a:pt x="400" y="54"/>
                  <a:pt x="402" y="52"/>
                  <a:pt x="402" y="49"/>
                </a:cubicBezTo>
                <a:cubicBezTo>
                  <a:pt x="402" y="46"/>
                  <a:pt x="400" y="44"/>
                  <a:pt x="397" y="44"/>
                </a:cubicBezTo>
                <a:cubicBezTo>
                  <a:pt x="253" y="44"/>
                  <a:pt x="253" y="44"/>
                  <a:pt x="253" y="44"/>
                </a:cubicBezTo>
                <a:cubicBezTo>
                  <a:pt x="252" y="44"/>
                  <a:pt x="252" y="43"/>
                  <a:pt x="252" y="42"/>
                </a:cubicBezTo>
                <a:cubicBezTo>
                  <a:pt x="252" y="41"/>
                  <a:pt x="252" y="40"/>
                  <a:pt x="253" y="40"/>
                </a:cubicBezTo>
                <a:cubicBezTo>
                  <a:pt x="399" y="40"/>
                  <a:pt x="399" y="40"/>
                  <a:pt x="399" y="40"/>
                </a:cubicBezTo>
                <a:cubicBezTo>
                  <a:pt x="402" y="40"/>
                  <a:pt x="404" y="38"/>
                  <a:pt x="404" y="35"/>
                </a:cubicBezTo>
                <a:cubicBezTo>
                  <a:pt x="404" y="32"/>
                  <a:pt x="402" y="30"/>
                  <a:pt x="399" y="30"/>
                </a:cubicBezTo>
                <a:cubicBezTo>
                  <a:pt x="289" y="30"/>
                  <a:pt x="289" y="30"/>
                  <a:pt x="289" y="30"/>
                </a:cubicBezTo>
                <a:cubicBezTo>
                  <a:pt x="288" y="30"/>
                  <a:pt x="287" y="29"/>
                  <a:pt x="287" y="28"/>
                </a:cubicBezTo>
                <a:cubicBezTo>
                  <a:pt x="287" y="27"/>
                  <a:pt x="288" y="27"/>
                  <a:pt x="289" y="27"/>
                </a:cubicBezTo>
                <a:cubicBezTo>
                  <a:pt x="292" y="27"/>
                  <a:pt x="292" y="27"/>
                  <a:pt x="292" y="27"/>
                </a:cubicBezTo>
                <a:cubicBezTo>
                  <a:pt x="294" y="27"/>
                  <a:pt x="296" y="24"/>
                  <a:pt x="296" y="22"/>
                </a:cubicBezTo>
                <a:cubicBezTo>
                  <a:pt x="296" y="19"/>
                  <a:pt x="294" y="17"/>
                  <a:pt x="292" y="17"/>
                </a:cubicBezTo>
                <a:cubicBezTo>
                  <a:pt x="147" y="17"/>
                  <a:pt x="147" y="17"/>
                  <a:pt x="147" y="17"/>
                </a:cubicBezTo>
                <a:cubicBezTo>
                  <a:pt x="144" y="17"/>
                  <a:pt x="142" y="19"/>
                  <a:pt x="142" y="22"/>
                </a:cubicBezTo>
                <a:cubicBezTo>
                  <a:pt x="142" y="24"/>
                  <a:pt x="144" y="27"/>
                  <a:pt x="147" y="27"/>
                </a:cubicBezTo>
                <a:cubicBezTo>
                  <a:pt x="178" y="27"/>
                  <a:pt x="178" y="27"/>
                  <a:pt x="178" y="27"/>
                </a:cubicBezTo>
                <a:cubicBezTo>
                  <a:pt x="179" y="27"/>
                  <a:pt x="180" y="27"/>
                  <a:pt x="180" y="28"/>
                </a:cubicBezTo>
                <a:cubicBezTo>
                  <a:pt x="180" y="29"/>
                  <a:pt x="179" y="30"/>
                  <a:pt x="178" y="30"/>
                </a:cubicBezTo>
                <a:cubicBezTo>
                  <a:pt x="132" y="30"/>
                  <a:pt x="132" y="30"/>
                  <a:pt x="132" y="30"/>
                </a:cubicBezTo>
                <a:cubicBezTo>
                  <a:pt x="130" y="30"/>
                  <a:pt x="128" y="32"/>
                  <a:pt x="128" y="35"/>
                </a:cubicBezTo>
                <a:cubicBezTo>
                  <a:pt x="128" y="38"/>
                  <a:pt x="130" y="40"/>
                  <a:pt x="132" y="40"/>
                </a:cubicBezTo>
                <a:cubicBezTo>
                  <a:pt x="177" y="40"/>
                  <a:pt x="177" y="40"/>
                  <a:pt x="177" y="40"/>
                </a:cubicBezTo>
                <a:cubicBezTo>
                  <a:pt x="178" y="40"/>
                  <a:pt x="178" y="41"/>
                  <a:pt x="178" y="42"/>
                </a:cubicBezTo>
                <a:cubicBezTo>
                  <a:pt x="178" y="43"/>
                  <a:pt x="178" y="44"/>
                  <a:pt x="177" y="44"/>
                </a:cubicBezTo>
                <a:cubicBezTo>
                  <a:pt x="137" y="44"/>
                  <a:pt x="137" y="44"/>
                  <a:pt x="137" y="44"/>
                </a:cubicBezTo>
                <a:cubicBezTo>
                  <a:pt x="134" y="44"/>
                  <a:pt x="132" y="46"/>
                  <a:pt x="132" y="49"/>
                </a:cubicBezTo>
                <a:cubicBezTo>
                  <a:pt x="132" y="52"/>
                  <a:pt x="134" y="54"/>
                  <a:pt x="137" y="54"/>
                </a:cubicBezTo>
                <a:cubicBezTo>
                  <a:pt x="173" y="54"/>
                  <a:pt x="173" y="54"/>
                  <a:pt x="173" y="54"/>
                </a:cubicBezTo>
                <a:cubicBezTo>
                  <a:pt x="174" y="54"/>
                  <a:pt x="175" y="55"/>
                  <a:pt x="175" y="56"/>
                </a:cubicBezTo>
                <a:cubicBezTo>
                  <a:pt x="175" y="57"/>
                  <a:pt x="174" y="57"/>
                  <a:pt x="173" y="57"/>
                </a:cubicBezTo>
                <a:cubicBezTo>
                  <a:pt x="142" y="57"/>
                  <a:pt x="142" y="57"/>
                  <a:pt x="142" y="57"/>
                </a:cubicBezTo>
                <a:cubicBezTo>
                  <a:pt x="139" y="57"/>
                  <a:pt x="137" y="60"/>
                  <a:pt x="137" y="62"/>
                </a:cubicBezTo>
                <a:cubicBezTo>
                  <a:pt x="137" y="65"/>
                  <a:pt x="139" y="67"/>
                  <a:pt x="142" y="67"/>
                </a:cubicBezTo>
                <a:cubicBezTo>
                  <a:pt x="170" y="67"/>
                  <a:pt x="170" y="67"/>
                  <a:pt x="170" y="67"/>
                </a:cubicBezTo>
                <a:cubicBezTo>
                  <a:pt x="171" y="67"/>
                  <a:pt x="172" y="68"/>
                  <a:pt x="172" y="69"/>
                </a:cubicBezTo>
                <a:cubicBezTo>
                  <a:pt x="172" y="70"/>
                  <a:pt x="171" y="71"/>
                  <a:pt x="170" y="71"/>
                </a:cubicBezTo>
                <a:cubicBezTo>
                  <a:pt x="142" y="71"/>
                  <a:pt x="142" y="71"/>
                  <a:pt x="142" y="71"/>
                </a:cubicBezTo>
                <a:cubicBezTo>
                  <a:pt x="139" y="71"/>
                  <a:pt x="137" y="73"/>
                  <a:pt x="137" y="76"/>
                </a:cubicBezTo>
                <a:cubicBezTo>
                  <a:pt x="137" y="79"/>
                  <a:pt x="139" y="81"/>
                  <a:pt x="142" y="81"/>
                </a:cubicBezTo>
                <a:cubicBezTo>
                  <a:pt x="148" y="81"/>
                  <a:pt x="148" y="81"/>
                  <a:pt x="148" y="81"/>
                </a:cubicBezTo>
                <a:cubicBezTo>
                  <a:pt x="148" y="81"/>
                  <a:pt x="149" y="82"/>
                  <a:pt x="149" y="83"/>
                </a:cubicBezTo>
                <a:cubicBezTo>
                  <a:pt x="149" y="84"/>
                  <a:pt x="148" y="85"/>
                  <a:pt x="148" y="85"/>
                </a:cubicBezTo>
                <a:cubicBezTo>
                  <a:pt x="124" y="85"/>
                  <a:pt x="124" y="85"/>
                  <a:pt x="124" y="85"/>
                </a:cubicBezTo>
                <a:cubicBezTo>
                  <a:pt x="124" y="84"/>
                  <a:pt x="124" y="84"/>
                  <a:pt x="123" y="84"/>
                </a:cubicBezTo>
                <a:cubicBezTo>
                  <a:pt x="37" y="84"/>
                  <a:pt x="37" y="84"/>
                  <a:pt x="37" y="84"/>
                </a:cubicBezTo>
                <a:cubicBezTo>
                  <a:pt x="36" y="84"/>
                  <a:pt x="36" y="84"/>
                  <a:pt x="36" y="83"/>
                </a:cubicBezTo>
                <a:cubicBezTo>
                  <a:pt x="36" y="82"/>
                  <a:pt x="36" y="81"/>
                  <a:pt x="37" y="81"/>
                </a:cubicBezTo>
                <a:cubicBezTo>
                  <a:pt x="87" y="81"/>
                  <a:pt x="87" y="81"/>
                  <a:pt x="87" y="81"/>
                </a:cubicBezTo>
                <a:cubicBezTo>
                  <a:pt x="89" y="81"/>
                  <a:pt x="92" y="79"/>
                  <a:pt x="92" y="76"/>
                </a:cubicBezTo>
                <a:cubicBezTo>
                  <a:pt x="92" y="73"/>
                  <a:pt x="89" y="71"/>
                  <a:pt x="87" y="71"/>
                </a:cubicBezTo>
                <a:cubicBezTo>
                  <a:pt x="6" y="71"/>
                  <a:pt x="6" y="71"/>
                  <a:pt x="6" y="71"/>
                </a:cubicBezTo>
                <a:cubicBezTo>
                  <a:pt x="5" y="71"/>
                  <a:pt x="4" y="70"/>
                  <a:pt x="4" y="69"/>
                </a:cubicBezTo>
                <a:cubicBezTo>
                  <a:pt x="4" y="68"/>
                  <a:pt x="5" y="67"/>
                  <a:pt x="6" y="67"/>
                </a:cubicBezTo>
                <a:cubicBezTo>
                  <a:pt x="82" y="67"/>
                  <a:pt x="82" y="67"/>
                  <a:pt x="82" y="67"/>
                </a:cubicBezTo>
                <a:cubicBezTo>
                  <a:pt x="85" y="67"/>
                  <a:pt x="87" y="65"/>
                  <a:pt x="87" y="62"/>
                </a:cubicBezTo>
                <a:cubicBezTo>
                  <a:pt x="87" y="59"/>
                  <a:pt x="85" y="57"/>
                  <a:pt x="82" y="57"/>
                </a:cubicBezTo>
                <a:cubicBezTo>
                  <a:pt x="14" y="57"/>
                  <a:pt x="14" y="57"/>
                  <a:pt x="14" y="57"/>
                </a:cubicBezTo>
                <a:cubicBezTo>
                  <a:pt x="13" y="57"/>
                  <a:pt x="13" y="56"/>
                  <a:pt x="13" y="55"/>
                </a:cubicBezTo>
                <a:cubicBezTo>
                  <a:pt x="13" y="54"/>
                  <a:pt x="13" y="54"/>
                  <a:pt x="14" y="54"/>
                </a:cubicBezTo>
                <a:cubicBezTo>
                  <a:pt x="56" y="54"/>
                  <a:pt x="56" y="54"/>
                  <a:pt x="56" y="54"/>
                </a:cubicBezTo>
                <a:cubicBezTo>
                  <a:pt x="59" y="54"/>
                  <a:pt x="61" y="51"/>
                  <a:pt x="61" y="49"/>
                </a:cubicBezTo>
                <a:cubicBezTo>
                  <a:pt x="61" y="46"/>
                  <a:pt x="59" y="44"/>
                  <a:pt x="56" y="44"/>
                </a:cubicBezTo>
                <a:cubicBezTo>
                  <a:pt x="17" y="44"/>
                  <a:pt x="17" y="44"/>
                  <a:pt x="17" y="44"/>
                </a:cubicBezTo>
                <a:cubicBezTo>
                  <a:pt x="16" y="44"/>
                  <a:pt x="16" y="43"/>
                  <a:pt x="16" y="42"/>
                </a:cubicBezTo>
                <a:cubicBezTo>
                  <a:pt x="16" y="41"/>
                  <a:pt x="16" y="40"/>
                  <a:pt x="17" y="40"/>
                </a:cubicBezTo>
                <a:cubicBezTo>
                  <a:pt x="48" y="40"/>
                  <a:pt x="48" y="40"/>
                  <a:pt x="48" y="40"/>
                </a:cubicBezTo>
                <a:cubicBezTo>
                  <a:pt x="65" y="40"/>
                  <a:pt x="79" y="26"/>
                  <a:pt x="79" y="9"/>
                </a:cubicBezTo>
                <a:cubicBezTo>
                  <a:pt x="81" y="9"/>
                  <a:pt x="81" y="9"/>
                  <a:pt x="81" y="9"/>
                </a:cubicBezTo>
                <a:cubicBezTo>
                  <a:pt x="81" y="0"/>
                  <a:pt x="81" y="0"/>
                  <a:pt x="81" y="0"/>
                </a:cubicBezTo>
                <a:cubicBezTo>
                  <a:pt x="72" y="0"/>
                  <a:pt x="72" y="0"/>
                  <a:pt x="72" y="0"/>
                </a:cubicBezTo>
                <a:cubicBezTo>
                  <a:pt x="72" y="9"/>
                  <a:pt x="72" y="9"/>
                  <a:pt x="72" y="9"/>
                </a:cubicBezTo>
                <a:cubicBezTo>
                  <a:pt x="75" y="9"/>
                  <a:pt x="75" y="9"/>
                  <a:pt x="75" y="9"/>
                </a:cubicBezTo>
                <a:cubicBezTo>
                  <a:pt x="75" y="24"/>
                  <a:pt x="63" y="37"/>
                  <a:pt x="48" y="37"/>
                </a:cubicBezTo>
                <a:cubicBezTo>
                  <a:pt x="17" y="37"/>
                  <a:pt x="17" y="37"/>
                  <a:pt x="17" y="37"/>
                </a:cubicBezTo>
                <a:cubicBezTo>
                  <a:pt x="15" y="37"/>
                  <a:pt x="12" y="39"/>
                  <a:pt x="12" y="42"/>
                </a:cubicBezTo>
                <a:cubicBezTo>
                  <a:pt x="12" y="45"/>
                  <a:pt x="15" y="47"/>
                  <a:pt x="17" y="47"/>
                </a:cubicBezTo>
                <a:cubicBezTo>
                  <a:pt x="56" y="47"/>
                  <a:pt x="56" y="47"/>
                  <a:pt x="56" y="47"/>
                </a:cubicBezTo>
                <a:cubicBezTo>
                  <a:pt x="57" y="47"/>
                  <a:pt x="58" y="48"/>
                  <a:pt x="58" y="49"/>
                </a:cubicBezTo>
                <a:cubicBezTo>
                  <a:pt x="58" y="50"/>
                  <a:pt x="57" y="50"/>
                  <a:pt x="56" y="50"/>
                </a:cubicBezTo>
                <a:cubicBezTo>
                  <a:pt x="14" y="50"/>
                  <a:pt x="14" y="50"/>
                  <a:pt x="14" y="50"/>
                </a:cubicBezTo>
                <a:cubicBezTo>
                  <a:pt x="12" y="50"/>
                  <a:pt x="9" y="53"/>
                  <a:pt x="9" y="55"/>
                </a:cubicBezTo>
                <a:cubicBezTo>
                  <a:pt x="9" y="58"/>
                  <a:pt x="12" y="61"/>
                  <a:pt x="14" y="61"/>
                </a:cubicBezTo>
                <a:cubicBezTo>
                  <a:pt x="82" y="61"/>
                  <a:pt x="82" y="61"/>
                  <a:pt x="82" y="61"/>
                </a:cubicBezTo>
                <a:cubicBezTo>
                  <a:pt x="83" y="61"/>
                  <a:pt x="84" y="61"/>
                  <a:pt x="84" y="62"/>
                </a:cubicBezTo>
                <a:cubicBezTo>
                  <a:pt x="84" y="63"/>
                  <a:pt x="83" y="64"/>
                  <a:pt x="82" y="64"/>
                </a:cubicBezTo>
                <a:cubicBezTo>
                  <a:pt x="6" y="64"/>
                  <a:pt x="6" y="64"/>
                  <a:pt x="6" y="64"/>
                </a:cubicBezTo>
                <a:cubicBezTo>
                  <a:pt x="3" y="64"/>
                  <a:pt x="0" y="66"/>
                  <a:pt x="0" y="69"/>
                </a:cubicBezTo>
                <a:cubicBezTo>
                  <a:pt x="0" y="72"/>
                  <a:pt x="3" y="74"/>
                  <a:pt x="6" y="74"/>
                </a:cubicBezTo>
                <a:cubicBezTo>
                  <a:pt x="87" y="74"/>
                  <a:pt x="87" y="74"/>
                  <a:pt x="87" y="74"/>
                </a:cubicBezTo>
                <a:cubicBezTo>
                  <a:pt x="88" y="74"/>
                  <a:pt x="88" y="75"/>
                  <a:pt x="88" y="76"/>
                </a:cubicBezTo>
                <a:cubicBezTo>
                  <a:pt x="88" y="77"/>
                  <a:pt x="88" y="77"/>
                  <a:pt x="87" y="77"/>
                </a:cubicBezTo>
                <a:cubicBezTo>
                  <a:pt x="37" y="77"/>
                  <a:pt x="37" y="77"/>
                  <a:pt x="37" y="77"/>
                </a:cubicBezTo>
                <a:cubicBezTo>
                  <a:pt x="35" y="77"/>
                  <a:pt x="32" y="80"/>
                  <a:pt x="32" y="83"/>
                </a:cubicBezTo>
                <a:cubicBezTo>
                  <a:pt x="32" y="85"/>
                  <a:pt x="35" y="88"/>
                  <a:pt x="37" y="88"/>
                </a:cubicBezTo>
                <a:cubicBezTo>
                  <a:pt x="117" y="88"/>
                  <a:pt x="117" y="88"/>
                  <a:pt x="117" y="88"/>
                </a:cubicBezTo>
                <a:cubicBezTo>
                  <a:pt x="117" y="88"/>
                  <a:pt x="117" y="88"/>
                  <a:pt x="117" y="88"/>
                </a:cubicBezTo>
                <a:cubicBezTo>
                  <a:pt x="124" y="88"/>
                  <a:pt x="124" y="88"/>
                  <a:pt x="124" y="88"/>
                </a:cubicBezTo>
                <a:cubicBezTo>
                  <a:pt x="124" y="88"/>
                  <a:pt x="125" y="89"/>
                  <a:pt x="125" y="89"/>
                </a:cubicBezTo>
                <a:cubicBezTo>
                  <a:pt x="125" y="90"/>
                  <a:pt x="124" y="91"/>
                  <a:pt x="123" y="91"/>
                </a:cubicBezTo>
                <a:cubicBezTo>
                  <a:pt x="39" y="91"/>
                  <a:pt x="39" y="91"/>
                  <a:pt x="39" y="91"/>
                </a:cubicBezTo>
                <a:cubicBezTo>
                  <a:pt x="36" y="91"/>
                  <a:pt x="34" y="93"/>
                  <a:pt x="34" y="96"/>
                </a:cubicBezTo>
                <a:cubicBezTo>
                  <a:pt x="34" y="99"/>
                  <a:pt x="36" y="101"/>
                  <a:pt x="39" y="101"/>
                </a:cubicBezTo>
                <a:cubicBezTo>
                  <a:pt x="122" y="101"/>
                  <a:pt x="122" y="101"/>
                  <a:pt x="122" y="101"/>
                </a:cubicBezTo>
                <a:cubicBezTo>
                  <a:pt x="123" y="101"/>
                  <a:pt x="124" y="102"/>
                  <a:pt x="124" y="103"/>
                </a:cubicBezTo>
                <a:cubicBezTo>
                  <a:pt x="124" y="104"/>
                  <a:pt x="123" y="105"/>
                  <a:pt x="122" y="105"/>
                </a:cubicBezTo>
                <a:cubicBezTo>
                  <a:pt x="43" y="105"/>
                  <a:pt x="43" y="105"/>
                  <a:pt x="43" y="105"/>
                </a:cubicBezTo>
                <a:cubicBezTo>
                  <a:pt x="40" y="105"/>
                  <a:pt x="38" y="107"/>
                  <a:pt x="38" y="110"/>
                </a:cubicBezTo>
                <a:cubicBezTo>
                  <a:pt x="38" y="113"/>
                  <a:pt x="40" y="115"/>
                  <a:pt x="43" y="115"/>
                </a:cubicBezTo>
                <a:cubicBezTo>
                  <a:pt x="102" y="115"/>
                  <a:pt x="102" y="115"/>
                  <a:pt x="102" y="115"/>
                </a:cubicBezTo>
                <a:cubicBezTo>
                  <a:pt x="103" y="115"/>
                  <a:pt x="104" y="116"/>
                  <a:pt x="104" y="117"/>
                </a:cubicBezTo>
                <a:cubicBezTo>
                  <a:pt x="104" y="118"/>
                  <a:pt x="103" y="118"/>
                  <a:pt x="102" y="118"/>
                </a:cubicBezTo>
                <a:cubicBezTo>
                  <a:pt x="39" y="118"/>
                  <a:pt x="39" y="118"/>
                  <a:pt x="39" y="118"/>
                </a:cubicBezTo>
                <a:cubicBezTo>
                  <a:pt x="36" y="118"/>
                  <a:pt x="33" y="121"/>
                  <a:pt x="33" y="123"/>
                </a:cubicBezTo>
                <a:cubicBezTo>
                  <a:pt x="33" y="126"/>
                  <a:pt x="36" y="128"/>
                  <a:pt x="39" y="128"/>
                </a:cubicBezTo>
                <a:cubicBezTo>
                  <a:pt x="90" y="128"/>
                  <a:pt x="90" y="128"/>
                  <a:pt x="90" y="128"/>
                </a:cubicBezTo>
                <a:cubicBezTo>
                  <a:pt x="91" y="128"/>
                  <a:pt x="92" y="129"/>
                  <a:pt x="92" y="130"/>
                </a:cubicBezTo>
                <a:cubicBezTo>
                  <a:pt x="92" y="131"/>
                  <a:pt x="91" y="132"/>
                  <a:pt x="90" y="132"/>
                </a:cubicBezTo>
                <a:cubicBezTo>
                  <a:pt x="45" y="132"/>
                  <a:pt x="45" y="132"/>
                  <a:pt x="45" y="132"/>
                </a:cubicBezTo>
                <a:cubicBezTo>
                  <a:pt x="42" y="132"/>
                  <a:pt x="40" y="134"/>
                  <a:pt x="40" y="137"/>
                </a:cubicBezTo>
                <a:cubicBezTo>
                  <a:pt x="40" y="140"/>
                  <a:pt x="42" y="142"/>
                  <a:pt x="45" y="142"/>
                </a:cubicBezTo>
                <a:cubicBezTo>
                  <a:pt x="63" y="142"/>
                  <a:pt x="63" y="142"/>
                  <a:pt x="63" y="142"/>
                </a:cubicBezTo>
                <a:cubicBezTo>
                  <a:pt x="64" y="142"/>
                  <a:pt x="65" y="143"/>
                  <a:pt x="65" y="144"/>
                </a:cubicBezTo>
                <a:cubicBezTo>
                  <a:pt x="65" y="145"/>
                  <a:pt x="64" y="146"/>
                  <a:pt x="63" y="146"/>
                </a:cubicBezTo>
                <a:cubicBezTo>
                  <a:pt x="56" y="146"/>
                  <a:pt x="56" y="146"/>
                  <a:pt x="56" y="146"/>
                </a:cubicBezTo>
                <a:cubicBezTo>
                  <a:pt x="53" y="146"/>
                  <a:pt x="51" y="148"/>
                  <a:pt x="51" y="151"/>
                </a:cubicBezTo>
                <a:cubicBezTo>
                  <a:pt x="51" y="153"/>
                  <a:pt x="53" y="156"/>
                  <a:pt x="56" y="156"/>
                </a:cubicBezTo>
                <a:cubicBezTo>
                  <a:pt x="65" y="156"/>
                  <a:pt x="65" y="156"/>
                  <a:pt x="65" y="156"/>
                </a:cubicBezTo>
                <a:cubicBezTo>
                  <a:pt x="66" y="156"/>
                  <a:pt x="67" y="156"/>
                  <a:pt x="67" y="157"/>
                </a:cubicBezTo>
                <a:cubicBezTo>
                  <a:pt x="67" y="158"/>
                  <a:pt x="66" y="159"/>
                  <a:pt x="65" y="159"/>
                </a:cubicBezTo>
                <a:cubicBezTo>
                  <a:pt x="65" y="159"/>
                  <a:pt x="65" y="159"/>
                  <a:pt x="65" y="159"/>
                </a:cubicBezTo>
                <a:cubicBezTo>
                  <a:pt x="62" y="159"/>
                  <a:pt x="60" y="161"/>
                  <a:pt x="60" y="164"/>
                </a:cubicBezTo>
                <a:cubicBezTo>
                  <a:pt x="60" y="167"/>
                  <a:pt x="62" y="169"/>
                  <a:pt x="65" y="169"/>
                </a:cubicBezTo>
                <a:cubicBezTo>
                  <a:pt x="84" y="169"/>
                  <a:pt x="84" y="169"/>
                  <a:pt x="84" y="169"/>
                </a:cubicBezTo>
                <a:cubicBezTo>
                  <a:pt x="84" y="169"/>
                  <a:pt x="85" y="170"/>
                  <a:pt x="85" y="171"/>
                </a:cubicBezTo>
                <a:cubicBezTo>
                  <a:pt x="85" y="172"/>
                  <a:pt x="84" y="173"/>
                  <a:pt x="84" y="173"/>
                </a:cubicBezTo>
                <a:cubicBezTo>
                  <a:pt x="80" y="173"/>
                  <a:pt x="80" y="173"/>
                  <a:pt x="80" y="173"/>
                </a:cubicBezTo>
                <a:cubicBezTo>
                  <a:pt x="77" y="173"/>
                  <a:pt x="75" y="175"/>
                  <a:pt x="75" y="178"/>
                </a:cubicBezTo>
                <a:cubicBezTo>
                  <a:pt x="75" y="181"/>
                  <a:pt x="77" y="183"/>
                  <a:pt x="80" y="183"/>
                </a:cubicBezTo>
                <a:cubicBezTo>
                  <a:pt x="125" y="183"/>
                  <a:pt x="125" y="183"/>
                  <a:pt x="125" y="183"/>
                </a:cubicBezTo>
                <a:cubicBezTo>
                  <a:pt x="126" y="183"/>
                  <a:pt x="127" y="184"/>
                  <a:pt x="127" y="185"/>
                </a:cubicBezTo>
                <a:cubicBezTo>
                  <a:pt x="127" y="186"/>
                  <a:pt x="126" y="186"/>
                  <a:pt x="125" y="186"/>
                </a:cubicBezTo>
                <a:cubicBezTo>
                  <a:pt x="89" y="186"/>
                  <a:pt x="89" y="186"/>
                  <a:pt x="89" y="186"/>
                </a:cubicBezTo>
                <a:cubicBezTo>
                  <a:pt x="86" y="186"/>
                  <a:pt x="84" y="189"/>
                  <a:pt x="84" y="191"/>
                </a:cubicBezTo>
                <a:cubicBezTo>
                  <a:pt x="84" y="194"/>
                  <a:pt x="86" y="196"/>
                  <a:pt x="89" y="196"/>
                </a:cubicBezTo>
                <a:cubicBezTo>
                  <a:pt x="143" y="196"/>
                  <a:pt x="143" y="196"/>
                  <a:pt x="143" y="196"/>
                </a:cubicBezTo>
                <a:cubicBezTo>
                  <a:pt x="144" y="196"/>
                  <a:pt x="145" y="197"/>
                  <a:pt x="145" y="198"/>
                </a:cubicBezTo>
                <a:cubicBezTo>
                  <a:pt x="145" y="199"/>
                  <a:pt x="144" y="200"/>
                  <a:pt x="143" y="200"/>
                </a:cubicBezTo>
                <a:cubicBezTo>
                  <a:pt x="99" y="200"/>
                  <a:pt x="99" y="200"/>
                  <a:pt x="99" y="200"/>
                </a:cubicBezTo>
                <a:cubicBezTo>
                  <a:pt x="96" y="200"/>
                  <a:pt x="94" y="202"/>
                  <a:pt x="94" y="205"/>
                </a:cubicBezTo>
                <a:cubicBezTo>
                  <a:pt x="94" y="208"/>
                  <a:pt x="96" y="210"/>
                  <a:pt x="99" y="210"/>
                </a:cubicBezTo>
                <a:cubicBezTo>
                  <a:pt x="140" y="210"/>
                  <a:pt x="140" y="210"/>
                  <a:pt x="140" y="210"/>
                </a:cubicBezTo>
                <a:cubicBezTo>
                  <a:pt x="141" y="210"/>
                  <a:pt x="142" y="211"/>
                  <a:pt x="142" y="212"/>
                </a:cubicBezTo>
                <a:cubicBezTo>
                  <a:pt x="142" y="213"/>
                  <a:pt x="141" y="213"/>
                  <a:pt x="140" y="213"/>
                </a:cubicBezTo>
                <a:cubicBezTo>
                  <a:pt x="105" y="213"/>
                  <a:pt x="105" y="213"/>
                  <a:pt x="105" y="213"/>
                </a:cubicBezTo>
                <a:cubicBezTo>
                  <a:pt x="103" y="213"/>
                  <a:pt x="100" y="216"/>
                  <a:pt x="100" y="218"/>
                </a:cubicBezTo>
                <a:cubicBezTo>
                  <a:pt x="100" y="221"/>
                  <a:pt x="103" y="224"/>
                  <a:pt x="105" y="224"/>
                </a:cubicBezTo>
                <a:cubicBezTo>
                  <a:pt x="130" y="224"/>
                  <a:pt x="130" y="224"/>
                  <a:pt x="130" y="224"/>
                </a:cubicBezTo>
                <a:cubicBezTo>
                  <a:pt x="131" y="224"/>
                  <a:pt x="132" y="224"/>
                  <a:pt x="132" y="225"/>
                </a:cubicBezTo>
                <a:cubicBezTo>
                  <a:pt x="132" y="226"/>
                  <a:pt x="131" y="227"/>
                  <a:pt x="130" y="227"/>
                </a:cubicBezTo>
                <a:cubicBezTo>
                  <a:pt x="104" y="227"/>
                  <a:pt x="104" y="227"/>
                  <a:pt x="104" y="227"/>
                </a:cubicBezTo>
                <a:cubicBezTo>
                  <a:pt x="101" y="227"/>
                  <a:pt x="99" y="229"/>
                  <a:pt x="99" y="232"/>
                </a:cubicBezTo>
                <a:cubicBezTo>
                  <a:pt x="99" y="235"/>
                  <a:pt x="101" y="237"/>
                  <a:pt x="104" y="237"/>
                </a:cubicBezTo>
                <a:cubicBezTo>
                  <a:pt x="117" y="237"/>
                  <a:pt x="117" y="237"/>
                  <a:pt x="117" y="237"/>
                </a:cubicBezTo>
                <a:cubicBezTo>
                  <a:pt x="118" y="237"/>
                  <a:pt x="119" y="238"/>
                  <a:pt x="119" y="239"/>
                </a:cubicBezTo>
                <a:cubicBezTo>
                  <a:pt x="119" y="240"/>
                  <a:pt x="118" y="240"/>
                  <a:pt x="117" y="240"/>
                </a:cubicBezTo>
                <a:cubicBezTo>
                  <a:pt x="105" y="240"/>
                  <a:pt x="105" y="240"/>
                  <a:pt x="105" y="240"/>
                </a:cubicBezTo>
                <a:cubicBezTo>
                  <a:pt x="102" y="240"/>
                  <a:pt x="100" y="243"/>
                  <a:pt x="100" y="246"/>
                </a:cubicBezTo>
                <a:cubicBezTo>
                  <a:pt x="100" y="248"/>
                  <a:pt x="102" y="251"/>
                  <a:pt x="105" y="251"/>
                </a:cubicBezTo>
                <a:cubicBezTo>
                  <a:pt x="112" y="251"/>
                  <a:pt x="112" y="251"/>
                  <a:pt x="112" y="251"/>
                </a:cubicBezTo>
                <a:cubicBezTo>
                  <a:pt x="112" y="251"/>
                  <a:pt x="113" y="251"/>
                  <a:pt x="113" y="252"/>
                </a:cubicBezTo>
                <a:cubicBezTo>
                  <a:pt x="113" y="253"/>
                  <a:pt x="112" y="254"/>
                  <a:pt x="112" y="254"/>
                </a:cubicBezTo>
                <a:cubicBezTo>
                  <a:pt x="105" y="254"/>
                  <a:pt x="105" y="254"/>
                  <a:pt x="105" y="254"/>
                </a:cubicBezTo>
                <a:cubicBezTo>
                  <a:pt x="102" y="254"/>
                  <a:pt x="100" y="256"/>
                  <a:pt x="100" y="259"/>
                </a:cubicBezTo>
                <a:cubicBezTo>
                  <a:pt x="100" y="262"/>
                  <a:pt x="102" y="264"/>
                  <a:pt x="105" y="264"/>
                </a:cubicBezTo>
                <a:cubicBezTo>
                  <a:pt x="109" y="264"/>
                  <a:pt x="109" y="264"/>
                  <a:pt x="109" y="264"/>
                </a:cubicBezTo>
                <a:cubicBezTo>
                  <a:pt x="240" y="264"/>
                  <a:pt x="240" y="264"/>
                  <a:pt x="240" y="264"/>
                </a:cubicBezTo>
                <a:cubicBezTo>
                  <a:pt x="244" y="264"/>
                  <a:pt x="248" y="260"/>
                  <a:pt x="248" y="256"/>
                </a:cubicBezTo>
                <a:cubicBezTo>
                  <a:pt x="248" y="251"/>
                  <a:pt x="244" y="247"/>
                  <a:pt x="240" y="247"/>
                </a:cubicBezTo>
                <a:cubicBezTo>
                  <a:pt x="230" y="247"/>
                  <a:pt x="230" y="247"/>
                  <a:pt x="230" y="247"/>
                </a:cubicBezTo>
                <a:cubicBezTo>
                  <a:pt x="227" y="247"/>
                  <a:pt x="225" y="245"/>
                  <a:pt x="225" y="242"/>
                </a:cubicBezTo>
                <a:cubicBezTo>
                  <a:pt x="225" y="239"/>
                  <a:pt x="227" y="237"/>
                  <a:pt x="230" y="237"/>
                </a:cubicBezTo>
                <a:cubicBezTo>
                  <a:pt x="231" y="237"/>
                  <a:pt x="231" y="237"/>
                  <a:pt x="231" y="237"/>
                </a:cubicBezTo>
                <a:cubicBezTo>
                  <a:pt x="233" y="237"/>
                  <a:pt x="236" y="235"/>
                  <a:pt x="236" y="232"/>
                </a:cubicBezTo>
                <a:cubicBezTo>
                  <a:pt x="236" y="229"/>
                  <a:pt x="233" y="227"/>
                  <a:pt x="231" y="227"/>
                </a:cubicBezTo>
                <a:cubicBezTo>
                  <a:pt x="222" y="227"/>
                  <a:pt x="222" y="227"/>
                  <a:pt x="222" y="227"/>
                </a:cubicBezTo>
                <a:cubicBezTo>
                  <a:pt x="221" y="227"/>
                  <a:pt x="220" y="226"/>
                  <a:pt x="220" y="225"/>
                </a:cubicBezTo>
                <a:cubicBezTo>
                  <a:pt x="220" y="224"/>
                  <a:pt x="221" y="224"/>
                  <a:pt x="222" y="224"/>
                </a:cubicBezTo>
                <a:cubicBezTo>
                  <a:pt x="240" y="224"/>
                  <a:pt x="240" y="224"/>
                  <a:pt x="240" y="224"/>
                </a:cubicBezTo>
                <a:cubicBezTo>
                  <a:pt x="243" y="224"/>
                  <a:pt x="245" y="221"/>
                  <a:pt x="245" y="218"/>
                </a:cubicBezTo>
                <a:cubicBezTo>
                  <a:pt x="245" y="216"/>
                  <a:pt x="243" y="213"/>
                  <a:pt x="240" y="213"/>
                </a:cubicBezTo>
                <a:cubicBezTo>
                  <a:pt x="217" y="213"/>
                  <a:pt x="217" y="213"/>
                  <a:pt x="217" y="213"/>
                </a:cubicBezTo>
                <a:cubicBezTo>
                  <a:pt x="216" y="213"/>
                  <a:pt x="215" y="213"/>
                  <a:pt x="215" y="212"/>
                </a:cubicBezTo>
                <a:cubicBezTo>
                  <a:pt x="215" y="211"/>
                  <a:pt x="216" y="210"/>
                  <a:pt x="217" y="210"/>
                </a:cubicBezTo>
                <a:cubicBezTo>
                  <a:pt x="248" y="210"/>
                  <a:pt x="248" y="210"/>
                  <a:pt x="248" y="210"/>
                </a:cubicBezTo>
                <a:cubicBezTo>
                  <a:pt x="251" y="210"/>
                  <a:pt x="253" y="208"/>
                  <a:pt x="253" y="205"/>
                </a:cubicBezTo>
                <a:cubicBezTo>
                  <a:pt x="253" y="202"/>
                  <a:pt x="251" y="200"/>
                  <a:pt x="248" y="200"/>
                </a:cubicBezTo>
                <a:cubicBezTo>
                  <a:pt x="216" y="200"/>
                  <a:pt x="216" y="200"/>
                  <a:pt x="216" y="200"/>
                </a:cubicBezTo>
                <a:cubicBezTo>
                  <a:pt x="215" y="200"/>
                  <a:pt x="214" y="199"/>
                  <a:pt x="214" y="198"/>
                </a:cubicBezTo>
                <a:cubicBezTo>
                  <a:pt x="214" y="197"/>
                  <a:pt x="215" y="196"/>
                  <a:pt x="216" y="196"/>
                </a:cubicBezTo>
                <a:cubicBezTo>
                  <a:pt x="247" y="196"/>
                  <a:pt x="247" y="196"/>
                  <a:pt x="247" y="196"/>
                </a:cubicBezTo>
                <a:cubicBezTo>
                  <a:pt x="250" y="196"/>
                  <a:pt x="252" y="194"/>
                  <a:pt x="252" y="191"/>
                </a:cubicBezTo>
                <a:cubicBezTo>
                  <a:pt x="252" y="189"/>
                  <a:pt x="250" y="186"/>
                  <a:pt x="247" y="186"/>
                </a:cubicBezTo>
                <a:cubicBezTo>
                  <a:pt x="213" y="186"/>
                  <a:pt x="213" y="186"/>
                  <a:pt x="213" y="186"/>
                </a:cubicBezTo>
                <a:cubicBezTo>
                  <a:pt x="212" y="186"/>
                  <a:pt x="212" y="186"/>
                  <a:pt x="212" y="185"/>
                </a:cubicBezTo>
                <a:cubicBezTo>
                  <a:pt x="212" y="184"/>
                  <a:pt x="212" y="183"/>
                  <a:pt x="213" y="183"/>
                </a:cubicBezTo>
                <a:cubicBezTo>
                  <a:pt x="260" y="183"/>
                  <a:pt x="260" y="183"/>
                  <a:pt x="260" y="183"/>
                </a:cubicBezTo>
                <a:cubicBezTo>
                  <a:pt x="263" y="183"/>
                  <a:pt x="265" y="181"/>
                  <a:pt x="265" y="178"/>
                </a:cubicBezTo>
                <a:cubicBezTo>
                  <a:pt x="265" y="175"/>
                  <a:pt x="263" y="173"/>
                  <a:pt x="260" y="173"/>
                </a:cubicBezTo>
                <a:cubicBezTo>
                  <a:pt x="187" y="173"/>
                  <a:pt x="187" y="173"/>
                  <a:pt x="187" y="173"/>
                </a:cubicBezTo>
                <a:cubicBezTo>
                  <a:pt x="186" y="173"/>
                  <a:pt x="185" y="172"/>
                  <a:pt x="185" y="171"/>
                </a:cubicBezTo>
                <a:cubicBezTo>
                  <a:pt x="185" y="170"/>
                  <a:pt x="186" y="169"/>
                  <a:pt x="187" y="169"/>
                </a:cubicBezTo>
                <a:cubicBezTo>
                  <a:pt x="247" y="169"/>
                  <a:pt x="247" y="169"/>
                  <a:pt x="247" y="169"/>
                </a:cubicBezTo>
                <a:cubicBezTo>
                  <a:pt x="249" y="169"/>
                  <a:pt x="252" y="167"/>
                  <a:pt x="252" y="164"/>
                </a:cubicBezTo>
                <a:cubicBezTo>
                  <a:pt x="252" y="161"/>
                  <a:pt x="249" y="159"/>
                  <a:pt x="247" y="159"/>
                </a:cubicBezTo>
                <a:cubicBezTo>
                  <a:pt x="180" y="159"/>
                  <a:pt x="180" y="159"/>
                  <a:pt x="180" y="159"/>
                </a:cubicBezTo>
                <a:cubicBezTo>
                  <a:pt x="179" y="159"/>
                  <a:pt x="178" y="158"/>
                  <a:pt x="178" y="157"/>
                </a:cubicBezTo>
                <a:cubicBezTo>
                  <a:pt x="178" y="156"/>
                  <a:pt x="179" y="156"/>
                  <a:pt x="180" y="156"/>
                </a:cubicBezTo>
                <a:cubicBezTo>
                  <a:pt x="238" y="156"/>
                  <a:pt x="238" y="156"/>
                  <a:pt x="238" y="156"/>
                </a:cubicBezTo>
                <a:cubicBezTo>
                  <a:pt x="241" y="156"/>
                  <a:pt x="243" y="153"/>
                  <a:pt x="243" y="151"/>
                </a:cubicBezTo>
                <a:cubicBezTo>
                  <a:pt x="243" y="148"/>
                  <a:pt x="241" y="146"/>
                  <a:pt x="238" y="146"/>
                </a:cubicBezTo>
                <a:cubicBezTo>
                  <a:pt x="190" y="146"/>
                  <a:pt x="190" y="146"/>
                  <a:pt x="190" y="146"/>
                </a:cubicBezTo>
                <a:cubicBezTo>
                  <a:pt x="189" y="146"/>
                  <a:pt x="188" y="145"/>
                  <a:pt x="188" y="144"/>
                </a:cubicBezTo>
                <a:cubicBezTo>
                  <a:pt x="188" y="143"/>
                  <a:pt x="189" y="142"/>
                  <a:pt x="190" y="142"/>
                </a:cubicBezTo>
                <a:cubicBezTo>
                  <a:pt x="203" y="142"/>
                  <a:pt x="203" y="142"/>
                  <a:pt x="203" y="142"/>
                </a:cubicBezTo>
                <a:cubicBezTo>
                  <a:pt x="206" y="142"/>
                  <a:pt x="208" y="140"/>
                  <a:pt x="208" y="137"/>
                </a:cubicBezTo>
                <a:cubicBezTo>
                  <a:pt x="208" y="134"/>
                  <a:pt x="206" y="132"/>
                  <a:pt x="203" y="132"/>
                </a:cubicBezTo>
                <a:cubicBezTo>
                  <a:pt x="190" y="132"/>
                  <a:pt x="190" y="132"/>
                  <a:pt x="190" y="132"/>
                </a:cubicBezTo>
                <a:cubicBezTo>
                  <a:pt x="189" y="132"/>
                  <a:pt x="188" y="131"/>
                  <a:pt x="188" y="130"/>
                </a:cubicBezTo>
                <a:cubicBezTo>
                  <a:pt x="188" y="129"/>
                  <a:pt x="189" y="128"/>
                  <a:pt x="190" y="128"/>
                </a:cubicBezTo>
                <a:cubicBezTo>
                  <a:pt x="229" y="128"/>
                  <a:pt x="229" y="128"/>
                  <a:pt x="229" y="128"/>
                </a:cubicBezTo>
                <a:cubicBezTo>
                  <a:pt x="232" y="128"/>
                  <a:pt x="234" y="126"/>
                  <a:pt x="234" y="123"/>
                </a:cubicBezTo>
                <a:cubicBezTo>
                  <a:pt x="234" y="121"/>
                  <a:pt x="232" y="118"/>
                  <a:pt x="229" y="118"/>
                </a:cubicBezTo>
                <a:cubicBezTo>
                  <a:pt x="200" y="118"/>
                  <a:pt x="200" y="118"/>
                  <a:pt x="200" y="118"/>
                </a:cubicBezTo>
                <a:cubicBezTo>
                  <a:pt x="199" y="118"/>
                  <a:pt x="198" y="118"/>
                  <a:pt x="198" y="117"/>
                </a:cubicBezTo>
                <a:cubicBezTo>
                  <a:pt x="198" y="116"/>
                  <a:pt x="199" y="115"/>
                  <a:pt x="200" y="115"/>
                </a:cubicBezTo>
                <a:cubicBezTo>
                  <a:pt x="228" y="115"/>
                  <a:pt x="228" y="115"/>
                  <a:pt x="228" y="115"/>
                </a:cubicBezTo>
                <a:cubicBezTo>
                  <a:pt x="231" y="115"/>
                  <a:pt x="234" y="113"/>
                  <a:pt x="234" y="110"/>
                </a:cubicBezTo>
                <a:cubicBezTo>
                  <a:pt x="234" y="107"/>
                  <a:pt x="231" y="105"/>
                  <a:pt x="228" y="105"/>
                </a:cubicBezTo>
                <a:cubicBezTo>
                  <a:pt x="181" y="105"/>
                  <a:pt x="181" y="105"/>
                  <a:pt x="181" y="105"/>
                </a:cubicBezTo>
                <a:cubicBezTo>
                  <a:pt x="180" y="105"/>
                  <a:pt x="180" y="104"/>
                  <a:pt x="180" y="103"/>
                </a:cubicBezTo>
                <a:cubicBezTo>
                  <a:pt x="180" y="102"/>
                  <a:pt x="180" y="101"/>
                  <a:pt x="181" y="101"/>
                </a:cubicBezTo>
                <a:cubicBezTo>
                  <a:pt x="190" y="101"/>
                  <a:pt x="190" y="101"/>
                  <a:pt x="190" y="101"/>
                </a:cubicBezTo>
                <a:cubicBezTo>
                  <a:pt x="192" y="101"/>
                  <a:pt x="195" y="99"/>
                  <a:pt x="195" y="96"/>
                </a:cubicBezTo>
                <a:cubicBezTo>
                  <a:pt x="195" y="93"/>
                  <a:pt x="192" y="91"/>
                  <a:pt x="190" y="91"/>
                </a:cubicBezTo>
                <a:cubicBezTo>
                  <a:pt x="181" y="91"/>
                  <a:pt x="181" y="91"/>
                  <a:pt x="181" y="91"/>
                </a:cubicBezTo>
                <a:cubicBezTo>
                  <a:pt x="180" y="91"/>
                  <a:pt x="179" y="90"/>
                  <a:pt x="179" y="89"/>
                </a:cubicBezTo>
                <a:cubicBezTo>
                  <a:pt x="179" y="89"/>
                  <a:pt x="180" y="88"/>
                  <a:pt x="181" y="88"/>
                </a:cubicBezTo>
                <a:cubicBezTo>
                  <a:pt x="209" y="88"/>
                  <a:pt x="209" y="88"/>
                  <a:pt x="209" y="88"/>
                </a:cubicBezTo>
                <a:cubicBezTo>
                  <a:pt x="209" y="88"/>
                  <a:pt x="209" y="88"/>
                  <a:pt x="209" y="88"/>
                </a:cubicBezTo>
                <a:cubicBezTo>
                  <a:pt x="375" y="88"/>
                  <a:pt x="375" y="88"/>
                  <a:pt x="375" y="88"/>
                </a:cubicBezTo>
                <a:cubicBezTo>
                  <a:pt x="376" y="88"/>
                  <a:pt x="377" y="89"/>
                  <a:pt x="377" y="89"/>
                </a:cubicBezTo>
                <a:cubicBezTo>
                  <a:pt x="377" y="90"/>
                  <a:pt x="376" y="91"/>
                  <a:pt x="375" y="91"/>
                </a:cubicBezTo>
                <a:cubicBezTo>
                  <a:pt x="202" y="91"/>
                  <a:pt x="202" y="91"/>
                  <a:pt x="202" y="91"/>
                </a:cubicBezTo>
                <a:cubicBezTo>
                  <a:pt x="199" y="91"/>
                  <a:pt x="197" y="93"/>
                  <a:pt x="197" y="96"/>
                </a:cubicBezTo>
                <a:cubicBezTo>
                  <a:pt x="197" y="99"/>
                  <a:pt x="199" y="101"/>
                  <a:pt x="202" y="101"/>
                </a:cubicBezTo>
                <a:cubicBezTo>
                  <a:pt x="375" y="101"/>
                  <a:pt x="375" y="101"/>
                  <a:pt x="375" y="101"/>
                </a:cubicBezTo>
                <a:cubicBezTo>
                  <a:pt x="376" y="101"/>
                  <a:pt x="377" y="102"/>
                  <a:pt x="377" y="103"/>
                </a:cubicBezTo>
                <a:cubicBezTo>
                  <a:pt x="377" y="104"/>
                  <a:pt x="376" y="105"/>
                  <a:pt x="375" y="105"/>
                </a:cubicBezTo>
                <a:cubicBezTo>
                  <a:pt x="245" y="105"/>
                  <a:pt x="245" y="105"/>
                  <a:pt x="245" y="105"/>
                </a:cubicBezTo>
                <a:cubicBezTo>
                  <a:pt x="242" y="105"/>
                  <a:pt x="240" y="107"/>
                  <a:pt x="240" y="110"/>
                </a:cubicBezTo>
                <a:cubicBezTo>
                  <a:pt x="240" y="113"/>
                  <a:pt x="242" y="115"/>
                  <a:pt x="245" y="115"/>
                </a:cubicBezTo>
                <a:cubicBezTo>
                  <a:pt x="366" y="115"/>
                  <a:pt x="366" y="115"/>
                  <a:pt x="366" y="115"/>
                </a:cubicBezTo>
                <a:cubicBezTo>
                  <a:pt x="367" y="115"/>
                  <a:pt x="368" y="116"/>
                  <a:pt x="368" y="117"/>
                </a:cubicBezTo>
                <a:cubicBezTo>
                  <a:pt x="368" y="118"/>
                  <a:pt x="367" y="118"/>
                  <a:pt x="366" y="118"/>
                </a:cubicBezTo>
                <a:cubicBezTo>
                  <a:pt x="245" y="118"/>
                  <a:pt x="245" y="118"/>
                  <a:pt x="245" y="118"/>
                </a:cubicBezTo>
                <a:cubicBezTo>
                  <a:pt x="242" y="118"/>
                  <a:pt x="240" y="121"/>
                  <a:pt x="240" y="124"/>
                </a:cubicBezTo>
                <a:cubicBezTo>
                  <a:pt x="240" y="126"/>
                  <a:pt x="242" y="128"/>
                  <a:pt x="245" y="128"/>
                </a:cubicBezTo>
                <a:cubicBezTo>
                  <a:pt x="360" y="128"/>
                  <a:pt x="360" y="128"/>
                  <a:pt x="360" y="128"/>
                </a:cubicBezTo>
                <a:cubicBezTo>
                  <a:pt x="361" y="128"/>
                  <a:pt x="362" y="129"/>
                  <a:pt x="362" y="130"/>
                </a:cubicBezTo>
                <a:cubicBezTo>
                  <a:pt x="362" y="131"/>
                  <a:pt x="361" y="132"/>
                  <a:pt x="360" y="132"/>
                </a:cubicBezTo>
                <a:cubicBezTo>
                  <a:pt x="240" y="132"/>
                  <a:pt x="240" y="132"/>
                  <a:pt x="240" y="132"/>
                </a:cubicBezTo>
                <a:cubicBezTo>
                  <a:pt x="237" y="132"/>
                  <a:pt x="235" y="134"/>
                  <a:pt x="235" y="137"/>
                </a:cubicBezTo>
                <a:cubicBezTo>
                  <a:pt x="235" y="140"/>
                  <a:pt x="237" y="142"/>
                  <a:pt x="240" y="142"/>
                </a:cubicBezTo>
                <a:cubicBezTo>
                  <a:pt x="360" y="142"/>
                  <a:pt x="360" y="142"/>
                  <a:pt x="360" y="142"/>
                </a:cubicBezTo>
                <a:cubicBezTo>
                  <a:pt x="360" y="142"/>
                  <a:pt x="361" y="143"/>
                  <a:pt x="361" y="144"/>
                </a:cubicBezTo>
                <a:cubicBezTo>
                  <a:pt x="361" y="145"/>
                  <a:pt x="360" y="146"/>
                  <a:pt x="360" y="146"/>
                </a:cubicBezTo>
                <a:cubicBezTo>
                  <a:pt x="252" y="146"/>
                  <a:pt x="252" y="146"/>
                  <a:pt x="252" y="146"/>
                </a:cubicBezTo>
                <a:cubicBezTo>
                  <a:pt x="249" y="146"/>
                  <a:pt x="247" y="148"/>
                  <a:pt x="247" y="151"/>
                </a:cubicBezTo>
                <a:cubicBezTo>
                  <a:pt x="247" y="153"/>
                  <a:pt x="249" y="156"/>
                  <a:pt x="252" y="156"/>
                </a:cubicBezTo>
                <a:cubicBezTo>
                  <a:pt x="338" y="156"/>
                  <a:pt x="338" y="156"/>
                  <a:pt x="338" y="156"/>
                </a:cubicBezTo>
                <a:cubicBezTo>
                  <a:pt x="339" y="156"/>
                  <a:pt x="340" y="156"/>
                  <a:pt x="340" y="157"/>
                </a:cubicBezTo>
                <a:cubicBezTo>
                  <a:pt x="340" y="158"/>
                  <a:pt x="339" y="159"/>
                  <a:pt x="338" y="159"/>
                </a:cubicBezTo>
                <a:cubicBezTo>
                  <a:pt x="303" y="159"/>
                  <a:pt x="303" y="159"/>
                  <a:pt x="303" y="159"/>
                </a:cubicBezTo>
                <a:cubicBezTo>
                  <a:pt x="301" y="159"/>
                  <a:pt x="298" y="161"/>
                  <a:pt x="298" y="164"/>
                </a:cubicBezTo>
                <a:cubicBezTo>
                  <a:pt x="298" y="167"/>
                  <a:pt x="301" y="169"/>
                  <a:pt x="303" y="169"/>
                </a:cubicBezTo>
                <a:cubicBezTo>
                  <a:pt x="343" y="169"/>
                  <a:pt x="343" y="169"/>
                  <a:pt x="343" y="169"/>
                </a:cubicBezTo>
                <a:cubicBezTo>
                  <a:pt x="344" y="169"/>
                  <a:pt x="344" y="170"/>
                  <a:pt x="344" y="171"/>
                </a:cubicBezTo>
                <a:cubicBezTo>
                  <a:pt x="344" y="172"/>
                  <a:pt x="344" y="173"/>
                  <a:pt x="343" y="173"/>
                </a:cubicBezTo>
                <a:cubicBezTo>
                  <a:pt x="311" y="173"/>
                  <a:pt x="311" y="173"/>
                  <a:pt x="311" y="173"/>
                </a:cubicBezTo>
                <a:cubicBezTo>
                  <a:pt x="308" y="173"/>
                  <a:pt x="306" y="175"/>
                  <a:pt x="306" y="178"/>
                </a:cubicBezTo>
                <a:cubicBezTo>
                  <a:pt x="306" y="181"/>
                  <a:pt x="308" y="183"/>
                  <a:pt x="311" y="183"/>
                </a:cubicBezTo>
                <a:cubicBezTo>
                  <a:pt x="365" y="183"/>
                  <a:pt x="365" y="183"/>
                  <a:pt x="365" y="183"/>
                </a:cubicBezTo>
                <a:cubicBezTo>
                  <a:pt x="366" y="183"/>
                  <a:pt x="367" y="184"/>
                  <a:pt x="367" y="185"/>
                </a:cubicBezTo>
                <a:cubicBezTo>
                  <a:pt x="367" y="186"/>
                  <a:pt x="366" y="186"/>
                  <a:pt x="365" y="186"/>
                </a:cubicBezTo>
                <a:cubicBezTo>
                  <a:pt x="343" y="186"/>
                  <a:pt x="343" y="186"/>
                  <a:pt x="343" y="186"/>
                </a:cubicBezTo>
                <a:cubicBezTo>
                  <a:pt x="340" y="186"/>
                  <a:pt x="338" y="189"/>
                  <a:pt x="338" y="191"/>
                </a:cubicBezTo>
                <a:cubicBezTo>
                  <a:pt x="338" y="194"/>
                  <a:pt x="340" y="196"/>
                  <a:pt x="343" y="196"/>
                </a:cubicBezTo>
                <a:cubicBezTo>
                  <a:pt x="382" y="196"/>
                  <a:pt x="382" y="196"/>
                  <a:pt x="382" y="196"/>
                </a:cubicBezTo>
                <a:cubicBezTo>
                  <a:pt x="385" y="196"/>
                  <a:pt x="388" y="194"/>
                  <a:pt x="388" y="191"/>
                </a:cubicBezTo>
                <a:cubicBezTo>
                  <a:pt x="388" y="189"/>
                  <a:pt x="385" y="186"/>
                  <a:pt x="382" y="186"/>
                </a:cubicBezTo>
                <a:cubicBezTo>
                  <a:pt x="379" y="186"/>
                  <a:pt x="379" y="186"/>
                  <a:pt x="379" y="186"/>
                </a:cubicBezTo>
                <a:cubicBezTo>
                  <a:pt x="378" y="186"/>
                  <a:pt x="377" y="186"/>
                  <a:pt x="377" y="185"/>
                </a:cubicBezTo>
                <a:cubicBezTo>
                  <a:pt x="377" y="184"/>
                  <a:pt x="378" y="183"/>
                  <a:pt x="379" y="183"/>
                </a:cubicBezTo>
                <a:cubicBezTo>
                  <a:pt x="396" y="183"/>
                  <a:pt x="396" y="183"/>
                  <a:pt x="396" y="183"/>
                </a:cubicBezTo>
                <a:cubicBezTo>
                  <a:pt x="397" y="183"/>
                  <a:pt x="398" y="184"/>
                  <a:pt x="398" y="185"/>
                </a:cubicBezTo>
                <a:cubicBezTo>
                  <a:pt x="398" y="186"/>
                  <a:pt x="397" y="186"/>
                  <a:pt x="396" y="186"/>
                </a:cubicBezTo>
                <a:cubicBezTo>
                  <a:pt x="394" y="186"/>
                  <a:pt x="394" y="186"/>
                  <a:pt x="394" y="186"/>
                </a:cubicBezTo>
                <a:cubicBezTo>
                  <a:pt x="392" y="186"/>
                  <a:pt x="389" y="189"/>
                  <a:pt x="389" y="191"/>
                </a:cubicBezTo>
                <a:cubicBezTo>
                  <a:pt x="389" y="194"/>
                  <a:pt x="392" y="196"/>
                  <a:pt x="394" y="196"/>
                </a:cubicBezTo>
                <a:cubicBezTo>
                  <a:pt x="396" y="196"/>
                  <a:pt x="396" y="196"/>
                  <a:pt x="396" y="196"/>
                </a:cubicBezTo>
                <a:cubicBezTo>
                  <a:pt x="399" y="196"/>
                  <a:pt x="401" y="199"/>
                  <a:pt x="401" y="201"/>
                </a:cubicBezTo>
                <a:cubicBezTo>
                  <a:pt x="401" y="204"/>
                  <a:pt x="399" y="207"/>
                  <a:pt x="396" y="207"/>
                </a:cubicBezTo>
                <a:cubicBezTo>
                  <a:pt x="365" y="207"/>
                  <a:pt x="365" y="207"/>
                  <a:pt x="365" y="207"/>
                </a:cubicBezTo>
                <a:cubicBezTo>
                  <a:pt x="362" y="207"/>
                  <a:pt x="360" y="209"/>
                  <a:pt x="360" y="212"/>
                </a:cubicBezTo>
                <a:cubicBezTo>
                  <a:pt x="360" y="215"/>
                  <a:pt x="362" y="217"/>
                  <a:pt x="365" y="217"/>
                </a:cubicBezTo>
                <a:cubicBezTo>
                  <a:pt x="400" y="217"/>
                  <a:pt x="400" y="217"/>
                  <a:pt x="400" y="217"/>
                </a:cubicBezTo>
                <a:cubicBezTo>
                  <a:pt x="401" y="217"/>
                  <a:pt x="401" y="217"/>
                  <a:pt x="401" y="218"/>
                </a:cubicBezTo>
                <a:cubicBezTo>
                  <a:pt x="401" y="220"/>
                  <a:pt x="401" y="220"/>
                  <a:pt x="400" y="220"/>
                </a:cubicBezTo>
                <a:cubicBezTo>
                  <a:pt x="354" y="220"/>
                  <a:pt x="354" y="220"/>
                  <a:pt x="354" y="220"/>
                </a:cubicBezTo>
                <a:cubicBezTo>
                  <a:pt x="352" y="220"/>
                  <a:pt x="349" y="222"/>
                  <a:pt x="349" y="225"/>
                </a:cubicBezTo>
                <a:cubicBezTo>
                  <a:pt x="349" y="228"/>
                  <a:pt x="352" y="230"/>
                  <a:pt x="354" y="230"/>
                </a:cubicBezTo>
                <a:cubicBezTo>
                  <a:pt x="403" y="230"/>
                  <a:pt x="403" y="230"/>
                  <a:pt x="403" y="230"/>
                </a:cubicBezTo>
                <a:cubicBezTo>
                  <a:pt x="404" y="230"/>
                  <a:pt x="405" y="231"/>
                  <a:pt x="405" y="232"/>
                </a:cubicBezTo>
                <a:cubicBezTo>
                  <a:pt x="405" y="233"/>
                  <a:pt x="404" y="234"/>
                  <a:pt x="403" y="234"/>
                </a:cubicBezTo>
                <a:cubicBezTo>
                  <a:pt x="355" y="234"/>
                  <a:pt x="355" y="234"/>
                  <a:pt x="355" y="234"/>
                </a:cubicBezTo>
                <a:cubicBezTo>
                  <a:pt x="352" y="234"/>
                  <a:pt x="350" y="236"/>
                  <a:pt x="350" y="239"/>
                </a:cubicBezTo>
                <a:cubicBezTo>
                  <a:pt x="350" y="242"/>
                  <a:pt x="352" y="244"/>
                  <a:pt x="355" y="244"/>
                </a:cubicBezTo>
                <a:cubicBezTo>
                  <a:pt x="399" y="244"/>
                  <a:pt x="399" y="244"/>
                  <a:pt x="399" y="244"/>
                </a:cubicBezTo>
                <a:cubicBezTo>
                  <a:pt x="400" y="244"/>
                  <a:pt x="401" y="245"/>
                  <a:pt x="401" y="246"/>
                </a:cubicBezTo>
                <a:cubicBezTo>
                  <a:pt x="401" y="247"/>
                  <a:pt x="400" y="247"/>
                  <a:pt x="399" y="247"/>
                </a:cubicBezTo>
                <a:cubicBezTo>
                  <a:pt x="385" y="247"/>
                  <a:pt x="385" y="247"/>
                  <a:pt x="385" y="247"/>
                </a:cubicBezTo>
                <a:cubicBezTo>
                  <a:pt x="382" y="247"/>
                  <a:pt x="380" y="250"/>
                  <a:pt x="380" y="252"/>
                </a:cubicBezTo>
                <a:cubicBezTo>
                  <a:pt x="380" y="255"/>
                  <a:pt x="382" y="258"/>
                  <a:pt x="385" y="258"/>
                </a:cubicBezTo>
                <a:cubicBezTo>
                  <a:pt x="391" y="258"/>
                  <a:pt x="391" y="258"/>
                  <a:pt x="391" y="258"/>
                </a:cubicBezTo>
                <a:cubicBezTo>
                  <a:pt x="392" y="258"/>
                  <a:pt x="392" y="258"/>
                  <a:pt x="392" y="259"/>
                </a:cubicBezTo>
                <a:cubicBezTo>
                  <a:pt x="392" y="260"/>
                  <a:pt x="392" y="261"/>
                  <a:pt x="391" y="261"/>
                </a:cubicBezTo>
                <a:cubicBezTo>
                  <a:pt x="389" y="261"/>
                  <a:pt x="389" y="261"/>
                  <a:pt x="389" y="261"/>
                </a:cubicBezTo>
                <a:cubicBezTo>
                  <a:pt x="384" y="261"/>
                  <a:pt x="380" y="265"/>
                  <a:pt x="380" y="269"/>
                </a:cubicBezTo>
                <a:cubicBezTo>
                  <a:pt x="380" y="274"/>
                  <a:pt x="384" y="278"/>
                  <a:pt x="389" y="278"/>
                </a:cubicBezTo>
                <a:cubicBezTo>
                  <a:pt x="421" y="278"/>
                  <a:pt x="421" y="278"/>
                  <a:pt x="421" y="278"/>
                </a:cubicBezTo>
                <a:cubicBezTo>
                  <a:pt x="424" y="278"/>
                  <a:pt x="427" y="276"/>
                  <a:pt x="427" y="273"/>
                </a:cubicBezTo>
                <a:cubicBezTo>
                  <a:pt x="427" y="270"/>
                  <a:pt x="424" y="268"/>
                  <a:pt x="421" y="268"/>
                </a:cubicBezTo>
                <a:cubicBezTo>
                  <a:pt x="416" y="268"/>
                  <a:pt x="416" y="268"/>
                  <a:pt x="416" y="268"/>
                </a:cubicBezTo>
                <a:cubicBezTo>
                  <a:pt x="415" y="268"/>
                  <a:pt x="414" y="267"/>
                  <a:pt x="414" y="266"/>
                </a:cubicBezTo>
                <a:cubicBezTo>
                  <a:pt x="414" y="265"/>
                  <a:pt x="415" y="264"/>
                  <a:pt x="416" y="264"/>
                </a:cubicBezTo>
                <a:cubicBezTo>
                  <a:pt x="430" y="264"/>
                  <a:pt x="430" y="264"/>
                  <a:pt x="430" y="264"/>
                </a:cubicBezTo>
                <a:cubicBezTo>
                  <a:pt x="432" y="264"/>
                  <a:pt x="435" y="262"/>
                  <a:pt x="435" y="259"/>
                </a:cubicBezTo>
                <a:cubicBezTo>
                  <a:pt x="435" y="256"/>
                  <a:pt x="432" y="254"/>
                  <a:pt x="430" y="254"/>
                </a:cubicBezTo>
                <a:cubicBezTo>
                  <a:pt x="423" y="254"/>
                  <a:pt x="423" y="254"/>
                  <a:pt x="423" y="254"/>
                </a:cubicBezTo>
                <a:cubicBezTo>
                  <a:pt x="422" y="254"/>
                  <a:pt x="422" y="253"/>
                  <a:pt x="422" y="252"/>
                </a:cubicBezTo>
                <a:cubicBezTo>
                  <a:pt x="422" y="251"/>
                  <a:pt x="422" y="251"/>
                  <a:pt x="423" y="251"/>
                </a:cubicBezTo>
                <a:cubicBezTo>
                  <a:pt x="434" y="251"/>
                  <a:pt x="434" y="251"/>
                  <a:pt x="434" y="251"/>
                </a:cubicBezTo>
                <a:cubicBezTo>
                  <a:pt x="437" y="251"/>
                  <a:pt x="439" y="248"/>
                  <a:pt x="439" y="246"/>
                </a:cubicBezTo>
                <a:cubicBezTo>
                  <a:pt x="439" y="243"/>
                  <a:pt x="437" y="241"/>
                  <a:pt x="434" y="241"/>
                </a:cubicBezTo>
                <a:cubicBezTo>
                  <a:pt x="422" y="240"/>
                  <a:pt x="422" y="240"/>
                  <a:pt x="422" y="240"/>
                </a:cubicBezTo>
                <a:cubicBezTo>
                  <a:pt x="421" y="240"/>
                  <a:pt x="420" y="240"/>
                  <a:pt x="420" y="239"/>
                </a:cubicBezTo>
                <a:cubicBezTo>
                  <a:pt x="420" y="238"/>
                  <a:pt x="421" y="237"/>
                  <a:pt x="422" y="237"/>
                </a:cubicBezTo>
                <a:cubicBezTo>
                  <a:pt x="442" y="237"/>
                  <a:pt x="442" y="237"/>
                  <a:pt x="442" y="237"/>
                </a:cubicBezTo>
                <a:cubicBezTo>
                  <a:pt x="458" y="237"/>
                  <a:pt x="472" y="224"/>
                  <a:pt x="473" y="209"/>
                </a:cubicBezTo>
                <a:cubicBezTo>
                  <a:pt x="475" y="208"/>
                  <a:pt x="476" y="206"/>
                  <a:pt x="476" y="205"/>
                </a:cubicBezTo>
                <a:cubicBezTo>
                  <a:pt x="476" y="202"/>
                  <a:pt x="474" y="200"/>
                  <a:pt x="471" y="20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25861344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cSld name="Speaker note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bg1"/>
                </a:solidFill>
              </a:defRPr>
            </a:lvl1pPr>
          </a:lstStyle>
          <a:p>
            <a:r>
              <a:rPr lang="en-US"/>
              <a:t>Click to add title</a:t>
            </a:r>
          </a:p>
        </p:txBody>
      </p:sp>
      <p:sp>
        <p:nvSpPr>
          <p:cNvPr id="5" name="Text Placeholder 15"/>
          <p:cNvSpPr>
            <a:spLocks noGrp="1"/>
          </p:cNvSpPr>
          <p:nvPr>
            <p:ph type="body" sz="quarter" idx="14" hasCustomPrompt="1"/>
          </p:nvPr>
        </p:nvSpPr>
        <p:spPr>
          <a:xfrm>
            <a:off x="227073" y="1600202"/>
            <a:ext cx="11356757" cy="2187843"/>
          </a:xfrm>
        </p:spPr>
        <p:txBody>
          <a:bodyPr/>
          <a:lstStyle>
            <a:lvl1pPr>
              <a:buClr>
                <a:schemeClr val="bg1"/>
              </a:buCl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add speaker notes</a:t>
            </a:r>
          </a:p>
          <a:p>
            <a:pPr lvl="1"/>
            <a:r>
              <a:rPr lang="en-US"/>
              <a:t>Second level</a:t>
            </a:r>
          </a:p>
          <a:p>
            <a:pPr lvl="2"/>
            <a:r>
              <a:rPr lang="en-US"/>
              <a:t>Third level</a:t>
            </a:r>
          </a:p>
          <a:p>
            <a:pPr lvl="3"/>
            <a:r>
              <a:rPr lang="en-US"/>
              <a:t>Fourth level</a:t>
            </a:r>
          </a:p>
          <a:p>
            <a:pPr lvl="4"/>
            <a:r>
              <a:rPr lang="en-US"/>
              <a:t>Fifth level</a:t>
            </a:r>
          </a:p>
        </p:txBody>
      </p:sp>
      <p:sp>
        <p:nvSpPr>
          <p:cNvPr id="6" name="Text Placeholder 6"/>
          <p:cNvSpPr>
            <a:spLocks noGrp="1"/>
          </p:cNvSpPr>
          <p:nvPr>
            <p:ph type="body" sz="quarter" idx="11" hasCustomPrompt="1"/>
          </p:nvPr>
        </p:nvSpPr>
        <p:spPr>
          <a:xfrm>
            <a:off x="3" y="6238877"/>
            <a:ext cx="12192001"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700" spc="-60" baseline="0">
                <a:gradFill>
                  <a:gsLst>
                    <a:gs pos="0">
                      <a:srgbClr val="000000"/>
                    </a:gs>
                    <a:gs pos="100000">
                      <a:srgbClr val="000000"/>
                    </a:gs>
                  </a:gsLst>
                  <a:lin ang="5400000" scaled="0"/>
                </a:gradFill>
                <a:effectLst/>
                <a:latin typeface="Segoe UI Light" pitchFamily="34" charset="0"/>
                <a:ea typeface="Segoe UI" pitchFamily="34" charset="0"/>
                <a:cs typeface="Segoe UI" pitchFamily="34" charset="0"/>
              </a:defRPr>
            </a:lvl1pPr>
          </a:lstStyle>
          <a:p>
            <a:pPr lvl="0"/>
            <a:r>
              <a:rPr lang="en-US"/>
              <a:t>Next slide topic</a:t>
            </a:r>
          </a:p>
        </p:txBody>
      </p:sp>
    </p:spTree>
    <p:extLst>
      <p:ext uri="{BB962C8B-B14F-4D97-AF65-F5344CB8AC3E}">
        <p14:creationId xmlns:p14="http://schemas.microsoft.com/office/powerpoint/2010/main" val="2217560894"/>
      </p:ext>
    </p:extLst>
  </p:cSld>
  <p:clrMapOvr>
    <a:masterClrMapping/>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5"/>
            <a:ext cx="4840694" cy="1799462"/>
          </a:xfrm>
          <a:noFill/>
        </p:spPr>
        <p:txBody>
          <a:bodyPr lIns="146304" tIns="91440" rIns="146304" bIns="91440" anchor="t" anchorCtr="0"/>
          <a:lstStyle>
            <a:lvl1pPr>
              <a:defRPr sz="4705" spc="-98"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2" y="3877277"/>
            <a:ext cx="4840694"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367"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sp>
        <p:nvSpPr>
          <p:cNvPr id="8" name="Rectangle 7"/>
          <p:cNvSpPr/>
          <p:nvPr userDrawn="1"/>
        </p:nvSpPr>
        <p:spPr bwMode="gray">
          <a:xfrm>
            <a:off x="5334973" y="0"/>
            <a:ext cx="6857027"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42" name="MS logo gray - EMF"/>
          <p:cNvPicPr>
            <a:picLocks noChangeAspect="1"/>
          </p:cNvPicPr>
          <p:nvPr userDrawn="1"/>
        </p:nvPicPr>
        <p:blipFill>
          <a:blip r:embed="rId2"/>
          <a:stretch>
            <a:fillRect/>
          </a:stretch>
        </p:blipFill>
        <p:spPr bwMode="black">
          <a:xfrm>
            <a:off x="454013" y="470067"/>
            <a:ext cx="1423303" cy="304828"/>
          </a:xfrm>
          <a:prstGeom prst="rect">
            <a:avLst/>
          </a:prstGeom>
        </p:spPr>
      </p:pic>
      <p:sp>
        <p:nvSpPr>
          <p:cNvPr id="143" name="Freeform 19"/>
          <p:cNvSpPr>
            <a:spLocks noChangeAspect="1" noEditPoints="1"/>
          </p:cNvSpPr>
          <p:nvPr userDrawn="1"/>
        </p:nvSpPr>
        <p:spPr bwMode="black">
          <a:xfrm>
            <a:off x="6595141" y="3398363"/>
            <a:ext cx="5139164" cy="2985547"/>
          </a:xfrm>
          <a:custGeom>
            <a:avLst/>
            <a:gdLst>
              <a:gd name="T0" fmla="*/ 230 w 476"/>
              <a:gd name="T1" fmla="*/ 110 h 278"/>
              <a:gd name="T2" fmla="*/ 204 w 476"/>
              <a:gd name="T3" fmla="*/ 137 h 278"/>
              <a:gd name="T4" fmla="*/ 248 w 476"/>
              <a:gd name="T5" fmla="*/ 164 h 278"/>
              <a:gd name="T6" fmla="*/ 249 w 476"/>
              <a:gd name="T7" fmla="*/ 191 h 278"/>
              <a:gd name="T8" fmla="*/ 241 w 476"/>
              <a:gd name="T9" fmla="*/ 218 h 278"/>
              <a:gd name="T10" fmla="*/ 245 w 476"/>
              <a:gd name="T11" fmla="*/ 256 h 278"/>
              <a:gd name="T12" fmla="*/ 122 w 476"/>
              <a:gd name="T13" fmla="*/ 239 h 278"/>
              <a:gd name="T14" fmla="*/ 145 w 476"/>
              <a:gd name="T15" fmla="*/ 212 h 278"/>
              <a:gd name="T16" fmla="*/ 130 w 476"/>
              <a:gd name="T17" fmla="*/ 185 h 278"/>
              <a:gd name="T18" fmla="*/ 70 w 476"/>
              <a:gd name="T19" fmla="*/ 157 h 278"/>
              <a:gd name="T20" fmla="*/ 95 w 476"/>
              <a:gd name="T21" fmla="*/ 130 h 278"/>
              <a:gd name="T22" fmla="*/ 128 w 476"/>
              <a:gd name="T23" fmla="*/ 103 h 278"/>
              <a:gd name="T24" fmla="*/ 140 w 476"/>
              <a:gd name="T25" fmla="*/ 76 h 278"/>
              <a:gd name="T26" fmla="*/ 135 w 476"/>
              <a:gd name="T27" fmla="*/ 49 h 278"/>
              <a:gd name="T28" fmla="*/ 145 w 476"/>
              <a:gd name="T29" fmla="*/ 22 h 278"/>
              <a:gd name="T30" fmla="*/ 248 w 476"/>
              <a:gd name="T31" fmla="*/ 42 h 278"/>
              <a:gd name="T32" fmla="*/ 217 w 476"/>
              <a:gd name="T33" fmla="*/ 69 h 278"/>
              <a:gd name="T34" fmla="*/ 422 w 476"/>
              <a:gd name="T35" fmla="*/ 234 h 278"/>
              <a:gd name="T36" fmla="*/ 416 w 476"/>
              <a:gd name="T37" fmla="*/ 261 h 278"/>
              <a:gd name="T38" fmla="*/ 385 w 476"/>
              <a:gd name="T39" fmla="*/ 254 h 278"/>
              <a:gd name="T40" fmla="*/ 354 w 476"/>
              <a:gd name="T41" fmla="*/ 227 h 278"/>
              <a:gd name="T42" fmla="*/ 394 w 476"/>
              <a:gd name="T43" fmla="*/ 193 h 278"/>
              <a:gd name="T44" fmla="*/ 343 w 476"/>
              <a:gd name="T45" fmla="*/ 193 h 278"/>
              <a:gd name="T46" fmla="*/ 303 w 476"/>
              <a:gd name="T47" fmla="*/ 166 h 278"/>
              <a:gd name="T48" fmla="*/ 240 w 476"/>
              <a:gd name="T49" fmla="*/ 139 h 278"/>
              <a:gd name="T50" fmla="*/ 245 w 476"/>
              <a:gd name="T51" fmla="*/ 112 h 278"/>
              <a:gd name="T52" fmla="*/ 213 w 476"/>
              <a:gd name="T53" fmla="*/ 85 h 278"/>
              <a:gd name="T54" fmla="*/ 402 w 476"/>
              <a:gd name="T55" fmla="*/ 62 h 278"/>
              <a:gd name="T56" fmla="*/ 404 w 476"/>
              <a:gd name="T57" fmla="*/ 35 h 278"/>
              <a:gd name="T58" fmla="*/ 180 w 476"/>
              <a:gd name="T59" fmla="*/ 28 h 278"/>
              <a:gd name="T60" fmla="*/ 175 w 476"/>
              <a:gd name="T61" fmla="*/ 56 h 278"/>
              <a:gd name="T62" fmla="*/ 149 w 476"/>
              <a:gd name="T63" fmla="*/ 83 h 278"/>
              <a:gd name="T64" fmla="*/ 6 w 476"/>
              <a:gd name="T65" fmla="*/ 67 h 278"/>
              <a:gd name="T66" fmla="*/ 17 w 476"/>
              <a:gd name="T67" fmla="*/ 40 h 278"/>
              <a:gd name="T68" fmla="*/ 56 w 476"/>
              <a:gd name="T69" fmla="*/ 47 h 278"/>
              <a:gd name="T70" fmla="*/ 87 w 476"/>
              <a:gd name="T71" fmla="*/ 74 h 278"/>
              <a:gd name="T72" fmla="*/ 34 w 476"/>
              <a:gd name="T73" fmla="*/ 96 h 278"/>
              <a:gd name="T74" fmla="*/ 33 w 476"/>
              <a:gd name="T75" fmla="*/ 123 h 278"/>
              <a:gd name="T76" fmla="*/ 51 w 476"/>
              <a:gd name="T77" fmla="*/ 151 h 278"/>
              <a:gd name="T78" fmla="*/ 75 w 476"/>
              <a:gd name="T79" fmla="*/ 178 h 278"/>
              <a:gd name="T80" fmla="*/ 94 w 476"/>
              <a:gd name="T81" fmla="*/ 205 h 278"/>
              <a:gd name="T82" fmla="*/ 99 w 476"/>
              <a:gd name="T83" fmla="*/ 232 h 278"/>
              <a:gd name="T84" fmla="*/ 100 w 476"/>
              <a:gd name="T85" fmla="*/ 259 h 278"/>
              <a:gd name="T86" fmla="*/ 222 w 476"/>
              <a:gd name="T87" fmla="*/ 227 h 278"/>
              <a:gd name="T88" fmla="*/ 216 w 476"/>
              <a:gd name="T89" fmla="*/ 200 h 278"/>
              <a:gd name="T90" fmla="*/ 187 w 476"/>
              <a:gd name="T91" fmla="*/ 173 h 278"/>
              <a:gd name="T92" fmla="*/ 190 w 476"/>
              <a:gd name="T93" fmla="*/ 146 h 278"/>
              <a:gd name="T94" fmla="*/ 200 w 476"/>
              <a:gd name="T95" fmla="*/ 118 h 278"/>
              <a:gd name="T96" fmla="*/ 181 w 476"/>
              <a:gd name="T97" fmla="*/ 91 h 278"/>
              <a:gd name="T98" fmla="*/ 377 w 476"/>
              <a:gd name="T99" fmla="*/ 103 h 278"/>
              <a:gd name="T100" fmla="*/ 362 w 476"/>
              <a:gd name="T101" fmla="*/ 130 h 278"/>
              <a:gd name="T102" fmla="*/ 340 w 476"/>
              <a:gd name="T103" fmla="*/ 157 h 278"/>
              <a:gd name="T104" fmla="*/ 367 w 476"/>
              <a:gd name="T105" fmla="*/ 185 h 278"/>
              <a:gd name="T106" fmla="*/ 398 w 476"/>
              <a:gd name="T107" fmla="*/ 185 h 278"/>
              <a:gd name="T108" fmla="*/ 401 w 476"/>
              <a:gd name="T109" fmla="*/ 218 h 278"/>
              <a:gd name="T110" fmla="*/ 401 w 476"/>
              <a:gd name="T111" fmla="*/ 246 h 278"/>
              <a:gd name="T112" fmla="*/ 427 w 476"/>
              <a:gd name="T113" fmla="*/ 273 h 278"/>
              <a:gd name="T114" fmla="*/ 439 w 476"/>
              <a:gd name="T115" fmla="*/ 246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76" h="278">
                <a:moveTo>
                  <a:pt x="205" y="84"/>
                </a:moveTo>
                <a:cubicBezTo>
                  <a:pt x="181" y="84"/>
                  <a:pt x="181" y="84"/>
                  <a:pt x="181" y="84"/>
                </a:cubicBezTo>
                <a:cubicBezTo>
                  <a:pt x="178" y="84"/>
                  <a:pt x="176" y="87"/>
                  <a:pt x="176" y="89"/>
                </a:cubicBezTo>
                <a:cubicBezTo>
                  <a:pt x="176" y="92"/>
                  <a:pt x="178" y="95"/>
                  <a:pt x="181" y="95"/>
                </a:cubicBezTo>
                <a:cubicBezTo>
                  <a:pt x="190" y="95"/>
                  <a:pt x="190" y="95"/>
                  <a:pt x="190" y="95"/>
                </a:cubicBezTo>
                <a:cubicBezTo>
                  <a:pt x="191" y="95"/>
                  <a:pt x="192" y="95"/>
                  <a:pt x="192" y="96"/>
                </a:cubicBezTo>
                <a:cubicBezTo>
                  <a:pt x="192" y="97"/>
                  <a:pt x="191" y="98"/>
                  <a:pt x="190" y="98"/>
                </a:cubicBezTo>
                <a:cubicBezTo>
                  <a:pt x="181" y="98"/>
                  <a:pt x="181" y="98"/>
                  <a:pt x="181" y="98"/>
                </a:cubicBezTo>
                <a:cubicBezTo>
                  <a:pt x="178" y="98"/>
                  <a:pt x="176" y="100"/>
                  <a:pt x="176" y="103"/>
                </a:cubicBezTo>
                <a:cubicBezTo>
                  <a:pt x="176" y="106"/>
                  <a:pt x="178" y="108"/>
                  <a:pt x="181" y="108"/>
                </a:cubicBezTo>
                <a:cubicBezTo>
                  <a:pt x="228" y="108"/>
                  <a:pt x="228" y="108"/>
                  <a:pt x="228" y="108"/>
                </a:cubicBezTo>
                <a:cubicBezTo>
                  <a:pt x="229" y="108"/>
                  <a:pt x="230" y="109"/>
                  <a:pt x="230" y="110"/>
                </a:cubicBezTo>
                <a:cubicBezTo>
                  <a:pt x="230" y="111"/>
                  <a:pt x="229" y="112"/>
                  <a:pt x="228" y="112"/>
                </a:cubicBezTo>
                <a:cubicBezTo>
                  <a:pt x="200" y="112"/>
                  <a:pt x="200" y="112"/>
                  <a:pt x="200" y="112"/>
                </a:cubicBezTo>
                <a:cubicBezTo>
                  <a:pt x="197" y="112"/>
                  <a:pt x="194" y="114"/>
                  <a:pt x="194" y="117"/>
                </a:cubicBezTo>
                <a:cubicBezTo>
                  <a:pt x="194" y="119"/>
                  <a:pt x="197" y="122"/>
                  <a:pt x="200" y="122"/>
                </a:cubicBezTo>
                <a:cubicBezTo>
                  <a:pt x="229" y="122"/>
                  <a:pt x="229" y="122"/>
                  <a:pt x="229" y="122"/>
                </a:cubicBezTo>
                <a:cubicBezTo>
                  <a:pt x="230" y="122"/>
                  <a:pt x="231" y="122"/>
                  <a:pt x="231" y="123"/>
                </a:cubicBezTo>
                <a:cubicBezTo>
                  <a:pt x="231" y="124"/>
                  <a:pt x="230" y="125"/>
                  <a:pt x="229" y="125"/>
                </a:cubicBezTo>
                <a:cubicBezTo>
                  <a:pt x="190" y="125"/>
                  <a:pt x="190" y="125"/>
                  <a:pt x="190" y="125"/>
                </a:cubicBezTo>
                <a:cubicBezTo>
                  <a:pt x="187" y="125"/>
                  <a:pt x="185" y="127"/>
                  <a:pt x="185" y="130"/>
                </a:cubicBezTo>
                <a:cubicBezTo>
                  <a:pt x="185" y="133"/>
                  <a:pt x="187" y="135"/>
                  <a:pt x="190" y="135"/>
                </a:cubicBezTo>
                <a:cubicBezTo>
                  <a:pt x="203" y="135"/>
                  <a:pt x="203" y="135"/>
                  <a:pt x="203" y="135"/>
                </a:cubicBezTo>
                <a:cubicBezTo>
                  <a:pt x="204" y="135"/>
                  <a:pt x="204" y="136"/>
                  <a:pt x="204" y="137"/>
                </a:cubicBezTo>
                <a:cubicBezTo>
                  <a:pt x="204" y="138"/>
                  <a:pt x="204" y="139"/>
                  <a:pt x="203" y="139"/>
                </a:cubicBezTo>
                <a:cubicBezTo>
                  <a:pt x="190" y="139"/>
                  <a:pt x="190" y="139"/>
                  <a:pt x="190" y="139"/>
                </a:cubicBezTo>
                <a:cubicBezTo>
                  <a:pt x="187" y="139"/>
                  <a:pt x="185" y="141"/>
                  <a:pt x="185" y="144"/>
                </a:cubicBezTo>
                <a:cubicBezTo>
                  <a:pt x="185" y="147"/>
                  <a:pt x="187" y="149"/>
                  <a:pt x="190" y="149"/>
                </a:cubicBezTo>
                <a:cubicBezTo>
                  <a:pt x="238" y="149"/>
                  <a:pt x="238" y="149"/>
                  <a:pt x="238" y="149"/>
                </a:cubicBezTo>
                <a:cubicBezTo>
                  <a:pt x="239" y="149"/>
                  <a:pt x="240" y="150"/>
                  <a:pt x="240" y="151"/>
                </a:cubicBezTo>
                <a:cubicBezTo>
                  <a:pt x="240" y="151"/>
                  <a:pt x="239" y="152"/>
                  <a:pt x="238" y="152"/>
                </a:cubicBezTo>
                <a:cubicBezTo>
                  <a:pt x="180" y="152"/>
                  <a:pt x="180" y="152"/>
                  <a:pt x="180" y="152"/>
                </a:cubicBezTo>
                <a:cubicBezTo>
                  <a:pt x="177" y="152"/>
                  <a:pt x="175" y="154"/>
                  <a:pt x="175" y="157"/>
                </a:cubicBezTo>
                <a:cubicBezTo>
                  <a:pt x="175" y="160"/>
                  <a:pt x="177" y="162"/>
                  <a:pt x="180" y="162"/>
                </a:cubicBezTo>
                <a:cubicBezTo>
                  <a:pt x="247" y="162"/>
                  <a:pt x="247" y="162"/>
                  <a:pt x="247" y="162"/>
                </a:cubicBezTo>
                <a:cubicBezTo>
                  <a:pt x="248" y="162"/>
                  <a:pt x="248" y="163"/>
                  <a:pt x="248" y="164"/>
                </a:cubicBezTo>
                <a:cubicBezTo>
                  <a:pt x="248" y="165"/>
                  <a:pt x="248" y="166"/>
                  <a:pt x="247" y="166"/>
                </a:cubicBezTo>
                <a:cubicBezTo>
                  <a:pt x="187" y="166"/>
                  <a:pt x="187" y="166"/>
                  <a:pt x="187" y="166"/>
                </a:cubicBezTo>
                <a:cubicBezTo>
                  <a:pt x="184" y="166"/>
                  <a:pt x="182" y="168"/>
                  <a:pt x="182" y="171"/>
                </a:cubicBezTo>
                <a:cubicBezTo>
                  <a:pt x="182" y="174"/>
                  <a:pt x="184" y="176"/>
                  <a:pt x="187" y="176"/>
                </a:cubicBezTo>
                <a:cubicBezTo>
                  <a:pt x="260" y="176"/>
                  <a:pt x="260" y="176"/>
                  <a:pt x="260" y="176"/>
                </a:cubicBezTo>
                <a:cubicBezTo>
                  <a:pt x="261" y="176"/>
                  <a:pt x="262" y="177"/>
                  <a:pt x="262" y="178"/>
                </a:cubicBezTo>
                <a:cubicBezTo>
                  <a:pt x="262" y="179"/>
                  <a:pt x="261" y="179"/>
                  <a:pt x="260" y="179"/>
                </a:cubicBezTo>
                <a:cubicBezTo>
                  <a:pt x="213" y="179"/>
                  <a:pt x="213" y="179"/>
                  <a:pt x="213" y="179"/>
                </a:cubicBezTo>
                <a:cubicBezTo>
                  <a:pt x="211" y="179"/>
                  <a:pt x="208" y="182"/>
                  <a:pt x="208" y="185"/>
                </a:cubicBezTo>
                <a:cubicBezTo>
                  <a:pt x="208" y="187"/>
                  <a:pt x="211" y="190"/>
                  <a:pt x="213" y="190"/>
                </a:cubicBezTo>
                <a:cubicBezTo>
                  <a:pt x="247" y="190"/>
                  <a:pt x="247" y="190"/>
                  <a:pt x="247" y="190"/>
                </a:cubicBezTo>
                <a:cubicBezTo>
                  <a:pt x="248" y="190"/>
                  <a:pt x="249" y="190"/>
                  <a:pt x="249" y="191"/>
                </a:cubicBezTo>
                <a:cubicBezTo>
                  <a:pt x="249" y="192"/>
                  <a:pt x="248" y="193"/>
                  <a:pt x="247" y="193"/>
                </a:cubicBezTo>
                <a:cubicBezTo>
                  <a:pt x="216" y="193"/>
                  <a:pt x="216" y="193"/>
                  <a:pt x="216" y="193"/>
                </a:cubicBezTo>
                <a:cubicBezTo>
                  <a:pt x="213" y="193"/>
                  <a:pt x="210" y="195"/>
                  <a:pt x="210" y="198"/>
                </a:cubicBezTo>
                <a:cubicBezTo>
                  <a:pt x="210" y="201"/>
                  <a:pt x="213" y="203"/>
                  <a:pt x="216" y="203"/>
                </a:cubicBezTo>
                <a:cubicBezTo>
                  <a:pt x="248" y="203"/>
                  <a:pt x="248" y="203"/>
                  <a:pt x="248" y="203"/>
                </a:cubicBezTo>
                <a:cubicBezTo>
                  <a:pt x="249" y="203"/>
                  <a:pt x="250" y="204"/>
                  <a:pt x="250" y="205"/>
                </a:cubicBezTo>
                <a:cubicBezTo>
                  <a:pt x="250" y="206"/>
                  <a:pt x="249" y="207"/>
                  <a:pt x="248" y="207"/>
                </a:cubicBezTo>
                <a:cubicBezTo>
                  <a:pt x="217" y="207"/>
                  <a:pt x="217" y="207"/>
                  <a:pt x="217" y="207"/>
                </a:cubicBezTo>
                <a:cubicBezTo>
                  <a:pt x="214" y="207"/>
                  <a:pt x="212" y="209"/>
                  <a:pt x="212" y="212"/>
                </a:cubicBezTo>
                <a:cubicBezTo>
                  <a:pt x="212" y="214"/>
                  <a:pt x="214" y="217"/>
                  <a:pt x="217" y="217"/>
                </a:cubicBezTo>
                <a:cubicBezTo>
                  <a:pt x="240" y="217"/>
                  <a:pt x="240" y="217"/>
                  <a:pt x="240" y="217"/>
                </a:cubicBezTo>
                <a:cubicBezTo>
                  <a:pt x="241" y="217"/>
                  <a:pt x="241" y="217"/>
                  <a:pt x="241" y="218"/>
                </a:cubicBezTo>
                <a:cubicBezTo>
                  <a:pt x="241" y="219"/>
                  <a:pt x="241" y="220"/>
                  <a:pt x="240" y="220"/>
                </a:cubicBezTo>
                <a:cubicBezTo>
                  <a:pt x="222" y="220"/>
                  <a:pt x="222" y="220"/>
                  <a:pt x="222" y="220"/>
                </a:cubicBezTo>
                <a:cubicBezTo>
                  <a:pt x="219" y="220"/>
                  <a:pt x="217" y="222"/>
                  <a:pt x="217" y="225"/>
                </a:cubicBezTo>
                <a:cubicBezTo>
                  <a:pt x="217" y="228"/>
                  <a:pt x="219" y="230"/>
                  <a:pt x="222" y="230"/>
                </a:cubicBezTo>
                <a:cubicBezTo>
                  <a:pt x="231" y="230"/>
                  <a:pt x="231" y="230"/>
                  <a:pt x="231" y="230"/>
                </a:cubicBezTo>
                <a:cubicBezTo>
                  <a:pt x="232" y="230"/>
                  <a:pt x="232" y="231"/>
                  <a:pt x="232" y="232"/>
                </a:cubicBezTo>
                <a:cubicBezTo>
                  <a:pt x="232" y="233"/>
                  <a:pt x="232" y="234"/>
                  <a:pt x="231" y="234"/>
                </a:cubicBezTo>
                <a:cubicBezTo>
                  <a:pt x="230" y="234"/>
                  <a:pt x="230" y="234"/>
                  <a:pt x="230" y="234"/>
                </a:cubicBezTo>
                <a:cubicBezTo>
                  <a:pt x="225" y="234"/>
                  <a:pt x="222" y="237"/>
                  <a:pt x="222" y="242"/>
                </a:cubicBezTo>
                <a:cubicBezTo>
                  <a:pt x="222" y="247"/>
                  <a:pt x="225" y="251"/>
                  <a:pt x="230" y="251"/>
                </a:cubicBezTo>
                <a:cubicBezTo>
                  <a:pt x="240" y="251"/>
                  <a:pt x="240" y="251"/>
                  <a:pt x="240" y="251"/>
                </a:cubicBezTo>
                <a:cubicBezTo>
                  <a:pt x="243" y="251"/>
                  <a:pt x="245" y="253"/>
                  <a:pt x="245" y="256"/>
                </a:cubicBezTo>
                <a:cubicBezTo>
                  <a:pt x="245" y="259"/>
                  <a:pt x="243" y="261"/>
                  <a:pt x="240" y="261"/>
                </a:cubicBezTo>
                <a:cubicBezTo>
                  <a:pt x="105" y="261"/>
                  <a:pt x="105" y="261"/>
                  <a:pt x="105" y="261"/>
                </a:cubicBezTo>
                <a:cubicBezTo>
                  <a:pt x="104" y="261"/>
                  <a:pt x="103" y="260"/>
                  <a:pt x="103" y="259"/>
                </a:cubicBezTo>
                <a:cubicBezTo>
                  <a:pt x="103" y="258"/>
                  <a:pt x="104" y="257"/>
                  <a:pt x="105" y="257"/>
                </a:cubicBezTo>
                <a:cubicBezTo>
                  <a:pt x="112" y="257"/>
                  <a:pt x="112" y="257"/>
                  <a:pt x="112" y="257"/>
                </a:cubicBezTo>
                <a:cubicBezTo>
                  <a:pt x="114" y="257"/>
                  <a:pt x="116" y="255"/>
                  <a:pt x="116" y="252"/>
                </a:cubicBezTo>
                <a:cubicBezTo>
                  <a:pt x="116" y="250"/>
                  <a:pt x="114" y="247"/>
                  <a:pt x="112" y="247"/>
                </a:cubicBezTo>
                <a:cubicBezTo>
                  <a:pt x="105" y="247"/>
                  <a:pt x="105" y="247"/>
                  <a:pt x="105" y="247"/>
                </a:cubicBezTo>
                <a:cubicBezTo>
                  <a:pt x="104" y="247"/>
                  <a:pt x="103" y="247"/>
                  <a:pt x="103" y="246"/>
                </a:cubicBezTo>
                <a:cubicBezTo>
                  <a:pt x="103" y="245"/>
                  <a:pt x="104" y="244"/>
                  <a:pt x="105" y="244"/>
                </a:cubicBezTo>
                <a:cubicBezTo>
                  <a:pt x="117" y="244"/>
                  <a:pt x="117" y="244"/>
                  <a:pt x="117" y="244"/>
                </a:cubicBezTo>
                <a:cubicBezTo>
                  <a:pt x="120" y="244"/>
                  <a:pt x="122" y="242"/>
                  <a:pt x="122" y="239"/>
                </a:cubicBezTo>
                <a:cubicBezTo>
                  <a:pt x="122" y="236"/>
                  <a:pt x="120" y="234"/>
                  <a:pt x="117" y="234"/>
                </a:cubicBezTo>
                <a:cubicBezTo>
                  <a:pt x="104" y="234"/>
                  <a:pt x="104" y="234"/>
                  <a:pt x="104" y="234"/>
                </a:cubicBezTo>
                <a:cubicBezTo>
                  <a:pt x="103" y="234"/>
                  <a:pt x="102" y="233"/>
                  <a:pt x="102" y="232"/>
                </a:cubicBezTo>
                <a:cubicBezTo>
                  <a:pt x="102" y="231"/>
                  <a:pt x="103" y="230"/>
                  <a:pt x="104" y="230"/>
                </a:cubicBezTo>
                <a:cubicBezTo>
                  <a:pt x="130" y="230"/>
                  <a:pt x="130" y="230"/>
                  <a:pt x="130" y="230"/>
                </a:cubicBezTo>
                <a:cubicBezTo>
                  <a:pt x="133" y="230"/>
                  <a:pt x="135" y="228"/>
                  <a:pt x="135" y="225"/>
                </a:cubicBezTo>
                <a:cubicBezTo>
                  <a:pt x="135" y="222"/>
                  <a:pt x="133" y="220"/>
                  <a:pt x="130" y="220"/>
                </a:cubicBezTo>
                <a:cubicBezTo>
                  <a:pt x="105" y="220"/>
                  <a:pt x="105" y="220"/>
                  <a:pt x="105" y="220"/>
                </a:cubicBezTo>
                <a:cubicBezTo>
                  <a:pt x="104" y="220"/>
                  <a:pt x="104" y="219"/>
                  <a:pt x="104" y="218"/>
                </a:cubicBezTo>
                <a:cubicBezTo>
                  <a:pt x="104" y="217"/>
                  <a:pt x="104" y="217"/>
                  <a:pt x="105" y="217"/>
                </a:cubicBezTo>
                <a:cubicBezTo>
                  <a:pt x="140" y="217"/>
                  <a:pt x="140" y="217"/>
                  <a:pt x="140" y="217"/>
                </a:cubicBezTo>
                <a:cubicBezTo>
                  <a:pt x="143" y="217"/>
                  <a:pt x="145" y="214"/>
                  <a:pt x="145" y="212"/>
                </a:cubicBezTo>
                <a:cubicBezTo>
                  <a:pt x="145" y="209"/>
                  <a:pt x="143" y="207"/>
                  <a:pt x="140" y="207"/>
                </a:cubicBezTo>
                <a:cubicBezTo>
                  <a:pt x="99" y="207"/>
                  <a:pt x="99" y="207"/>
                  <a:pt x="99" y="207"/>
                </a:cubicBezTo>
                <a:cubicBezTo>
                  <a:pt x="98" y="207"/>
                  <a:pt x="97" y="206"/>
                  <a:pt x="97" y="205"/>
                </a:cubicBezTo>
                <a:cubicBezTo>
                  <a:pt x="97" y="204"/>
                  <a:pt x="98" y="203"/>
                  <a:pt x="99" y="203"/>
                </a:cubicBezTo>
                <a:cubicBezTo>
                  <a:pt x="143" y="203"/>
                  <a:pt x="143" y="203"/>
                  <a:pt x="143" y="203"/>
                </a:cubicBezTo>
                <a:cubicBezTo>
                  <a:pt x="146" y="203"/>
                  <a:pt x="148" y="201"/>
                  <a:pt x="148" y="198"/>
                </a:cubicBezTo>
                <a:cubicBezTo>
                  <a:pt x="148" y="195"/>
                  <a:pt x="146" y="193"/>
                  <a:pt x="143" y="193"/>
                </a:cubicBezTo>
                <a:cubicBezTo>
                  <a:pt x="89" y="193"/>
                  <a:pt x="89" y="193"/>
                  <a:pt x="89" y="193"/>
                </a:cubicBezTo>
                <a:cubicBezTo>
                  <a:pt x="88" y="193"/>
                  <a:pt x="88" y="192"/>
                  <a:pt x="88" y="191"/>
                </a:cubicBezTo>
                <a:cubicBezTo>
                  <a:pt x="88" y="190"/>
                  <a:pt x="88" y="190"/>
                  <a:pt x="89" y="190"/>
                </a:cubicBezTo>
                <a:cubicBezTo>
                  <a:pt x="125" y="190"/>
                  <a:pt x="125" y="190"/>
                  <a:pt x="125" y="190"/>
                </a:cubicBezTo>
                <a:cubicBezTo>
                  <a:pt x="128" y="190"/>
                  <a:pt x="130" y="187"/>
                  <a:pt x="130" y="185"/>
                </a:cubicBezTo>
                <a:cubicBezTo>
                  <a:pt x="130" y="182"/>
                  <a:pt x="128" y="179"/>
                  <a:pt x="125" y="179"/>
                </a:cubicBezTo>
                <a:cubicBezTo>
                  <a:pt x="80" y="179"/>
                  <a:pt x="80" y="179"/>
                  <a:pt x="80" y="179"/>
                </a:cubicBezTo>
                <a:cubicBezTo>
                  <a:pt x="79" y="179"/>
                  <a:pt x="78" y="179"/>
                  <a:pt x="78" y="178"/>
                </a:cubicBezTo>
                <a:cubicBezTo>
                  <a:pt x="78" y="177"/>
                  <a:pt x="79" y="176"/>
                  <a:pt x="80" y="176"/>
                </a:cubicBezTo>
                <a:cubicBezTo>
                  <a:pt x="84" y="176"/>
                  <a:pt x="84" y="176"/>
                  <a:pt x="84" y="176"/>
                </a:cubicBezTo>
                <a:cubicBezTo>
                  <a:pt x="86" y="176"/>
                  <a:pt x="89" y="174"/>
                  <a:pt x="89" y="171"/>
                </a:cubicBezTo>
                <a:cubicBezTo>
                  <a:pt x="89" y="168"/>
                  <a:pt x="86" y="166"/>
                  <a:pt x="84" y="166"/>
                </a:cubicBezTo>
                <a:cubicBezTo>
                  <a:pt x="65" y="166"/>
                  <a:pt x="65" y="166"/>
                  <a:pt x="65" y="166"/>
                </a:cubicBezTo>
                <a:cubicBezTo>
                  <a:pt x="64" y="166"/>
                  <a:pt x="63" y="165"/>
                  <a:pt x="63" y="164"/>
                </a:cubicBezTo>
                <a:cubicBezTo>
                  <a:pt x="63" y="163"/>
                  <a:pt x="64" y="162"/>
                  <a:pt x="65" y="162"/>
                </a:cubicBezTo>
                <a:cubicBezTo>
                  <a:pt x="65" y="162"/>
                  <a:pt x="65" y="162"/>
                  <a:pt x="65" y="162"/>
                </a:cubicBezTo>
                <a:cubicBezTo>
                  <a:pt x="68" y="162"/>
                  <a:pt x="70" y="160"/>
                  <a:pt x="70" y="157"/>
                </a:cubicBezTo>
                <a:cubicBezTo>
                  <a:pt x="70" y="154"/>
                  <a:pt x="68" y="152"/>
                  <a:pt x="65" y="152"/>
                </a:cubicBezTo>
                <a:cubicBezTo>
                  <a:pt x="56" y="152"/>
                  <a:pt x="56" y="152"/>
                  <a:pt x="56" y="152"/>
                </a:cubicBezTo>
                <a:cubicBezTo>
                  <a:pt x="55" y="152"/>
                  <a:pt x="54" y="151"/>
                  <a:pt x="54" y="151"/>
                </a:cubicBezTo>
                <a:cubicBezTo>
                  <a:pt x="54" y="150"/>
                  <a:pt x="55" y="149"/>
                  <a:pt x="56" y="149"/>
                </a:cubicBezTo>
                <a:cubicBezTo>
                  <a:pt x="63" y="149"/>
                  <a:pt x="63" y="149"/>
                  <a:pt x="63" y="149"/>
                </a:cubicBezTo>
                <a:cubicBezTo>
                  <a:pt x="66" y="149"/>
                  <a:pt x="68" y="147"/>
                  <a:pt x="68" y="144"/>
                </a:cubicBezTo>
                <a:cubicBezTo>
                  <a:pt x="68" y="141"/>
                  <a:pt x="66" y="139"/>
                  <a:pt x="63" y="139"/>
                </a:cubicBezTo>
                <a:cubicBezTo>
                  <a:pt x="45" y="139"/>
                  <a:pt x="45" y="139"/>
                  <a:pt x="45" y="139"/>
                </a:cubicBezTo>
                <a:cubicBezTo>
                  <a:pt x="44" y="139"/>
                  <a:pt x="43" y="138"/>
                  <a:pt x="43" y="137"/>
                </a:cubicBezTo>
                <a:cubicBezTo>
                  <a:pt x="43" y="136"/>
                  <a:pt x="44" y="135"/>
                  <a:pt x="45" y="135"/>
                </a:cubicBezTo>
                <a:cubicBezTo>
                  <a:pt x="90" y="135"/>
                  <a:pt x="90" y="135"/>
                  <a:pt x="90" y="135"/>
                </a:cubicBezTo>
                <a:cubicBezTo>
                  <a:pt x="93" y="135"/>
                  <a:pt x="95" y="133"/>
                  <a:pt x="95" y="130"/>
                </a:cubicBezTo>
                <a:cubicBezTo>
                  <a:pt x="95" y="127"/>
                  <a:pt x="93" y="125"/>
                  <a:pt x="90" y="125"/>
                </a:cubicBezTo>
                <a:cubicBezTo>
                  <a:pt x="39" y="125"/>
                  <a:pt x="39" y="125"/>
                  <a:pt x="39" y="125"/>
                </a:cubicBezTo>
                <a:cubicBezTo>
                  <a:pt x="38" y="125"/>
                  <a:pt x="37" y="124"/>
                  <a:pt x="37" y="123"/>
                </a:cubicBezTo>
                <a:cubicBezTo>
                  <a:pt x="37" y="122"/>
                  <a:pt x="38" y="122"/>
                  <a:pt x="39" y="122"/>
                </a:cubicBezTo>
                <a:cubicBezTo>
                  <a:pt x="102" y="122"/>
                  <a:pt x="102" y="122"/>
                  <a:pt x="102" y="122"/>
                </a:cubicBezTo>
                <a:cubicBezTo>
                  <a:pt x="105" y="122"/>
                  <a:pt x="107" y="119"/>
                  <a:pt x="107" y="117"/>
                </a:cubicBezTo>
                <a:cubicBezTo>
                  <a:pt x="107" y="114"/>
                  <a:pt x="105" y="112"/>
                  <a:pt x="102" y="112"/>
                </a:cubicBezTo>
                <a:cubicBezTo>
                  <a:pt x="43" y="112"/>
                  <a:pt x="43" y="112"/>
                  <a:pt x="43" y="112"/>
                </a:cubicBezTo>
                <a:cubicBezTo>
                  <a:pt x="42" y="112"/>
                  <a:pt x="41" y="111"/>
                  <a:pt x="41" y="110"/>
                </a:cubicBezTo>
                <a:cubicBezTo>
                  <a:pt x="41" y="109"/>
                  <a:pt x="42" y="108"/>
                  <a:pt x="43" y="108"/>
                </a:cubicBezTo>
                <a:cubicBezTo>
                  <a:pt x="122" y="108"/>
                  <a:pt x="122" y="108"/>
                  <a:pt x="122" y="108"/>
                </a:cubicBezTo>
                <a:cubicBezTo>
                  <a:pt x="125" y="108"/>
                  <a:pt x="128" y="106"/>
                  <a:pt x="128" y="103"/>
                </a:cubicBezTo>
                <a:cubicBezTo>
                  <a:pt x="128" y="100"/>
                  <a:pt x="125" y="98"/>
                  <a:pt x="122" y="98"/>
                </a:cubicBezTo>
                <a:cubicBezTo>
                  <a:pt x="39" y="98"/>
                  <a:pt x="39" y="98"/>
                  <a:pt x="39" y="98"/>
                </a:cubicBezTo>
                <a:cubicBezTo>
                  <a:pt x="38" y="98"/>
                  <a:pt x="37" y="97"/>
                  <a:pt x="37" y="96"/>
                </a:cubicBezTo>
                <a:cubicBezTo>
                  <a:pt x="37" y="95"/>
                  <a:pt x="38" y="95"/>
                  <a:pt x="39" y="95"/>
                </a:cubicBezTo>
                <a:cubicBezTo>
                  <a:pt x="123" y="95"/>
                  <a:pt x="123" y="95"/>
                  <a:pt x="123" y="95"/>
                </a:cubicBezTo>
                <a:cubicBezTo>
                  <a:pt x="126" y="95"/>
                  <a:pt x="128" y="92"/>
                  <a:pt x="128" y="89"/>
                </a:cubicBezTo>
                <a:cubicBezTo>
                  <a:pt x="128" y="89"/>
                  <a:pt x="128" y="88"/>
                  <a:pt x="128" y="88"/>
                </a:cubicBezTo>
                <a:cubicBezTo>
                  <a:pt x="148" y="88"/>
                  <a:pt x="148" y="88"/>
                  <a:pt x="148" y="88"/>
                </a:cubicBezTo>
                <a:cubicBezTo>
                  <a:pt x="150" y="88"/>
                  <a:pt x="152" y="85"/>
                  <a:pt x="152" y="83"/>
                </a:cubicBezTo>
                <a:cubicBezTo>
                  <a:pt x="152" y="80"/>
                  <a:pt x="150" y="78"/>
                  <a:pt x="148" y="78"/>
                </a:cubicBezTo>
                <a:cubicBezTo>
                  <a:pt x="142" y="78"/>
                  <a:pt x="142" y="78"/>
                  <a:pt x="142" y="78"/>
                </a:cubicBezTo>
                <a:cubicBezTo>
                  <a:pt x="141" y="78"/>
                  <a:pt x="140" y="77"/>
                  <a:pt x="140" y="76"/>
                </a:cubicBezTo>
                <a:cubicBezTo>
                  <a:pt x="140" y="75"/>
                  <a:pt x="141" y="74"/>
                  <a:pt x="142" y="74"/>
                </a:cubicBezTo>
                <a:cubicBezTo>
                  <a:pt x="170" y="74"/>
                  <a:pt x="170" y="74"/>
                  <a:pt x="170" y="74"/>
                </a:cubicBezTo>
                <a:cubicBezTo>
                  <a:pt x="173" y="74"/>
                  <a:pt x="175" y="72"/>
                  <a:pt x="175" y="69"/>
                </a:cubicBezTo>
                <a:cubicBezTo>
                  <a:pt x="175" y="66"/>
                  <a:pt x="173" y="64"/>
                  <a:pt x="170" y="64"/>
                </a:cubicBezTo>
                <a:cubicBezTo>
                  <a:pt x="142" y="64"/>
                  <a:pt x="142" y="64"/>
                  <a:pt x="142" y="64"/>
                </a:cubicBezTo>
                <a:cubicBezTo>
                  <a:pt x="141" y="64"/>
                  <a:pt x="140" y="63"/>
                  <a:pt x="140" y="62"/>
                </a:cubicBezTo>
                <a:cubicBezTo>
                  <a:pt x="140" y="62"/>
                  <a:pt x="141" y="61"/>
                  <a:pt x="142" y="61"/>
                </a:cubicBezTo>
                <a:cubicBezTo>
                  <a:pt x="173" y="61"/>
                  <a:pt x="173" y="61"/>
                  <a:pt x="173" y="61"/>
                </a:cubicBezTo>
                <a:cubicBezTo>
                  <a:pt x="176" y="61"/>
                  <a:pt x="178" y="58"/>
                  <a:pt x="178" y="56"/>
                </a:cubicBezTo>
                <a:cubicBezTo>
                  <a:pt x="178" y="53"/>
                  <a:pt x="176" y="50"/>
                  <a:pt x="173" y="50"/>
                </a:cubicBezTo>
                <a:cubicBezTo>
                  <a:pt x="137" y="50"/>
                  <a:pt x="137" y="50"/>
                  <a:pt x="137" y="50"/>
                </a:cubicBezTo>
                <a:cubicBezTo>
                  <a:pt x="136" y="50"/>
                  <a:pt x="135" y="50"/>
                  <a:pt x="135" y="49"/>
                </a:cubicBezTo>
                <a:cubicBezTo>
                  <a:pt x="135" y="48"/>
                  <a:pt x="136" y="47"/>
                  <a:pt x="137" y="47"/>
                </a:cubicBezTo>
                <a:cubicBezTo>
                  <a:pt x="177" y="47"/>
                  <a:pt x="177" y="47"/>
                  <a:pt x="177" y="47"/>
                </a:cubicBezTo>
                <a:cubicBezTo>
                  <a:pt x="179" y="47"/>
                  <a:pt x="182" y="45"/>
                  <a:pt x="182" y="42"/>
                </a:cubicBezTo>
                <a:cubicBezTo>
                  <a:pt x="182" y="39"/>
                  <a:pt x="179" y="37"/>
                  <a:pt x="177" y="37"/>
                </a:cubicBezTo>
                <a:cubicBezTo>
                  <a:pt x="132" y="37"/>
                  <a:pt x="132" y="37"/>
                  <a:pt x="132" y="37"/>
                </a:cubicBezTo>
                <a:cubicBezTo>
                  <a:pt x="132" y="37"/>
                  <a:pt x="131" y="36"/>
                  <a:pt x="131" y="35"/>
                </a:cubicBezTo>
                <a:cubicBezTo>
                  <a:pt x="131" y="34"/>
                  <a:pt x="132" y="34"/>
                  <a:pt x="132" y="34"/>
                </a:cubicBezTo>
                <a:cubicBezTo>
                  <a:pt x="178" y="34"/>
                  <a:pt x="178" y="34"/>
                  <a:pt x="178" y="34"/>
                </a:cubicBezTo>
                <a:cubicBezTo>
                  <a:pt x="181" y="34"/>
                  <a:pt x="183" y="31"/>
                  <a:pt x="183" y="28"/>
                </a:cubicBezTo>
                <a:cubicBezTo>
                  <a:pt x="183" y="26"/>
                  <a:pt x="181" y="23"/>
                  <a:pt x="178" y="23"/>
                </a:cubicBezTo>
                <a:cubicBezTo>
                  <a:pt x="147" y="23"/>
                  <a:pt x="147" y="23"/>
                  <a:pt x="147" y="23"/>
                </a:cubicBezTo>
                <a:cubicBezTo>
                  <a:pt x="146" y="23"/>
                  <a:pt x="145" y="23"/>
                  <a:pt x="145" y="22"/>
                </a:cubicBezTo>
                <a:cubicBezTo>
                  <a:pt x="145" y="21"/>
                  <a:pt x="146" y="20"/>
                  <a:pt x="147" y="20"/>
                </a:cubicBezTo>
                <a:cubicBezTo>
                  <a:pt x="292" y="20"/>
                  <a:pt x="292" y="20"/>
                  <a:pt x="292" y="20"/>
                </a:cubicBezTo>
                <a:cubicBezTo>
                  <a:pt x="292" y="20"/>
                  <a:pt x="293" y="21"/>
                  <a:pt x="293" y="22"/>
                </a:cubicBezTo>
                <a:cubicBezTo>
                  <a:pt x="293" y="23"/>
                  <a:pt x="292" y="23"/>
                  <a:pt x="292" y="23"/>
                </a:cubicBezTo>
                <a:cubicBezTo>
                  <a:pt x="289" y="23"/>
                  <a:pt x="289" y="23"/>
                  <a:pt x="289" y="23"/>
                </a:cubicBezTo>
                <a:cubicBezTo>
                  <a:pt x="286" y="23"/>
                  <a:pt x="284" y="26"/>
                  <a:pt x="284" y="28"/>
                </a:cubicBezTo>
                <a:cubicBezTo>
                  <a:pt x="284" y="31"/>
                  <a:pt x="286" y="34"/>
                  <a:pt x="289" y="34"/>
                </a:cubicBezTo>
                <a:cubicBezTo>
                  <a:pt x="399" y="34"/>
                  <a:pt x="399" y="34"/>
                  <a:pt x="399" y="34"/>
                </a:cubicBezTo>
                <a:cubicBezTo>
                  <a:pt x="400" y="34"/>
                  <a:pt x="401" y="34"/>
                  <a:pt x="401" y="35"/>
                </a:cubicBezTo>
                <a:cubicBezTo>
                  <a:pt x="401" y="36"/>
                  <a:pt x="400" y="37"/>
                  <a:pt x="399" y="37"/>
                </a:cubicBezTo>
                <a:cubicBezTo>
                  <a:pt x="253" y="37"/>
                  <a:pt x="253" y="37"/>
                  <a:pt x="253" y="37"/>
                </a:cubicBezTo>
                <a:cubicBezTo>
                  <a:pt x="251" y="37"/>
                  <a:pt x="248" y="39"/>
                  <a:pt x="248" y="42"/>
                </a:cubicBezTo>
                <a:cubicBezTo>
                  <a:pt x="248" y="45"/>
                  <a:pt x="251" y="47"/>
                  <a:pt x="253" y="47"/>
                </a:cubicBezTo>
                <a:cubicBezTo>
                  <a:pt x="397" y="47"/>
                  <a:pt x="397" y="47"/>
                  <a:pt x="397" y="47"/>
                </a:cubicBezTo>
                <a:cubicBezTo>
                  <a:pt x="398" y="47"/>
                  <a:pt x="399" y="48"/>
                  <a:pt x="399" y="49"/>
                </a:cubicBezTo>
                <a:cubicBezTo>
                  <a:pt x="399" y="50"/>
                  <a:pt x="398" y="50"/>
                  <a:pt x="397" y="50"/>
                </a:cubicBezTo>
                <a:cubicBezTo>
                  <a:pt x="270" y="50"/>
                  <a:pt x="270" y="50"/>
                  <a:pt x="270" y="50"/>
                </a:cubicBezTo>
                <a:cubicBezTo>
                  <a:pt x="267" y="50"/>
                  <a:pt x="265" y="53"/>
                  <a:pt x="265" y="56"/>
                </a:cubicBezTo>
                <a:cubicBezTo>
                  <a:pt x="265" y="58"/>
                  <a:pt x="267" y="61"/>
                  <a:pt x="270" y="61"/>
                </a:cubicBezTo>
                <a:cubicBezTo>
                  <a:pt x="396" y="61"/>
                  <a:pt x="396" y="61"/>
                  <a:pt x="396" y="61"/>
                </a:cubicBezTo>
                <a:cubicBezTo>
                  <a:pt x="397" y="61"/>
                  <a:pt x="398" y="62"/>
                  <a:pt x="398" y="62"/>
                </a:cubicBezTo>
                <a:cubicBezTo>
                  <a:pt x="398" y="63"/>
                  <a:pt x="397" y="64"/>
                  <a:pt x="396" y="64"/>
                </a:cubicBezTo>
                <a:cubicBezTo>
                  <a:pt x="222" y="64"/>
                  <a:pt x="222" y="64"/>
                  <a:pt x="222" y="64"/>
                </a:cubicBezTo>
                <a:cubicBezTo>
                  <a:pt x="219" y="64"/>
                  <a:pt x="217" y="66"/>
                  <a:pt x="217" y="69"/>
                </a:cubicBezTo>
                <a:cubicBezTo>
                  <a:pt x="217" y="72"/>
                  <a:pt x="219" y="74"/>
                  <a:pt x="222" y="74"/>
                </a:cubicBezTo>
                <a:cubicBezTo>
                  <a:pt x="366" y="74"/>
                  <a:pt x="366" y="74"/>
                  <a:pt x="366" y="74"/>
                </a:cubicBezTo>
                <a:cubicBezTo>
                  <a:pt x="367" y="74"/>
                  <a:pt x="368" y="75"/>
                  <a:pt x="368" y="76"/>
                </a:cubicBezTo>
                <a:cubicBezTo>
                  <a:pt x="368" y="77"/>
                  <a:pt x="367" y="78"/>
                  <a:pt x="366" y="78"/>
                </a:cubicBezTo>
                <a:cubicBezTo>
                  <a:pt x="209" y="78"/>
                  <a:pt x="209" y="78"/>
                  <a:pt x="209" y="78"/>
                </a:cubicBezTo>
                <a:cubicBezTo>
                  <a:pt x="207" y="78"/>
                  <a:pt x="204" y="80"/>
                  <a:pt x="204" y="83"/>
                </a:cubicBezTo>
                <a:cubicBezTo>
                  <a:pt x="204" y="83"/>
                  <a:pt x="204" y="84"/>
                  <a:pt x="205" y="84"/>
                </a:cubicBezTo>
                <a:close/>
                <a:moveTo>
                  <a:pt x="471" y="200"/>
                </a:moveTo>
                <a:cubicBezTo>
                  <a:pt x="469" y="200"/>
                  <a:pt x="467" y="202"/>
                  <a:pt x="467" y="205"/>
                </a:cubicBezTo>
                <a:cubicBezTo>
                  <a:pt x="467" y="206"/>
                  <a:pt x="468" y="208"/>
                  <a:pt x="470" y="209"/>
                </a:cubicBezTo>
                <a:cubicBezTo>
                  <a:pt x="468" y="223"/>
                  <a:pt x="456" y="234"/>
                  <a:pt x="442" y="234"/>
                </a:cubicBezTo>
                <a:cubicBezTo>
                  <a:pt x="422" y="234"/>
                  <a:pt x="422" y="234"/>
                  <a:pt x="422" y="234"/>
                </a:cubicBezTo>
                <a:cubicBezTo>
                  <a:pt x="419" y="234"/>
                  <a:pt x="417" y="236"/>
                  <a:pt x="417" y="239"/>
                </a:cubicBezTo>
                <a:cubicBezTo>
                  <a:pt x="417" y="242"/>
                  <a:pt x="419" y="244"/>
                  <a:pt x="422" y="244"/>
                </a:cubicBezTo>
                <a:cubicBezTo>
                  <a:pt x="434" y="244"/>
                  <a:pt x="434" y="244"/>
                  <a:pt x="434" y="244"/>
                </a:cubicBezTo>
                <a:cubicBezTo>
                  <a:pt x="435" y="244"/>
                  <a:pt x="436" y="245"/>
                  <a:pt x="436" y="246"/>
                </a:cubicBezTo>
                <a:cubicBezTo>
                  <a:pt x="436" y="247"/>
                  <a:pt x="435" y="247"/>
                  <a:pt x="434" y="247"/>
                </a:cubicBezTo>
                <a:cubicBezTo>
                  <a:pt x="423" y="247"/>
                  <a:pt x="423" y="247"/>
                  <a:pt x="423" y="247"/>
                </a:cubicBezTo>
                <a:cubicBezTo>
                  <a:pt x="420" y="247"/>
                  <a:pt x="418" y="250"/>
                  <a:pt x="418" y="252"/>
                </a:cubicBezTo>
                <a:cubicBezTo>
                  <a:pt x="418" y="255"/>
                  <a:pt x="420" y="258"/>
                  <a:pt x="423" y="258"/>
                </a:cubicBezTo>
                <a:cubicBezTo>
                  <a:pt x="430" y="258"/>
                  <a:pt x="430" y="258"/>
                  <a:pt x="430" y="258"/>
                </a:cubicBezTo>
                <a:cubicBezTo>
                  <a:pt x="431" y="258"/>
                  <a:pt x="432" y="258"/>
                  <a:pt x="432" y="259"/>
                </a:cubicBezTo>
                <a:cubicBezTo>
                  <a:pt x="432" y="260"/>
                  <a:pt x="431" y="261"/>
                  <a:pt x="430" y="261"/>
                </a:cubicBezTo>
                <a:cubicBezTo>
                  <a:pt x="416" y="261"/>
                  <a:pt x="416" y="261"/>
                  <a:pt x="416" y="261"/>
                </a:cubicBezTo>
                <a:cubicBezTo>
                  <a:pt x="413" y="261"/>
                  <a:pt x="411" y="263"/>
                  <a:pt x="411" y="266"/>
                </a:cubicBezTo>
                <a:cubicBezTo>
                  <a:pt x="411" y="269"/>
                  <a:pt x="413" y="271"/>
                  <a:pt x="416" y="271"/>
                </a:cubicBezTo>
                <a:cubicBezTo>
                  <a:pt x="421" y="271"/>
                  <a:pt x="421" y="271"/>
                  <a:pt x="421" y="271"/>
                </a:cubicBezTo>
                <a:cubicBezTo>
                  <a:pt x="422" y="271"/>
                  <a:pt x="423" y="272"/>
                  <a:pt x="423" y="273"/>
                </a:cubicBezTo>
                <a:cubicBezTo>
                  <a:pt x="423" y="274"/>
                  <a:pt x="422" y="275"/>
                  <a:pt x="421" y="275"/>
                </a:cubicBezTo>
                <a:cubicBezTo>
                  <a:pt x="389" y="275"/>
                  <a:pt x="389" y="275"/>
                  <a:pt x="389" y="275"/>
                </a:cubicBezTo>
                <a:cubicBezTo>
                  <a:pt x="386" y="275"/>
                  <a:pt x="384" y="272"/>
                  <a:pt x="384" y="269"/>
                </a:cubicBezTo>
                <a:cubicBezTo>
                  <a:pt x="384" y="267"/>
                  <a:pt x="386" y="264"/>
                  <a:pt x="389" y="264"/>
                </a:cubicBezTo>
                <a:cubicBezTo>
                  <a:pt x="391" y="264"/>
                  <a:pt x="391" y="264"/>
                  <a:pt x="391" y="264"/>
                </a:cubicBezTo>
                <a:cubicBezTo>
                  <a:pt x="393" y="264"/>
                  <a:pt x="396" y="262"/>
                  <a:pt x="396" y="259"/>
                </a:cubicBezTo>
                <a:cubicBezTo>
                  <a:pt x="396" y="256"/>
                  <a:pt x="393" y="254"/>
                  <a:pt x="391" y="254"/>
                </a:cubicBezTo>
                <a:cubicBezTo>
                  <a:pt x="385" y="254"/>
                  <a:pt x="385" y="254"/>
                  <a:pt x="385" y="254"/>
                </a:cubicBezTo>
                <a:cubicBezTo>
                  <a:pt x="384" y="254"/>
                  <a:pt x="384" y="253"/>
                  <a:pt x="384" y="252"/>
                </a:cubicBezTo>
                <a:cubicBezTo>
                  <a:pt x="384" y="251"/>
                  <a:pt x="384" y="251"/>
                  <a:pt x="385" y="251"/>
                </a:cubicBezTo>
                <a:cubicBezTo>
                  <a:pt x="399" y="251"/>
                  <a:pt x="399" y="251"/>
                  <a:pt x="399" y="251"/>
                </a:cubicBezTo>
                <a:cubicBezTo>
                  <a:pt x="402" y="251"/>
                  <a:pt x="404" y="248"/>
                  <a:pt x="404" y="246"/>
                </a:cubicBezTo>
                <a:cubicBezTo>
                  <a:pt x="404" y="243"/>
                  <a:pt x="402" y="241"/>
                  <a:pt x="399" y="241"/>
                </a:cubicBezTo>
                <a:cubicBezTo>
                  <a:pt x="355" y="241"/>
                  <a:pt x="355" y="241"/>
                  <a:pt x="355" y="241"/>
                </a:cubicBezTo>
                <a:cubicBezTo>
                  <a:pt x="354" y="241"/>
                  <a:pt x="353" y="240"/>
                  <a:pt x="353" y="239"/>
                </a:cubicBezTo>
                <a:cubicBezTo>
                  <a:pt x="353" y="238"/>
                  <a:pt x="354" y="237"/>
                  <a:pt x="355" y="237"/>
                </a:cubicBezTo>
                <a:cubicBezTo>
                  <a:pt x="403" y="237"/>
                  <a:pt x="403" y="237"/>
                  <a:pt x="403" y="237"/>
                </a:cubicBezTo>
                <a:cubicBezTo>
                  <a:pt x="406" y="237"/>
                  <a:pt x="408" y="235"/>
                  <a:pt x="408" y="232"/>
                </a:cubicBezTo>
                <a:cubicBezTo>
                  <a:pt x="408" y="229"/>
                  <a:pt x="406" y="227"/>
                  <a:pt x="403" y="227"/>
                </a:cubicBezTo>
                <a:cubicBezTo>
                  <a:pt x="354" y="227"/>
                  <a:pt x="354" y="227"/>
                  <a:pt x="354" y="227"/>
                </a:cubicBezTo>
                <a:cubicBezTo>
                  <a:pt x="353" y="227"/>
                  <a:pt x="352" y="226"/>
                  <a:pt x="352" y="225"/>
                </a:cubicBezTo>
                <a:cubicBezTo>
                  <a:pt x="352" y="224"/>
                  <a:pt x="353" y="224"/>
                  <a:pt x="354" y="224"/>
                </a:cubicBezTo>
                <a:cubicBezTo>
                  <a:pt x="400" y="224"/>
                  <a:pt x="400" y="224"/>
                  <a:pt x="400" y="224"/>
                </a:cubicBezTo>
                <a:cubicBezTo>
                  <a:pt x="403" y="224"/>
                  <a:pt x="405" y="221"/>
                  <a:pt x="405" y="218"/>
                </a:cubicBezTo>
                <a:cubicBezTo>
                  <a:pt x="405" y="216"/>
                  <a:pt x="403" y="213"/>
                  <a:pt x="400" y="213"/>
                </a:cubicBezTo>
                <a:cubicBezTo>
                  <a:pt x="365" y="213"/>
                  <a:pt x="365" y="213"/>
                  <a:pt x="365" y="213"/>
                </a:cubicBezTo>
                <a:cubicBezTo>
                  <a:pt x="364" y="213"/>
                  <a:pt x="364" y="213"/>
                  <a:pt x="364" y="212"/>
                </a:cubicBezTo>
                <a:cubicBezTo>
                  <a:pt x="364" y="211"/>
                  <a:pt x="364" y="210"/>
                  <a:pt x="365" y="210"/>
                </a:cubicBezTo>
                <a:cubicBezTo>
                  <a:pt x="396" y="210"/>
                  <a:pt x="396" y="210"/>
                  <a:pt x="396" y="210"/>
                </a:cubicBezTo>
                <a:cubicBezTo>
                  <a:pt x="401" y="210"/>
                  <a:pt x="405" y="206"/>
                  <a:pt x="405" y="201"/>
                </a:cubicBezTo>
                <a:cubicBezTo>
                  <a:pt x="405" y="197"/>
                  <a:pt x="401" y="193"/>
                  <a:pt x="396" y="193"/>
                </a:cubicBezTo>
                <a:cubicBezTo>
                  <a:pt x="394" y="193"/>
                  <a:pt x="394" y="193"/>
                  <a:pt x="394" y="193"/>
                </a:cubicBezTo>
                <a:cubicBezTo>
                  <a:pt x="393" y="193"/>
                  <a:pt x="392" y="192"/>
                  <a:pt x="392" y="191"/>
                </a:cubicBezTo>
                <a:cubicBezTo>
                  <a:pt x="392" y="190"/>
                  <a:pt x="393" y="190"/>
                  <a:pt x="394" y="190"/>
                </a:cubicBezTo>
                <a:cubicBezTo>
                  <a:pt x="396" y="190"/>
                  <a:pt x="396" y="190"/>
                  <a:pt x="396" y="190"/>
                </a:cubicBezTo>
                <a:cubicBezTo>
                  <a:pt x="399" y="190"/>
                  <a:pt x="401" y="187"/>
                  <a:pt x="401" y="185"/>
                </a:cubicBezTo>
                <a:cubicBezTo>
                  <a:pt x="401" y="182"/>
                  <a:pt x="399" y="179"/>
                  <a:pt x="396" y="179"/>
                </a:cubicBezTo>
                <a:cubicBezTo>
                  <a:pt x="379" y="179"/>
                  <a:pt x="379" y="179"/>
                  <a:pt x="379" y="179"/>
                </a:cubicBezTo>
                <a:cubicBezTo>
                  <a:pt x="376" y="179"/>
                  <a:pt x="373" y="182"/>
                  <a:pt x="373" y="185"/>
                </a:cubicBezTo>
                <a:cubicBezTo>
                  <a:pt x="373" y="187"/>
                  <a:pt x="376" y="190"/>
                  <a:pt x="379" y="190"/>
                </a:cubicBezTo>
                <a:cubicBezTo>
                  <a:pt x="382" y="190"/>
                  <a:pt x="382" y="190"/>
                  <a:pt x="382" y="190"/>
                </a:cubicBezTo>
                <a:cubicBezTo>
                  <a:pt x="383" y="190"/>
                  <a:pt x="384" y="190"/>
                  <a:pt x="384" y="191"/>
                </a:cubicBezTo>
                <a:cubicBezTo>
                  <a:pt x="384" y="192"/>
                  <a:pt x="383" y="193"/>
                  <a:pt x="382" y="193"/>
                </a:cubicBezTo>
                <a:cubicBezTo>
                  <a:pt x="343" y="193"/>
                  <a:pt x="343" y="193"/>
                  <a:pt x="343" y="193"/>
                </a:cubicBezTo>
                <a:cubicBezTo>
                  <a:pt x="342" y="193"/>
                  <a:pt x="341" y="192"/>
                  <a:pt x="341" y="191"/>
                </a:cubicBezTo>
                <a:cubicBezTo>
                  <a:pt x="341" y="190"/>
                  <a:pt x="342" y="190"/>
                  <a:pt x="343" y="190"/>
                </a:cubicBezTo>
                <a:cubicBezTo>
                  <a:pt x="365" y="190"/>
                  <a:pt x="365" y="190"/>
                  <a:pt x="365" y="190"/>
                </a:cubicBezTo>
                <a:cubicBezTo>
                  <a:pt x="368" y="190"/>
                  <a:pt x="370" y="187"/>
                  <a:pt x="370" y="185"/>
                </a:cubicBezTo>
                <a:cubicBezTo>
                  <a:pt x="370" y="182"/>
                  <a:pt x="368" y="179"/>
                  <a:pt x="365" y="179"/>
                </a:cubicBezTo>
                <a:cubicBezTo>
                  <a:pt x="311" y="179"/>
                  <a:pt x="311" y="179"/>
                  <a:pt x="311" y="179"/>
                </a:cubicBezTo>
                <a:cubicBezTo>
                  <a:pt x="310" y="179"/>
                  <a:pt x="310" y="179"/>
                  <a:pt x="310" y="178"/>
                </a:cubicBezTo>
                <a:cubicBezTo>
                  <a:pt x="310" y="177"/>
                  <a:pt x="310" y="176"/>
                  <a:pt x="311" y="176"/>
                </a:cubicBezTo>
                <a:cubicBezTo>
                  <a:pt x="343" y="176"/>
                  <a:pt x="343" y="176"/>
                  <a:pt x="343" y="176"/>
                </a:cubicBezTo>
                <a:cubicBezTo>
                  <a:pt x="345" y="176"/>
                  <a:pt x="348" y="174"/>
                  <a:pt x="348" y="171"/>
                </a:cubicBezTo>
                <a:cubicBezTo>
                  <a:pt x="348" y="168"/>
                  <a:pt x="345" y="166"/>
                  <a:pt x="343" y="166"/>
                </a:cubicBezTo>
                <a:cubicBezTo>
                  <a:pt x="303" y="166"/>
                  <a:pt x="303" y="166"/>
                  <a:pt x="303" y="166"/>
                </a:cubicBezTo>
                <a:cubicBezTo>
                  <a:pt x="302" y="166"/>
                  <a:pt x="302" y="165"/>
                  <a:pt x="302" y="164"/>
                </a:cubicBezTo>
                <a:cubicBezTo>
                  <a:pt x="302" y="163"/>
                  <a:pt x="302" y="162"/>
                  <a:pt x="303" y="162"/>
                </a:cubicBezTo>
                <a:cubicBezTo>
                  <a:pt x="338" y="162"/>
                  <a:pt x="338" y="162"/>
                  <a:pt x="338" y="162"/>
                </a:cubicBezTo>
                <a:cubicBezTo>
                  <a:pt x="341" y="162"/>
                  <a:pt x="344" y="160"/>
                  <a:pt x="344" y="157"/>
                </a:cubicBezTo>
                <a:cubicBezTo>
                  <a:pt x="344" y="154"/>
                  <a:pt x="341" y="152"/>
                  <a:pt x="338" y="152"/>
                </a:cubicBezTo>
                <a:cubicBezTo>
                  <a:pt x="252" y="152"/>
                  <a:pt x="252" y="152"/>
                  <a:pt x="252" y="152"/>
                </a:cubicBezTo>
                <a:cubicBezTo>
                  <a:pt x="251" y="152"/>
                  <a:pt x="250" y="151"/>
                  <a:pt x="250" y="151"/>
                </a:cubicBezTo>
                <a:cubicBezTo>
                  <a:pt x="250" y="150"/>
                  <a:pt x="251" y="149"/>
                  <a:pt x="252" y="149"/>
                </a:cubicBezTo>
                <a:cubicBezTo>
                  <a:pt x="360" y="149"/>
                  <a:pt x="360" y="149"/>
                  <a:pt x="360" y="149"/>
                </a:cubicBezTo>
                <a:cubicBezTo>
                  <a:pt x="362" y="149"/>
                  <a:pt x="365" y="147"/>
                  <a:pt x="365" y="144"/>
                </a:cubicBezTo>
                <a:cubicBezTo>
                  <a:pt x="365" y="141"/>
                  <a:pt x="362" y="139"/>
                  <a:pt x="360" y="139"/>
                </a:cubicBezTo>
                <a:cubicBezTo>
                  <a:pt x="240" y="139"/>
                  <a:pt x="240" y="139"/>
                  <a:pt x="240" y="139"/>
                </a:cubicBezTo>
                <a:cubicBezTo>
                  <a:pt x="239" y="139"/>
                  <a:pt x="239" y="138"/>
                  <a:pt x="239" y="137"/>
                </a:cubicBezTo>
                <a:cubicBezTo>
                  <a:pt x="239" y="136"/>
                  <a:pt x="239" y="135"/>
                  <a:pt x="240" y="135"/>
                </a:cubicBezTo>
                <a:cubicBezTo>
                  <a:pt x="360" y="135"/>
                  <a:pt x="360" y="135"/>
                  <a:pt x="360" y="135"/>
                </a:cubicBezTo>
                <a:cubicBezTo>
                  <a:pt x="363" y="135"/>
                  <a:pt x="365" y="133"/>
                  <a:pt x="365" y="130"/>
                </a:cubicBezTo>
                <a:cubicBezTo>
                  <a:pt x="365" y="127"/>
                  <a:pt x="363" y="125"/>
                  <a:pt x="360" y="125"/>
                </a:cubicBezTo>
                <a:cubicBezTo>
                  <a:pt x="245" y="125"/>
                  <a:pt x="245" y="125"/>
                  <a:pt x="245" y="125"/>
                </a:cubicBezTo>
                <a:cubicBezTo>
                  <a:pt x="244" y="125"/>
                  <a:pt x="243" y="124"/>
                  <a:pt x="243" y="124"/>
                </a:cubicBezTo>
                <a:cubicBezTo>
                  <a:pt x="243" y="123"/>
                  <a:pt x="244" y="122"/>
                  <a:pt x="245" y="122"/>
                </a:cubicBezTo>
                <a:cubicBezTo>
                  <a:pt x="366" y="122"/>
                  <a:pt x="366" y="122"/>
                  <a:pt x="366" y="122"/>
                </a:cubicBezTo>
                <a:cubicBezTo>
                  <a:pt x="368" y="122"/>
                  <a:pt x="371" y="120"/>
                  <a:pt x="371" y="117"/>
                </a:cubicBezTo>
                <a:cubicBezTo>
                  <a:pt x="371" y="114"/>
                  <a:pt x="368" y="112"/>
                  <a:pt x="366" y="112"/>
                </a:cubicBezTo>
                <a:cubicBezTo>
                  <a:pt x="245" y="112"/>
                  <a:pt x="245" y="112"/>
                  <a:pt x="245" y="112"/>
                </a:cubicBezTo>
                <a:cubicBezTo>
                  <a:pt x="244" y="112"/>
                  <a:pt x="243" y="111"/>
                  <a:pt x="243" y="110"/>
                </a:cubicBezTo>
                <a:cubicBezTo>
                  <a:pt x="243" y="109"/>
                  <a:pt x="244" y="108"/>
                  <a:pt x="245" y="108"/>
                </a:cubicBezTo>
                <a:cubicBezTo>
                  <a:pt x="375" y="108"/>
                  <a:pt x="375" y="108"/>
                  <a:pt x="375" y="108"/>
                </a:cubicBezTo>
                <a:cubicBezTo>
                  <a:pt x="378" y="108"/>
                  <a:pt x="380" y="106"/>
                  <a:pt x="380" y="103"/>
                </a:cubicBezTo>
                <a:cubicBezTo>
                  <a:pt x="380" y="100"/>
                  <a:pt x="378" y="98"/>
                  <a:pt x="375" y="98"/>
                </a:cubicBezTo>
                <a:cubicBezTo>
                  <a:pt x="202" y="98"/>
                  <a:pt x="202" y="98"/>
                  <a:pt x="202" y="98"/>
                </a:cubicBezTo>
                <a:cubicBezTo>
                  <a:pt x="201" y="98"/>
                  <a:pt x="200" y="97"/>
                  <a:pt x="200" y="96"/>
                </a:cubicBezTo>
                <a:cubicBezTo>
                  <a:pt x="200" y="95"/>
                  <a:pt x="201" y="95"/>
                  <a:pt x="202" y="95"/>
                </a:cubicBezTo>
                <a:cubicBezTo>
                  <a:pt x="375" y="95"/>
                  <a:pt x="375" y="95"/>
                  <a:pt x="375" y="95"/>
                </a:cubicBezTo>
                <a:cubicBezTo>
                  <a:pt x="378" y="95"/>
                  <a:pt x="380" y="92"/>
                  <a:pt x="380" y="89"/>
                </a:cubicBezTo>
                <a:cubicBezTo>
                  <a:pt x="380" y="87"/>
                  <a:pt x="378" y="85"/>
                  <a:pt x="375" y="85"/>
                </a:cubicBezTo>
                <a:cubicBezTo>
                  <a:pt x="213" y="85"/>
                  <a:pt x="213" y="85"/>
                  <a:pt x="213" y="85"/>
                </a:cubicBezTo>
                <a:cubicBezTo>
                  <a:pt x="213" y="84"/>
                  <a:pt x="213" y="84"/>
                  <a:pt x="213" y="84"/>
                </a:cubicBezTo>
                <a:cubicBezTo>
                  <a:pt x="209" y="84"/>
                  <a:pt x="209" y="84"/>
                  <a:pt x="209" y="84"/>
                </a:cubicBezTo>
                <a:cubicBezTo>
                  <a:pt x="208" y="84"/>
                  <a:pt x="208" y="84"/>
                  <a:pt x="208" y="83"/>
                </a:cubicBezTo>
                <a:cubicBezTo>
                  <a:pt x="208" y="82"/>
                  <a:pt x="208" y="81"/>
                  <a:pt x="209" y="81"/>
                </a:cubicBezTo>
                <a:cubicBezTo>
                  <a:pt x="366" y="81"/>
                  <a:pt x="366" y="81"/>
                  <a:pt x="366" y="81"/>
                </a:cubicBezTo>
                <a:cubicBezTo>
                  <a:pt x="369" y="81"/>
                  <a:pt x="371" y="79"/>
                  <a:pt x="371" y="76"/>
                </a:cubicBezTo>
                <a:cubicBezTo>
                  <a:pt x="371" y="73"/>
                  <a:pt x="369" y="71"/>
                  <a:pt x="366" y="71"/>
                </a:cubicBezTo>
                <a:cubicBezTo>
                  <a:pt x="222" y="71"/>
                  <a:pt x="222" y="71"/>
                  <a:pt x="222" y="71"/>
                </a:cubicBezTo>
                <a:cubicBezTo>
                  <a:pt x="221" y="71"/>
                  <a:pt x="220" y="70"/>
                  <a:pt x="220" y="69"/>
                </a:cubicBezTo>
                <a:cubicBezTo>
                  <a:pt x="220" y="68"/>
                  <a:pt x="221" y="67"/>
                  <a:pt x="222" y="67"/>
                </a:cubicBezTo>
                <a:cubicBezTo>
                  <a:pt x="396" y="67"/>
                  <a:pt x="396" y="67"/>
                  <a:pt x="396" y="67"/>
                </a:cubicBezTo>
                <a:cubicBezTo>
                  <a:pt x="399" y="67"/>
                  <a:pt x="402" y="65"/>
                  <a:pt x="402" y="62"/>
                </a:cubicBezTo>
                <a:cubicBezTo>
                  <a:pt x="402" y="60"/>
                  <a:pt x="399" y="57"/>
                  <a:pt x="396" y="57"/>
                </a:cubicBezTo>
                <a:cubicBezTo>
                  <a:pt x="270" y="57"/>
                  <a:pt x="270" y="57"/>
                  <a:pt x="270" y="57"/>
                </a:cubicBezTo>
                <a:cubicBezTo>
                  <a:pt x="269" y="57"/>
                  <a:pt x="268" y="57"/>
                  <a:pt x="268" y="56"/>
                </a:cubicBezTo>
                <a:cubicBezTo>
                  <a:pt x="268" y="55"/>
                  <a:pt x="269" y="54"/>
                  <a:pt x="270" y="54"/>
                </a:cubicBezTo>
                <a:cubicBezTo>
                  <a:pt x="397" y="54"/>
                  <a:pt x="397" y="54"/>
                  <a:pt x="397" y="54"/>
                </a:cubicBezTo>
                <a:cubicBezTo>
                  <a:pt x="400" y="54"/>
                  <a:pt x="402" y="52"/>
                  <a:pt x="402" y="49"/>
                </a:cubicBezTo>
                <a:cubicBezTo>
                  <a:pt x="402" y="46"/>
                  <a:pt x="400" y="44"/>
                  <a:pt x="397" y="44"/>
                </a:cubicBezTo>
                <a:cubicBezTo>
                  <a:pt x="253" y="44"/>
                  <a:pt x="253" y="44"/>
                  <a:pt x="253" y="44"/>
                </a:cubicBezTo>
                <a:cubicBezTo>
                  <a:pt x="252" y="44"/>
                  <a:pt x="252" y="43"/>
                  <a:pt x="252" y="42"/>
                </a:cubicBezTo>
                <a:cubicBezTo>
                  <a:pt x="252" y="41"/>
                  <a:pt x="252" y="40"/>
                  <a:pt x="253" y="40"/>
                </a:cubicBezTo>
                <a:cubicBezTo>
                  <a:pt x="399" y="40"/>
                  <a:pt x="399" y="40"/>
                  <a:pt x="399" y="40"/>
                </a:cubicBezTo>
                <a:cubicBezTo>
                  <a:pt x="402" y="40"/>
                  <a:pt x="404" y="38"/>
                  <a:pt x="404" y="35"/>
                </a:cubicBezTo>
                <a:cubicBezTo>
                  <a:pt x="404" y="32"/>
                  <a:pt x="402" y="30"/>
                  <a:pt x="399" y="30"/>
                </a:cubicBezTo>
                <a:cubicBezTo>
                  <a:pt x="289" y="30"/>
                  <a:pt x="289" y="30"/>
                  <a:pt x="289" y="30"/>
                </a:cubicBezTo>
                <a:cubicBezTo>
                  <a:pt x="288" y="30"/>
                  <a:pt x="287" y="29"/>
                  <a:pt x="287" y="28"/>
                </a:cubicBezTo>
                <a:cubicBezTo>
                  <a:pt x="287" y="27"/>
                  <a:pt x="288" y="27"/>
                  <a:pt x="289" y="27"/>
                </a:cubicBezTo>
                <a:cubicBezTo>
                  <a:pt x="292" y="27"/>
                  <a:pt x="292" y="27"/>
                  <a:pt x="292" y="27"/>
                </a:cubicBezTo>
                <a:cubicBezTo>
                  <a:pt x="294" y="27"/>
                  <a:pt x="296" y="24"/>
                  <a:pt x="296" y="22"/>
                </a:cubicBezTo>
                <a:cubicBezTo>
                  <a:pt x="296" y="19"/>
                  <a:pt x="294" y="17"/>
                  <a:pt x="292" y="17"/>
                </a:cubicBezTo>
                <a:cubicBezTo>
                  <a:pt x="147" y="17"/>
                  <a:pt x="147" y="17"/>
                  <a:pt x="147" y="17"/>
                </a:cubicBezTo>
                <a:cubicBezTo>
                  <a:pt x="144" y="17"/>
                  <a:pt x="142" y="19"/>
                  <a:pt x="142" y="22"/>
                </a:cubicBezTo>
                <a:cubicBezTo>
                  <a:pt x="142" y="24"/>
                  <a:pt x="144" y="27"/>
                  <a:pt x="147" y="27"/>
                </a:cubicBezTo>
                <a:cubicBezTo>
                  <a:pt x="178" y="27"/>
                  <a:pt x="178" y="27"/>
                  <a:pt x="178" y="27"/>
                </a:cubicBezTo>
                <a:cubicBezTo>
                  <a:pt x="179" y="27"/>
                  <a:pt x="180" y="27"/>
                  <a:pt x="180" y="28"/>
                </a:cubicBezTo>
                <a:cubicBezTo>
                  <a:pt x="180" y="29"/>
                  <a:pt x="179" y="30"/>
                  <a:pt x="178" y="30"/>
                </a:cubicBezTo>
                <a:cubicBezTo>
                  <a:pt x="132" y="30"/>
                  <a:pt x="132" y="30"/>
                  <a:pt x="132" y="30"/>
                </a:cubicBezTo>
                <a:cubicBezTo>
                  <a:pt x="130" y="30"/>
                  <a:pt x="128" y="32"/>
                  <a:pt x="128" y="35"/>
                </a:cubicBezTo>
                <a:cubicBezTo>
                  <a:pt x="128" y="38"/>
                  <a:pt x="130" y="40"/>
                  <a:pt x="132" y="40"/>
                </a:cubicBezTo>
                <a:cubicBezTo>
                  <a:pt x="177" y="40"/>
                  <a:pt x="177" y="40"/>
                  <a:pt x="177" y="40"/>
                </a:cubicBezTo>
                <a:cubicBezTo>
                  <a:pt x="178" y="40"/>
                  <a:pt x="178" y="41"/>
                  <a:pt x="178" y="42"/>
                </a:cubicBezTo>
                <a:cubicBezTo>
                  <a:pt x="178" y="43"/>
                  <a:pt x="178" y="44"/>
                  <a:pt x="177" y="44"/>
                </a:cubicBezTo>
                <a:cubicBezTo>
                  <a:pt x="137" y="44"/>
                  <a:pt x="137" y="44"/>
                  <a:pt x="137" y="44"/>
                </a:cubicBezTo>
                <a:cubicBezTo>
                  <a:pt x="134" y="44"/>
                  <a:pt x="132" y="46"/>
                  <a:pt x="132" y="49"/>
                </a:cubicBezTo>
                <a:cubicBezTo>
                  <a:pt x="132" y="52"/>
                  <a:pt x="134" y="54"/>
                  <a:pt x="137" y="54"/>
                </a:cubicBezTo>
                <a:cubicBezTo>
                  <a:pt x="173" y="54"/>
                  <a:pt x="173" y="54"/>
                  <a:pt x="173" y="54"/>
                </a:cubicBezTo>
                <a:cubicBezTo>
                  <a:pt x="174" y="54"/>
                  <a:pt x="175" y="55"/>
                  <a:pt x="175" y="56"/>
                </a:cubicBezTo>
                <a:cubicBezTo>
                  <a:pt x="175" y="57"/>
                  <a:pt x="174" y="57"/>
                  <a:pt x="173" y="57"/>
                </a:cubicBezTo>
                <a:cubicBezTo>
                  <a:pt x="142" y="57"/>
                  <a:pt x="142" y="57"/>
                  <a:pt x="142" y="57"/>
                </a:cubicBezTo>
                <a:cubicBezTo>
                  <a:pt x="139" y="57"/>
                  <a:pt x="137" y="60"/>
                  <a:pt x="137" y="62"/>
                </a:cubicBezTo>
                <a:cubicBezTo>
                  <a:pt x="137" y="65"/>
                  <a:pt x="139" y="67"/>
                  <a:pt x="142" y="67"/>
                </a:cubicBezTo>
                <a:cubicBezTo>
                  <a:pt x="170" y="67"/>
                  <a:pt x="170" y="67"/>
                  <a:pt x="170" y="67"/>
                </a:cubicBezTo>
                <a:cubicBezTo>
                  <a:pt x="171" y="67"/>
                  <a:pt x="172" y="68"/>
                  <a:pt x="172" y="69"/>
                </a:cubicBezTo>
                <a:cubicBezTo>
                  <a:pt x="172" y="70"/>
                  <a:pt x="171" y="71"/>
                  <a:pt x="170" y="71"/>
                </a:cubicBezTo>
                <a:cubicBezTo>
                  <a:pt x="142" y="71"/>
                  <a:pt x="142" y="71"/>
                  <a:pt x="142" y="71"/>
                </a:cubicBezTo>
                <a:cubicBezTo>
                  <a:pt x="139" y="71"/>
                  <a:pt x="137" y="73"/>
                  <a:pt x="137" y="76"/>
                </a:cubicBezTo>
                <a:cubicBezTo>
                  <a:pt x="137" y="79"/>
                  <a:pt x="139" y="81"/>
                  <a:pt x="142" y="81"/>
                </a:cubicBezTo>
                <a:cubicBezTo>
                  <a:pt x="148" y="81"/>
                  <a:pt x="148" y="81"/>
                  <a:pt x="148" y="81"/>
                </a:cubicBezTo>
                <a:cubicBezTo>
                  <a:pt x="148" y="81"/>
                  <a:pt x="149" y="82"/>
                  <a:pt x="149" y="83"/>
                </a:cubicBezTo>
                <a:cubicBezTo>
                  <a:pt x="149" y="84"/>
                  <a:pt x="148" y="85"/>
                  <a:pt x="148" y="85"/>
                </a:cubicBezTo>
                <a:cubicBezTo>
                  <a:pt x="124" y="85"/>
                  <a:pt x="124" y="85"/>
                  <a:pt x="124" y="85"/>
                </a:cubicBezTo>
                <a:cubicBezTo>
                  <a:pt x="124" y="84"/>
                  <a:pt x="124" y="84"/>
                  <a:pt x="123" y="84"/>
                </a:cubicBezTo>
                <a:cubicBezTo>
                  <a:pt x="37" y="84"/>
                  <a:pt x="37" y="84"/>
                  <a:pt x="37" y="84"/>
                </a:cubicBezTo>
                <a:cubicBezTo>
                  <a:pt x="36" y="84"/>
                  <a:pt x="36" y="84"/>
                  <a:pt x="36" y="83"/>
                </a:cubicBezTo>
                <a:cubicBezTo>
                  <a:pt x="36" y="82"/>
                  <a:pt x="36" y="81"/>
                  <a:pt x="37" y="81"/>
                </a:cubicBezTo>
                <a:cubicBezTo>
                  <a:pt x="87" y="81"/>
                  <a:pt x="87" y="81"/>
                  <a:pt x="87" y="81"/>
                </a:cubicBezTo>
                <a:cubicBezTo>
                  <a:pt x="89" y="81"/>
                  <a:pt x="92" y="79"/>
                  <a:pt x="92" y="76"/>
                </a:cubicBezTo>
                <a:cubicBezTo>
                  <a:pt x="92" y="73"/>
                  <a:pt x="89" y="71"/>
                  <a:pt x="87" y="71"/>
                </a:cubicBezTo>
                <a:cubicBezTo>
                  <a:pt x="6" y="71"/>
                  <a:pt x="6" y="71"/>
                  <a:pt x="6" y="71"/>
                </a:cubicBezTo>
                <a:cubicBezTo>
                  <a:pt x="5" y="71"/>
                  <a:pt x="4" y="70"/>
                  <a:pt x="4" y="69"/>
                </a:cubicBezTo>
                <a:cubicBezTo>
                  <a:pt x="4" y="68"/>
                  <a:pt x="5" y="67"/>
                  <a:pt x="6" y="67"/>
                </a:cubicBezTo>
                <a:cubicBezTo>
                  <a:pt x="82" y="67"/>
                  <a:pt x="82" y="67"/>
                  <a:pt x="82" y="67"/>
                </a:cubicBezTo>
                <a:cubicBezTo>
                  <a:pt x="85" y="67"/>
                  <a:pt x="87" y="65"/>
                  <a:pt x="87" y="62"/>
                </a:cubicBezTo>
                <a:cubicBezTo>
                  <a:pt x="87" y="59"/>
                  <a:pt x="85" y="57"/>
                  <a:pt x="82" y="57"/>
                </a:cubicBezTo>
                <a:cubicBezTo>
                  <a:pt x="14" y="57"/>
                  <a:pt x="14" y="57"/>
                  <a:pt x="14" y="57"/>
                </a:cubicBezTo>
                <a:cubicBezTo>
                  <a:pt x="13" y="57"/>
                  <a:pt x="13" y="56"/>
                  <a:pt x="13" y="55"/>
                </a:cubicBezTo>
                <a:cubicBezTo>
                  <a:pt x="13" y="54"/>
                  <a:pt x="13" y="54"/>
                  <a:pt x="14" y="54"/>
                </a:cubicBezTo>
                <a:cubicBezTo>
                  <a:pt x="56" y="54"/>
                  <a:pt x="56" y="54"/>
                  <a:pt x="56" y="54"/>
                </a:cubicBezTo>
                <a:cubicBezTo>
                  <a:pt x="59" y="54"/>
                  <a:pt x="61" y="51"/>
                  <a:pt x="61" y="49"/>
                </a:cubicBezTo>
                <a:cubicBezTo>
                  <a:pt x="61" y="46"/>
                  <a:pt x="59" y="44"/>
                  <a:pt x="56" y="44"/>
                </a:cubicBezTo>
                <a:cubicBezTo>
                  <a:pt x="17" y="44"/>
                  <a:pt x="17" y="44"/>
                  <a:pt x="17" y="44"/>
                </a:cubicBezTo>
                <a:cubicBezTo>
                  <a:pt x="16" y="44"/>
                  <a:pt x="16" y="43"/>
                  <a:pt x="16" y="42"/>
                </a:cubicBezTo>
                <a:cubicBezTo>
                  <a:pt x="16" y="41"/>
                  <a:pt x="16" y="40"/>
                  <a:pt x="17" y="40"/>
                </a:cubicBezTo>
                <a:cubicBezTo>
                  <a:pt x="48" y="40"/>
                  <a:pt x="48" y="40"/>
                  <a:pt x="48" y="40"/>
                </a:cubicBezTo>
                <a:cubicBezTo>
                  <a:pt x="65" y="40"/>
                  <a:pt x="79" y="26"/>
                  <a:pt x="79" y="9"/>
                </a:cubicBezTo>
                <a:cubicBezTo>
                  <a:pt x="81" y="9"/>
                  <a:pt x="81" y="9"/>
                  <a:pt x="81" y="9"/>
                </a:cubicBezTo>
                <a:cubicBezTo>
                  <a:pt x="81" y="0"/>
                  <a:pt x="81" y="0"/>
                  <a:pt x="81" y="0"/>
                </a:cubicBezTo>
                <a:cubicBezTo>
                  <a:pt x="72" y="0"/>
                  <a:pt x="72" y="0"/>
                  <a:pt x="72" y="0"/>
                </a:cubicBezTo>
                <a:cubicBezTo>
                  <a:pt x="72" y="9"/>
                  <a:pt x="72" y="9"/>
                  <a:pt x="72" y="9"/>
                </a:cubicBezTo>
                <a:cubicBezTo>
                  <a:pt x="75" y="9"/>
                  <a:pt x="75" y="9"/>
                  <a:pt x="75" y="9"/>
                </a:cubicBezTo>
                <a:cubicBezTo>
                  <a:pt x="75" y="24"/>
                  <a:pt x="63" y="37"/>
                  <a:pt x="48" y="37"/>
                </a:cubicBezTo>
                <a:cubicBezTo>
                  <a:pt x="17" y="37"/>
                  <a:pt x="17" y="37"/>
                  <a:pt x="17" y="37"/>
                </a:cubicBezTo>
                <a:cubicBezTo>
                  <a:pt x="15" y="37"/>
                  <a:pt x="12" y="39"/>
                  <a:pt x="12" y="42"/>
                </a:cubicBezTo>
                <a:cubicBezTo>
                  <a:pt x="12" y="45"/>
                  <a:pt x="15" y="47"/>
                  <a:pt x="17" y="47"/>
                </a:cubicBezTo>
                <a:cubicBezTo>
                  <a:pt x="56" y="47"/>
                  <a:pt x="56" y="47"/>
                  <a:pt x="56" y="47"/>
                </a:cubicBezTo>
                <a:cubicBezTo>
                  <a:pt x="57" y="47"/>
                  <a:pt x="58" y="48"/>
                  <a:pt x="58" y="49"/>
                </a:cubicBezTo>
                <a:cubicBezTo>
                  <a:pt x="58" y="50"/>
                  <a:pt x="57" y="50"/>
                  <a:pt x="56" y="50"/>
                </a:cubicBezTo>
                <a:cubicBezTo>
                  <a:pt x="14" y="50"/>
                  <a:pt x="14" y="50"/>
                  <a:pt x="14" y="50"/>
                </a:cubicBezTo>
                <a:cubicBezTo>
                  <a:pt x="12" y="50"/>
                  <a:pt x="9" y="53"/>
                  <a:pt x="9" y="55"/>
                </a:cubicBezTo>
                <a:cubicBezTo>
                  <a:pt x="9" y="58"/>
                  <a:pt x="12" y="61"/>
                  <a:pt x="14" y="61"/>
                </a:cubicBezTo>
                <a:cubicBezTo>
                  <a:pt x="82" y="61"/>
                  <a:pt x="82" y="61"/>
                  <a:pt x="82" y="61"/>
                </a:cubicBezTo>
                <a:cubicBezTo>
                  <a:pt x="83" y="61"/>
                  <a:pt x="84" y="61"/>
                  <a:pt x="84" y="62"/>
                </a:cubicBezTo>
                <a:cubicBezTo>
                  <a:pt x="84" y="63"/>
                  <a:pt x="83" y="64"/>
                  <a:pt x="82" y="64"/>
                </a:cubicBezTo>
                <a:cubicBezTo>
                  <a:pt x="6" y="64"/>
                  <a:pt x="6" y="64"/>
                  <a:pt x="6" y="64"/>
                </a:cubicBezTo>
                <a:cubicBezTo>
                  <a:pt x="3" y="64"/>
                  <a:pt x="0" y="66"/>
                  <a:pt x="0" y="69"/>
                </a:cubicBezTo>
                <a:cubicBezTo>
                  <a:pt x="0" y="72"/>
                  <a:pt x="3" y="74"/>
                  <a:pt x="6" y="74"/>
                </a:cubicBezTo>
                <a:cubicBezTo>
                  <a:pt x="87" y="74"/>
                  <a:pt x="87" y="74"/>
                  <a:pt x="87" y="74"/>
                </a:cubicBezTo>
                <a:cubicBezTo>
                  <a:pt x="88" y="74"/>
                  <a:pt x="88" y="75"/>
                  <a:pt x="88" y="76"/>
                </a:cubicBezTo>
                <a:cubicBezTo>
                  <a:pt x="88" y="77"/>
                  <a:pt x="88" y="77"/>
                  <a:pt x="87" y="77"/>
                </a:cubicBezTo>
                <a:cubicBezTo>
                  <a:pt x="37" y="77"/>
                  <a:pt x="37" y="77"/>
                  <a:pt x="37" y="77"/>
                </a:cubicBezTo>
                <a:cubicBezTo>
                  <a:pt x="35" y="77"/>
                  <a:pt x="32" y="80"/>
                  <a:pt x="32" y="83"/>
                </a:cubicBezTo>
                <a:cubicBezTo>
                  <a:pt x="32" y="85"/>
                  <a:pt x="35" y="88"/>
                  <a:pt x="37" y="88"/>
                </a:cubicBezTo>
                <a:cubicBezTo>
                  <a:pt x="117" y="88"/>
                  <a:pt x="117" y="88"/>
                  <a:pt x="117" y="88"/>
                </a:cubicBezTo>
                <a:cubicBezTo>
                  <a:pt x="117" y="88"/>
                  <a:pt x="117" y="88"/>
                  <a:pt x="117" y="88"/>
                </a:cubicBezTo>
                <a:cubicBezTo>
                  <a:pt x="124" y="88"/>
                  <a:pt x="124" y="88"/>
                  <a:pt x="124" y="88"/>
                </a:cubicBezTo>
                <a:cubicBezTo>
                  <a:pt x="124" y="88"/>
                  <a:pt x="125" y="89"/>
                  <a:pt x="125" y="89"/>
                </a:cubicBezTo>
                <a:cubicBezTo>
                  <a:pt x="125" y="90"/>
                  <a:pt x="124" y="91"/>
                  <a:pt x="123" y="91"/>
                </a:cubicBezTo>
                <a:cubicBezTo>
                  <a:pt x="39" y="91"/>
                  <a:pt x="39" y="91"/>
                  <a:pt x="39" y="91"/>
                </a:cubicBezTo>
                <a:cubicBezTo>
                  <a:pt x="36" y="91"/>
                  <a:pt x="34" y="93"/>
                  <a:pt x="34" y="96"/>
                </a:cubicBezTo>
                <a:cubicBezTo>
                  <a:pt x="34" y="99"/>
                  <a:pt x="36" y="101"/>
                  <a:pt x="39" y="101"/>
                </a:cubicBezTo>
                <a:cubicBezTo>
                  <a:pt x="122" y="101"/>
                  <a:pt x="122" y="101"/>
                  <a:pt x="122" y="101"/>
                </a:cubicBezTo>
                <a:cubicBezTo>
                  <a:pt x="123" y="101"/>
                  <a:pt x="124" y="102"/>
                  <a:pt x="124" y="103"/>
                </a:cubicBezTo>
                <a:cubicBezTo>
                  <a:pt x="124" y="104"/>
                  <a:pt x="123" y="105"/>
                  <a:pt x="122" y="105"/>
                </a:cubicBezTo>
                <a:cubicBezTo>
                  <a:pt x="43" y="105"/>
                  <a:pt x="43" y="105"/>
                  <a:pt x="43" y="105"/>
                </a:cubicBezTo>
                <a:cubicBezTo>
                  <a:pt x="40" y="105"/>
                  <a:pt x="38" y="107"/>
                  <a:pt x="38" y="110"/>
                </a:cubicBezTo>
                <a:cubicBezTo>
                  <a:pt x="38" y="113"/>
                  <a:pt x="40" y="115"/>
                  <a:pt x="43" y="115"/>
                </a:cubicBezTo>
                <a:cubicBezTo>
                  <a:pt x="102" y="115"/>
                  <a:pt x="102" y="115"/>
                  <a:pt x="102" y="115"/>
                </a:cubicBezTo>
                <a:cubicBezTo>
                  <a:pt x="103" y="115"/>
                  <a:pt x="104" y="116"/>
                  <a:pt x="104" y="117"/>
                </a:cubicBezTo>
                <a:cubicBezTo>
                  <a:pt x="104" y="118"/>
                  <a:pt x="103" y="118"/>
                  <a:pt x="102" y="118"/>
                </a:cubicBezTo>
                <a:cubicBezTo>
                  <a:pt x="39" y="118"/>
                  <a:pt x="39" y="118"/>
                  <a:pt x="39" y="118"/>
                </a:cubicBezTo>
                <a:cubicBezTo>
                  <a:pt x="36" y="118"/>
                  <a:pt x="33" y="121"/>
                  <a:pt x="33" y="123"/>
                </a:cubicBezTo>
                <a:cubicBezTo>
                  <a:pt x="33" y="126"/>
                  <a:pt x="36" y="128"/>
                  <a:pt x="39" y="128"/>
                </a:cubicBezTo>
                <a:cubicBezTo>
                  <a:pt x="90" y="128"/>
                  <a:pt x="90" y="128"/>
                  <a:pt x="90" y="128"/>
                </a:cubicBezTo>
                <a:cubicBezTo>
                  <a:pt x="91" y="128"/>
                  <a:pt x="92" y="129"/>
                  <a:pt x="92" y="130"/>
                </a:cubicBezTo>
                <a:cubicBezTo>
                  <a:pt x="92" y="131"/>
                  <a:pt x="91" y="132"/>
                  <a:pt x="90" y="132"/>
                </a:cubicBezTo>
                <a:cubicBezTo>
                  <a:pt x="45" y="132"/>
                  <a:pt x="45" y="132"/>
                  <a:pt x="45" y="132"/>
                </a:cubicBezTo>
                <a:cubicBezTo>
                  <a:pt x="42" y="132"/>
                  <a:pt x="40" y="134"/>
                  <a:pt x="40" y="137"/>
                </a:cubicBezTo>
                <a:cubicBezTo>
                  <a:pt x="40" y="140"/>
                  <a:pt x="42" y="142"/>
                  <a:pt x="45" y="142"/>
                </a:cubicBezTo>
                <a:cubicBezTo>
                  <a:pt x="63" y="142"/>
                  <a:pt x="63" y="142"/>
                  <a:pt x="63" y="142"/>
                </a:cubicBezTo>
                <a:cubicBezTo>
                  <a:pt x="64" y="142"/>
                  <a:pt x="65" y="143"/>
                  <a:pt x="65" y="144"/>
                </a:cubicBezTo>
                <a:cubicBezTo>
                  <a:pt x="65" y="145"/>
                  <a:pt x="64" y="146"/>
                  <a:pt x="63" y="146"/>
                </a:cubicBezTo>
                <a:cubicBezTo>
                  <a:pt x="56" y="146"/>
                  <a:pt x="56" y="146"/>
                  <a:pt x="56" y="146"/>
                </a:cubicBezTo>
                <a:cubicBezTo>
                  <a:pt x="53" y="146"/>
                  <a:pt x="51" y="148"/>
                  <a:pt x="51" y="151"/>
                </a:cubicBezTo>
                <a:cubicBezTo>
                  <a:pt x="51" y="153"/>
                  <a:pt x="53" y="156"/>
                  <a:pt x="56" y="156"/>
                </a:cubicBezTo>
                <a:cubicBezTo>
                  <a:pt x="65" y="156"/>
                  <a:pt x="65" y="156"/>
                  <a:pt x="65" y="156"/>
                </a:cubicBezTo>
                <a:cubicBezTo>
                  <a:pt x="66" y="156"/>
                  <a:pt x="67" y="156"/>
                  <a:pt x="67" y="157"/>
                </a:cubicBezTo>
                <a:cubicBezTo>
                  <a:pt x="67" y="158"/>
                  <a:pt x="66" y="159"/>
                  <a:pt x="65" y="159"/>
                </a:cubicBezTo>
                <a:cubicBezTo>
                  <a:pt x="65" y="159"/>
                  <a:pt x="65" y="159"/>
                  <a:pt x="65" y="159"/>
                </a:cubicBezTo>
                <a:cubicBezTo>
                  <a:pt x="62" y="159"/>
                  <a:pt x="60" y="161"/>
                  <a:pt x="60" y="164"/>
                </a:cubicBezTo>
                <a:cubicBezTo>
                  <a:pt x="60" y="167"/>
                  <a:pt x="62" y="169"/>
                  <a:pt x="65" y="169"/>
                </a:cubicBezTo>
                <a:cubicBezTo>
                  <a:pt x="84" y="169"/>
                  <a:pt x="84" y="169"/>
                  <a:pt x="84" y="169"/>
                </a:cubicBezTo>
                <a:cubicBezTo>
                  <a:pt x="84" y="169"/>
                  <a:pt x="85" y="170"/>
                  <a:pt x="85" y="171"/>
                </a:cubicBezTo>
                <a:cubicBezTo>
                  <a:pt x="85" y="172"/>
                  <a:pt x="84" y="173"/>
                  <a:pt x="84" y="173"/>
                </a:cubicBezTo>
                <a:cubicBezTo>
                  <a:pt x="80" y="173"/>
                  <a:pt x="80" y="173"/>
                  <a:pt x="80" y="173"/>
                </a:cubicBezTo>
                <a:cubicBezTo>
                  <a:pt x="77" y="173"/>
                  <a:pt x="75" y="175"/>
                  <a:pt x="75" y="178"/>
                </a:cubicBezTo>
                <a:cubicBezTo>
                  <a:pt x="75" y="181"/>
                  <a:pt x="77" y="183"/>
                  <a:pt x="80" y="183"/>
                </a:cubicBezTo>
                <a:cubicBezTo>
                  <a:pt x="125" y="183"/>
                  <a:pt x="125" y="183"/>
                  <a:pt x="125" y="183"/>
                </a:cubicBezTo>
                <a:cubicBezTo>
                  <a:pt x="126" y="183"/>
                  <a:pt x="127" y="184"/>
                  <a:pt x="127" y="185"/>
                </a:cubicBezTo>
                <a:cubicBezTo>
                  <a:pt x="127" y="186"/>
                  <a:pt x="126" y="186"/>
                  <a:pt x="125" y="186"/>
                </a:cubicBezTo>
                <a:cubicBezTo>
                  <a:pt x="89" y="186"/>
                  <a:pt x="89" y="186"/>
                  <a:pt x="89" y="186"/>
                </a:cubicBezTo>
                <a:cubicBezTo>
                  <a:pt x="86" y="186"/>
                  <a:pt x="84" y="189"/>
                  <a:pt x="84" y="191"/>
                </a:cubicBezTo>
                <a:cubicBezTo>
                  <a:pt x="84" y="194"/>
                  <a:pt x="86" y="196"/>
                  <a:pt x="89" y="196"/>
                </a:cubicBezTo>
                <a:cubicBezTo>
                  <a:pt x="143" y="196"/>
                  <a:pt x="143" y="196"/>
                  <a:pt x="143" y="196"/>
                </a:cubicBezTo>
                <a:cubicBezTo>
                  <a:pt x="144" y="196"/>
                  <a:pt x="145" y="197"/>
                  <a:pt x="145" y="198"/>
                </a:cubicBezTo>
                <a:cubicBezTo>
                  <a:pt x="145" y="199"/>
                  <a:pt x="144" y="200"/>
                  <a:pt x="143" y="200"/>
                </a:cubicBezTo>
                <a:cubicBezTo>
                  <a:pt x="99" y="200"/>
                  <a:pt x="99" y="200"/>
                  <a:pt x="99" y="200"/>
                </a:cubicBezTo>
                <a:cubicBezTo>
                  <a:pt x="96" y="200"/>
                  <a:pt x="94" y="202"/>
                  <a:pt x="94" y="205"/>
                </a:cubicBezTo>
                <a:cubicBezTo>
                  <a:pt x="94" y="208"/>
                  <a:pt x="96" y="210"/>
                  <a:pt x="99" y="210"/>
                </a:cubicBezTo>
                <a:cubicBezTo>
                  <a:pt x="140" y="210"/>
                  <a:pt x="140" y="210"/>
                  <a:pt x="140" y="210"/>
                </a:cubicBezTo>
                <a:cubicBezTo>
                  <a:pt x="141" y="210"/>
                  <a:pt x="142" y="211"/>
                  <a:pt x="142" y="212"/>
                </a:cubicBezTo>
                <a:cubicBezTo>
                  <a:pt x="142" y="213"/>
                  <a:pt x="141" y="213"/>
                  <a:pt x="140" y="213"/>
                </a:cubicBezTo>
                <a:cubicBezTo>
                  <a:pt x="105" y="213"/>
                  <a:pt x="105" y="213"/>
                  <a:pt x="105" y="213"/>
                </a:cubicBezTo>
                <a:cubicBezTo>
                  <a:pt x="103" y="213"/>
                  <a:pt x="100" y="216"/>
                  <a:pt x="100" y="218"/>
                </a:cubicBezTo>
                <a:cubicBezTo>
                  <a:pt x="100" y="221"/>
                  <a:pt x="103" y="224"/>
                  <a:pt x="105" y="224"/>
                </a:cubicBezTo>
                <a:cubicBezTo>
                  <a:pt x="130" y="224"/>
                  <a:pt x="130" y="224"/>
                  <a:pt x="130" y="224"/>
                </a:cubicBezTo>
                <a:cubicBezTo>
                  <a:pt x="131" y="224"/>
                  <a:pt x="132" y="224"/>
                  <a:pt x="132" y="225"/>
                </a:cubicBezTo>
                <a:cubicBezTo>
                  <a:pt x="132" y="226"/>
                  <a:pt x="131" y="227"/>
                  <a:pt x="130" y="227"/>
                </a:cubicBezTo>
                <a:cubicBezTo>
                  <a:pt x="104" y="227"/>
                  <a:pt x="104" y="227"/>
                  <a:pt x="104" y="227"/>
                </a:cubicBezTo>
                <a:cubicBezTo>
                  <a:pt x="101" y="227"/>
                  <a:pt x="99" y="229"/>
                  <a:pt x="99" y="232"/>
                </a:cubicBezTo>
                <a:cubicBezTo>
                  <a:pt x="99" y="235"/>
                  <a:pt x="101" y="237"/>
                  <a:pt x="104" y="237"/>
                </a:cubicBezTo>
                <a:cubicBezTo>
                  <a:pt x="117" y="237"/>
                  <a:pt x="117" y="237"/>
                  <a:pt x="117" y="237"/>
                </a:cubicBezTo>
                <a:cubicBezTo>
                  <a:pt x="118" y="237"/>
                  <a:pt x="119" y="238"/>
                  <a:pt x="119" y="239"/>
                </a:cubicBezTo>
                <a:cubicBezTo>
                  <a:pt x="119" y="240"/>
                  <a:pt x="118" y="240"/>
                  <a:pt x="117" y="240"/>
                </a:cubicBezTo>
                <a:cubicBezTo>
                  <a:pt x="105" y="240"/>
                  <a:pt x="105" y="240"/>
                  <a:pt x="105" y="240"/>
                </a:cubicBezTo>
                <a:cubicBezTo>
                  <a:pt x="102" y="240"/>
                  <a:pt x="100" y="243"/>
                  <a:pt x="100" y="246"/>
                </a:cubicBezTo>
                <a:cubicBezTo>
                  <a:pt x="100" y="248"/>
                  <a:pt x="102" y="251"/>
                  <a:pt x="105" y="251"/>
                </a:cubicBezTo>
                <a:cubicBezTo>
                  <a:pt x="112" y="251"/>
                  <a:pt x="112" y="251"/>
                  <a:pt x="112" y="251"/>
                </a:cubicBezTo>
                <a:cubicBezTo>
                  <a:pt x="112" y="251"/>
                  <a:pt x="113" y="251"/>
                  <a:pt x="113" y="252"/>
                </a:cubicBezTo>
                <a:cubicBezTo>
                  <a:pt x="113" y="253"/>
                  <a:pt x="112" y="254"/>
                  <a:pt x="112" y="254"/>
                </a:cubicBezTo>
                <a:cubicBezTo>
                  <a:pt x="105" y="254"/>
                  <a:pt x="105" y="254"/>
                  <a:pt x="105" y="254"/>
                </a:cubicBezTo>
                <a:cubicBezTo>
                  <a:pt x="102" y="254"/>
                  <a:pt x="100" y="256"/>
                  <a:pt x="100" y="259"/>
                </a:cubicBezTo>
                <a:cubicBezTo>
                  <a:pt x="100" y="262"/>
                  <a:pt x="102" y="264"/>
                  <a:pt x="105" y="264"/>
                </a:cubicBezTo>
                <a:cubicBezTo>
                  <a:pt x="109" y="264"/>
                  <a:pt x="109" y="264"/>
                  <a:pt x="109" y="264"/>
                </a:cubicBezTo>
                <a:cubicBezTo>
                  <a:pt x="240" y="264"/>
                  <a:pt x="240" y="264"/>
                  <a:pt x="240" y="264"/>
                </a:cubicBezTo>
                <a:cubicBezTo>
                  <a:pt x="244" y="264"/>
                  <a:pt x="248" y="260"/>
                  <a:pt x="248" y="256"/>
                </a:cubicBezTo>
                <a:cubicBezTo>
                  <a:pt x="248" y="251"/>
                  <a:pt x="244" y="247"/>
                  <a:pt x="240" y="247"/>
                </a:cubicBezTo>
                <a:cubicBezTo>
                  <a:pt x="230" y="247"/>
                  <a:pt x="230" y="247"/>
                  <a:pt x="230" y="247"/>
                </a:cubicBezTo>
                <a:cubicBezTo>
                  <a:pt x="227" y="247"/>
                  <a:pt x="225" y="245"/>
                  <a:pt x="225" y="242"/>
                </a:cubicBezTo>
                <a:cubicBezTo>
                  <a:pt x="225" y="239"/>
                  <a:pt x="227" y="237"/>
                  <a:pt x="230" y="237"/>
                </a:cubicBezTo>
                <a:cubicBezTo>
                  <a:pt x="231" y="237"/>
                  <a:pt x="231" y="237"/>
                  <a:pt x="231" y="237"/>
                </a:cubicBezTo>
                <a:cubicBezTo>
                  <a:pt x="233" y="237"/>
                  <a:pt x="236" y="235"/>
                  <a:pt x="236" y="232"/>
                </a:cubicBezTo>
                <a:cubicBezTo>
                  <a:pt x="236" y="229"/>
                  <a:pt x="233" y="227"/>
                  <a:pt x="231" y="227"/>
                </a:cubicBezTo>
                <a:cubicBezTo>
                  <a:pt x="222" y="227"/>
                  <a:pt x="222" y="227"/>
                  <a:pt x="222" y="227"/>
                </a:cubicBezTo>
                <a:cubicBezTo>
                  <a:pt x="221" y="227"/>
                  <a:pt x="220" y="226"/>
                  <a:pt x="220" y="225"/>
                </a:cubicBezTo>
                <a:cubicBezTo>
                  <a:pt x="220" y="224"/>
                  <a:pt x="221" y="224"/>
                  <a:pt x="222" y="224"/>
                </a:cubicBezTo>
                <a:cubicBezTo>
                  <a:pt x="240" y="224"/>
                  <a:pt x="240" y="224"/>
                  <a:pt x="240" y="224"/>
                </a:cubicBezTo>
                <a:cubicBezTo>
                  <a:pt x="243" y="224"/>
                  <a:pt x="245" y="221"/>
                  <a:pt x="245" y="218"/>
                </a:cubicBezTo>
                <a:cubicBezTo>
                  <a:pt x="245" y="216"/>
                  <a:pt x="243" y="213"/>
                  <a:pt x="240" y="213"/>
                </a:cubicBezTo>
                <a:cubicBezTo>
                  <a:pt x="217" y="213"/>
                  <a:pt x="217" y="213"/>
                  <a:pt x="217" y="213"/>
                </a:cubicBezTo>
                <a:cubicBezTo>
                  <a:pt x="216" y="213"/>
                  <a:pt x="215" y="213"/>
                  <a:pt x="215" y="212"/>
                </a:cubicBezTo>
                <a:cubicBezTo>
                  <a:pt x="215" y="211"/>
                  <a:pt x="216" y="210"/>
                  <a:pt x="217" y="210"/>
                </a:cubicBezTo>
                <a:cubicBezTo>
                  <a:pt x="248" y="210"/>
                  <a:pt x="248" y="210"/>
                  <a:pt x="248" y="210"/>
                </a:cubicBezTo>
                <a:cubicBezTo>
                  <a:pt x="251" y="210"/>
                  <a:pt x="253" y="208"/>
                  <a:pt x="253" y="205"/>
                </a:cubicBezTo>
                <a:cubicBezTo>
                  <a:pt x="253" y="202"/>
                  <a:pt x="251" y="200"/>
                  <a:pt x="248" y="200"/>
                </a:cubicBezTo>
                <a:cubicBezTo>
                  <a:pt x="216" y="200"/>
                  <a:pt x="216" y="200"/>
                  <a:pt x="216" y="200"/>
                </a:cubicBezTo>
                <a:cubicBezTo>
                  <a:pt x="215" y="200"/>
                  <a:pt x="214" y="199"/>
                  <a:pt x="214" y="198"/>
                </a:cubicBezTo>
                <a:cubicBezTo>
                  <a:pt x="214" y="197"/>
                  <a:pt x="215" y="196"/>
                  <a:pt x="216" y="196"/>
                </a:cubicBezTo>
                <a:cubicBezTo>
                  <a:pt x="247" y="196"/>
                  <a:pt x="247" y="196"/>
                  <a:pt x="247" y="196"/>
                </a:cubicBezTo>
                <a:cubicBezTo>
                  <a:pt x="250" y="196"/>
                  <a:pt x="252" y="194"/>
                  <a:pt x="252" y="191"/>
                </a:cubicBezTo>
                <a:cubicBezTo>
                  <a:pt x="252" y="189"/>
                  <a:pt x="250" y="186"/>
                  <a:pt x="247" y="186"/>
                </a:cubicBezTo>
                <a:cubicBezTo>
                  <a:pt x="213" y="186"/>
                  <a:pt x="213" y="186"/>
                  <a:pt x="213" y="186"/>
                </a:cubicBezTo>
                <a:cubicBezTo>
                  <a:pt x="212" y="186"/>
                  <a:pt x="212" y="186"/>
                  <a:pt x="212" y="185"/>
                </a:cubicBezTo>
                <a:cubicBezTo>
                  <a:pt x="212" y="184"/>
                  <a:pt x="212" y="183"/>
                  <a:pt x="213" y="183"/>
                </a:cubicBezTo>
                <a:cubicBezTo>
                  <a:pt x="260" y="183"/>
                  <a:pt x="260" y="183"/>
                  <a:pt x="260" y="183"/>
                </a:cubicBezTo>
                <a:cubicBezTo>
                  <a:pt x="263" y="183"/>
                  <a:pt x="265" y="181"/>
                  <a:pt x="265" y="178"/>
                </a:cubicBezTo>
                <a:cubicBezTo>
                  <a:pt x="265" y="175"/>
                  <a:pt x="263" y="173"/>
                  <a:pt x="260" y="173"/>
                </a:cubicBezTo>
                <a:cubicBezTo>
                  <a:pt x="187" y="173"/>
                  <a:pt x="187" y="173"/>
                  <a:pt x="187" y="173"/>
                </a:cubicBezTo>
                <a:cubicBezTo>
                  <a:pt x="186" y="173"/>
                  <a:pt x="185" y="172"/>
                  <a:pt x="185" y="171"/>
                </a:cubicBezTo>
                <a:cubicBezTo>
                  <a:pt x="185" y="170"/>
                  <a:pt x="186" y="169"/>
                  <a:pt x="187" y="169"/>
                </a:cubicBezTo>
                <a:cubicBezTo>
                  <a:pt x="247" y="169"/>
                  <a:pt x="247" y="169"/>
                  <a:pt x="247" y="169"/>
                </a:cubicBezTo>
                <a:cubicBezTo>
                  <a:pt x="249" y="169"/>
                  <a:pt x="252" y="167"/>
                  <a:pt x="252" y="164"/>
                </a:cubicBezTo>
                <a:cubicBezTo>
                  <a:pt x="252" y="161"/>
                  <a:pt x="249" y="159"/>
                  <a:pt x="247" y="159"/>
                </a:cubicBezTo>
                <a:cubicBezTo>
                  <a:pt x="180" y="159"/>
                  <a:pt x="180" y="159"/>
                  <a:pt x="180" y="159"/>
                </a:cubicBezTo>
                <a:cubicBezTo>
                  <a:pt x="179" y="159"/>
                  <a:pt x="178" y="158"/>
                  <a:pt x="178" y="157"/>
                </a:cubicBezTo>
                <a:cubicBezTo>
                  <a:pt x="178" y="156"/>
                  <a:pt x="179" y="156"/>
                  <a:pt x="180" y="156"/>
                </a:cubicBezTo>
                <a:cubicBezTo>
                  <a:pt x="238" y="156"/>
                  <a:pt x="238" y="156"/>
                  <a:pt x="238" y="156"/>
                </a:cubicBezTo>
                <a:cubicBezTo>
                  <a:pt x="241" y="156"/>
                  <a:pt x="243" y="153"/>
                  <a:pt x="243" y="151"/>
                </a:cubicBezTo>
                <a:cubicBezTo>
                  <a:pt x="243" y="148"/>
                  <a:pt x="241" y="146"/>
                  <a:pt x="238" y="146"/>
                </a:cubicBezTo>
                <a:cubicBezTo>
                  <a:pt x="190" y="146"/>
                  <a:pt x="190" y="146"/>
                  <a:pt x="190" y="146"/>
                </a:cubicBezTo>
                <a:cubicBezTo>
                  <a:pt x="189" y="146"/>
                  <a:pt x="188" y="145"/>
                  <a:pt x="188" y="144"/>
                </a:cubicBezTo>
                <a:cubicBezTo>
                  <a:pt x="188" y="143"/>
                  <a:pt x="189" y="142"/>
                  <a:pt x="190" y="142"/>
                </a:cubicBezTo>
                <a:cubicBezTo>
                  <a:pt x="203" y="142"/>
                  <a:pt x="203" y="142"/>
                  <a:pt x="203" y="142"/>
                </a:cubicBezTo>
                <a:cubicBezTo>
                  <a:pt x="206" y="142"/>
                  <a:pt x="208" y="140"/>
                  <a:pt x="208" y="137"/>
                </a:cubicBezTo>
                <a:cubicBezTo>
                  <a:pt x="208" y="134"/>
                  <a:pt x="206" y="132"/>
                  <a:pt x="203" y="132"/>
                </a:cubicBezTo>
                <a:cubicBezTo>
                  <a:pt x="190" y="132"/>
                  <a:pt x="190" y="132"/>
                  <a:pt x="190" y="132"/>
                </a:cubicBezTo>
                <a:cubicBezTo>
                  <a:pt x="189" y="132"/>
                  <a:pt x="188" y="131"/>
                  <a:pt x="188" y="130"/>
                </a:cubicBezTo>
                <a:cubicBezTo>
                  <a:pt x="188" y="129"/>
                  <a:pt x="189" y="128"/>
                  <a:pt x="190" y="128"/>
                </a:cubicBezTo>
                <a:cubicBezTo>
                  <a:pt x="229" y="128"/>
                  <a:pt x="229" y="128"/>
                  <a:pt x="229" y="128"/>
                </a:cubicBezTo>
                <a:cubicBezTo>
                  <a:pt x="232" y="128"/>
                  <a:pt x="234" y="126"/>
                  <a:pt x="234" y="123"/>
                </a:cubicBezTo>
                <a:cubicBezTo>
                  <a:pt x="234" y="121"/>
                  <a:pt x="232" y="118"/>
                  <a:pt x="229" y="118"/>
                </a:cubicBezTo>
                <a:cubicBezTo>
                  <a:pt x="200" y="118"/>
                  <a:pt x="200" y="118"/>
                  <a:pt x="200" y="118"/>
                </a:cubicBezTo>
                <a:cubicBezTo>
                  <a:pt x="199" y="118"/>
                  <a:pt x="198" y="118"/>
                  <a:pt x="198" y="117"/>
                </a:cubicBezTo>
                <a:cubicBezTo>
                  <a:pt x="198" y="116"/>
                  <a:pt x="199" y="115"/>
                  <a:pt x="200" y="115"/>
                </a:cubicBezTo>
                <a:cubicBezTo>
                  <a:pt x="228" y="115"/>
                  <a:pt x="228" y="115"/>
                  <a:pt x="228" y="115"/>
                </a:cubicBezTo>
                <a:cubicBezTo>
                  <a:pt x="231" y="115"/>
                  <a:pt x="234" y="113"/>
                  <a:pt x="234" y="110"/>
                </a:cubicBezTo>
                <a:cubicBezTo>
                  <a:pt x="234" y="107"/>
                  <a:pt x="231" y="105"/>
                  <a:pt x="228" y="105"/>
                </a:cubicBezTo>
                <a:cubicBezTo>
                  <a:pt x="181" y="105"/>
                  <a:pt x="181" y="105"/>
                  <a:pt x="181" y="105"/>
                </a:cubicBezTo>
                <a:cubicBezTo>
                  <a:pt x="180" y="105"/>
                  <a:pt x="180" y="104"/>
                  <a:pt x="180" y="103"/>
                </a:cubicBezTo>
                <a:cubicBezTo>
                  <a:pt x="180" y="102"/>
                  <a:pt x="180" y="101"/>
                  <a:pt x="181" y="101"/>
                </a:cubicBezTo>
                <a:cubicBezTo>
                  <a:pt x="190" y="101"/>
                  <a:pt x="190" y="101"/>
                  <a:pt x="190" y="101"/>
                </a:cubicBezTo>
                <a:cubicBezTo>
                  <a:pt x="192" y="101"/>
                  <a:pt x="195" y="99"/>
                  <a:pt x="195" y="96"/>
                </a:cubicBezTo>
                <a:cubicBezTo>
                  <a:pt x="195" y="93"/>
                  <a:pt x="192" y="91"/>
                  <a:pt x="190" y="91"/>
                </a:cubicBezTo>
                <a:cubicBezTo>
                  <a:pt x="181" y="91"/>
                  <a:pt x="181" y="91"/>
                  <a:pt x="181" y="91"/>
                </a:cubicBezTo>
                <a:cubicBezTo>
                  <a:pt x="180" y="91"/>
                  <a:pt x="179" y="90"/>
                  <a:pt x="179" y="89"/>
                </a:cubicBezTo>
                <a:cubicBezTo>
                  <a:pt x="179" y="89"/>
                  <a:pt x="180" y="88"/>
                  <a:pt x="181" y="88"/>
                </a:cubicBezTo>
                <a:cubicBezTo>
                  <a:pt x="209" y="88"/>
                  <a:pt x="209" y="88"/>
                  <a:pt x="209" y="88"/>
                </a:cubicBezTo>
                <a:cubicBezTo>
                  <a:pt x="209" y="88"/>
                  <a:pt x="209" y="88"/>
                  <a:pt x="209" y="88"/>
                </a:cubicBezTo>
                <a:cubicBezTo>
                  <a:pt x="375" y="88"/>
                  <a:pt x="375" y="88"/>
                  <a:pt x="375" y="88"/>
                </a:cubicBezTo>
                <a:cubicBezTo>
                  <a:pt x="376" y="88"/>
                  <a:pt x="377" y="89"/>
                  <a:pt x="377" y="89"/>
                </a:cubicBezTo>
                <a:cubicBezTo>
                  <a:pt x="377" y="90"/>
                  <a:pt x="376" y="91"/>
                  <a:pt x="375" y="91"/>
                </a:cubicBezTo>
                <a:cubicBezTo>
                  <a:pt x="202" y="91"/>
                  <a:pt x="202" y="91"/>
                  <a:pt x="202" y="91"/>
                </a:cubicBezTo>
                <a:cubicBezTo>
                  <a:pt x="199" y="91"/>
                  <a:pt x="197" y="93"/>
                  <a:pt x="197" y="96"/>
                </a:cubicBezTo>
                <a:cubicBezTo>
                  <a:pt x="197" y="99"/>
                  <a:pt x="199" y="101"/>
                  <a:pt x="202" y="101"/>
                </a:cubicBezTo>
                <a:cubicBezTo>
                  <a:pt x="375" y="101"/>
                  <a:pt x="375" y="101"/>
                  <a:pt x="375" y="101"/>
                </a:cubicBezTo>
                <a:cubicBezTo>
                  <a:pt x="376" y="101"/>
                  <a:pt x="377" y="102"/>
                  <a:pt x="377" y="103"/>
                </a:cubicBezTo>
                <a:cubicBezTo>
                  <a:pt x="377" y="104"/>
                  <a:pt x="376" y="105"/>
                  <a:pt x="375" y="105"/>
                </a:cubicBezTo>
                <a:cubicBezTo>
                  <a:pt x="245" y="105"/>
                  <a:pt x="245" y="105"/>
                  <a:pt x="245" y="105"/>
                </a:cubicBezTo>
                <a:cubicBezTo>
                  <a:pt x="242" y="105"/>
                  <a:pt x="240" y="107"/>
                  <a:pt x="240" y="110"/>
                </a:cubicBezTo>
                <a:cubicBezTo>
                  <a:pt x="240" y="113"/>
                  <a:pt x="242" y="115"/>
                  <a:pt x="245" y="115"/>
                </a:cubicBezTo>
                <a:cubicBezTo>
                  <a:pt x="366" y="115"/>
                  <a:pt x="366" y="115"/>
                  <a:pt x="366" y="115"/>
                </a:cubicBezTo>
                <a:cubicBezTo>
                  <a:pt x="367" y="115"/>
                  <a:pt x="368" y="116"/>
                  <a:pt x="368" y="117"/>
                </a:cubicBezTo>
                <a:cubicBezTo>
                  <a:pt x="368" y="118"/>
                  <a:pt x="367" y="118"/>
                  <a:pt x="366" y="118"/>
                </a:cubicBezTo>
                <a:cubicBezTo>
                  <a:pt x="245" y="118"/>
                  <a:pt x="245" y="118"/>
                  <a:pt x="245" y="118"/>
                </a:cubicBezTo>
                <a:cubicBezTo>
                  <a:pt x="242" y="118"/>
                  <a:pt x="240" y="121"/>
                  <a:pt x="240" y="124"/>
                </a:cubicBezTo>
                <a:cubicBezTo>
                  <a:pt x="240" y="126"/>
                  <a:pt x="242" y="128"/>
                  <a:pt x="245" y="128"/>
                </a:cubicBezTo>
                <a:cubicBezTo>
                  <a:pt x="360" y="128"/>
                  <a:pt x="360" y="128"/>
                  <a:pt x="360" y="128"/>
                </a:cubicBezTo>
                <a:cubicBezTo>
                  <a:pt x="361" y="128"/>
                  <a:pt x="362" y="129"/>
                  <a:pt x="362" y="130"/>
                </a:cubicBezTo>
                <a:cubicBezTo>
                  <a:pt x="362" y="131"/>
                  <a:pt x="361" y="132"/>
                  <a:pt x="360" y="132"/>
                </a:cubicBezTo>
                <a:cubicBezTo>
                  <a:pt x="240" y="132"/>
                  <a:pt x="240" y="132"/>
                  <a:pt x="240" y="132"/>
                </a:cubicBezTo>
                <a:cubicBezTo>
                  <a:pt x="237" y="132"/>
                  <a:pt x="235" y="134"/>
                  <a:pt x="235" y="137"/>
                </a:cubicBezTo>
                <a:cubicBezTo>
                  <a:pt x="235" y="140"/>
                  <a:pt x="237" y="142"/>
                  <a:pt x="240" y="142"/>
                </a:cubicBezTo>
                <a:cubicBezTo>
                  <a:pt x="360" y="142"/>
                  <a:pt x="360" y="142"/>
                  <a:pt x="360" y="142"/>
                </a:cubicBezTo>
                <a:cubicBezTo>
                  <a:pt x="360" y="142"/>
                  <a:pt x="361" y="143"/>
                  <a:pt x="361" y="144"/>
                </a:cubicBezTo>
                <a:cubicBezTo>
                  <a:pt x="361" y="145"/>
                  <a:pt x="360" y="146"/>
                  <a:pt x="360" y="146"/>
                </a:cubicBezTo>
                <a:cubicBezTo>
                  <a:pt x="252" y="146"/>
                  <a:pt x="252" y="146"/>
                  <a:pt x="252" y="146"/>
                </a:cubicBezTo>
                <a:cubicBezTo>
                  <a:pt x="249" y="146"/>
                  <a:pt x="247" y="148"/>
                  <a:pt x="247" y="151"/>
                </a:cubicBezTo>
                <a:cubicBezTo>
                  <a:pt x="247" y="153"/>
                  <a:pt x="249" y="156"/>
                  <a:pt x="252" y="156"/>
                </a:cubicBezTo>
                <a:cubicBezTo>
                  <a:pt x="338" y="156"/>
                  <a:pt x="338" y="156"/>
                  <a:pt x="338" y="156"/>
                </a:cubicBezTo>
                <a:cubicBezTo>
                  <a:pt x="339" y="156"/>
                  <a:pt x="340" y="156"/>
                  <a:pt x="340" y="157"/>
                </a:cubicBezTo>
                <a:cubicBezTo>
                  <a:pt x="340" y="158"/>
                  <a:pt x="339" y="159"/>
                  <a:pt x="338" y="159"/>
                </a:cubicBezTo>
                <a:cubicBezTo>
                  <a:pt x="303" y="159"/>
                  <a:pt x="303" y="159"/>
                  <a:pt x="303" y="159"/>
                </a:cubicBezTo>
                <a:cubicBezTo>
                  <a:pt x="301" y="159"/>
                  <a:pt x="298" y="161"/>
                  <a:pt x="298" y="164"/>
                </a:cubicBezTo>
                <a:cubicBezTo>
                  <a:pt x="298" y="167"/>
                  <a:pt x="301" y="169"/>
                  <a:pt x="303" y="169"/>
                </a:cubicBezTo>
                <a:cubicBezTo>
                  <a:pt x="343" y="169"/>
                  <a:pt x="343" y="169"/>
                  <a:pt x="343" y="169"/>
                </a:cubicBezTo>
                <a:cubicBezTo>
                  <a:pt x="344" y="169"/>
                  <a:pt x="344" y="170"/>
                  <a:pt x="344" y="171"/>
                </a:cubicBezTo>
                <a:cubicBezTo>
                  <a:pt x="344" y="172"/>
                  <a:pt x="344" y="173"/>
                  <a:pt x="343" y="173"/>
                </a:cubicBezTo>
                <a:cubicBezTo>
                  <a:pt x="311" y="173"/>
                  <a:pt x="311" y="173"/>
                  <a:pt x="311" y="173"/>
                </a:cubicBezTo>
                <a:cubicBezTo>
                  <a:pt x="308" y="173"/>
                  <a:pt x="306" y="175"/>
                  <a:pt x="306" y="178"/>
                </a:cubicBezTo>
                <a:cubicBezTo>
                  <a:pt x="306" y="181"/>
                  <a:pt x="308" y="183"/>
                  <a:pt x="311" y="183"/>
                </a:cubicBezTo>
                <a:cubicBezTo>
                  <a:pt x="365" y="183"/>
                  <a:pt x="365" y="183"/>
                  <a:pt x="365" y="183"/>
                </a:cubicBezTo>
                <a:cubicBezTo>
                  <a:pt x="366" y="183"/>
                  <a:pt x="367" y="184"/>
                  <a:pt x="367" y="185"/>
                </a:cubicBezTo>
                <a:cubicBezTo>
                  <a:pt x="367" y="186"/>
                  <a:pt x="366" y="186"/>
                  <a:pt x="365" y="186"/>
                </a:cubicBezTo>
                <a:cubicBezTo>
                  <a:pt x="343" y="186"/>
                  <a:pt x="343" y="186"/>
                  <a:pt x="343" y="186"/>
                </a:cubicBezTo>
                <a:cubicBezTo>
                  <a:pt x="340" y="186"/>
                  <a:pt x="338" y="189"/>
                  <a:pt x="338" y="191"/>
                </a:cubicBezTo>
                <a:cubicBezTo>
                  <a:pt x="338" y="194"/>
                  <a:pt x="340" y="196"/>
                  <a:pt x="343" y="196"/>
                </a:cubicBezTo>
                <a:cubicBezTo>
                  <a:pt x="382" y="196"/>
                  <a:pt x="382" y="196"/>
                  <a:pt x="382" y="196"/>
                </a:cubicBezTo>
                <a:cubicBezTo>
                  <a:pt x="385" y="196"/>
                  <a:pt x="388" y="194"/>
                  <a:pt x="388" y="191"/>
                </a:cubicBezTo>
                <a:cubicBezTo>
                  <a:pt x="388" y="189"/>
                  <a:pt x="385" y="186"/>
                  <a:pt x="382" y="186"/>
                </a:cubicBezTo>
                <a:cubicBezTo>
                  <a:pt x="379" y="186"/>
                  <a:pt x="379" y="186"/>
                  <a:pt x="379" y="186"/>
                </a:cubicBezTo>
                <a:cubicBezTo>
                  <a:pt x="378" y="186"/>
                  <a:pt x="377" y="186"/>
                  <a:pt x="377" y="185"/>
                </a:cubicBezTo>
                <a:cubicBezTo>
                  <a:pt x="377" y="184"/>
                  <a:pt x="378" y="183"/>
                  <a:pt x="379" y="183"/>
                </a:cubicBezTo>
                <a:cubicBezTo>
                  <a:pt x="396" y="183"/>
                  <a:pt x="396" y="183"/>
                  <a:pt x="396" y="183"/>
                </a:cubicBezTo>
                <a:cubicBezTo>
                  <a:pt x="397" y="183"/>
                  <a:pt x="398" y="184"/>
                  <a:pt x="398" y="185"/>
                </a:cubicBezTo>
                <a:cubicBezTo>
                  <a:pt x="398" y="186"/>
                  <a:pt x="397" y="186"/>
                  <a:pt x="396" y="186"/>
                </a:cubicBezTo>
                <a:cubicBezTo>
                  <a:pt x="394" y="186"/>
                  <a:pt x="394" y="186"/>
                  <a:pt x="394" y="186"/>
                </a:cubicBezTo>
                <a:cubicBezTo>
                  <a:pt x="392" y="186"/>
                  <a:pt x="389" y="189"/>
                  <a:pt x="389" y="191"/>
                </a:cubicBezTo>
                <a:cubicBezTo>
                  <a:pt x="389" y="194"/>
                  <a:pt x="392" y="196"/>
                  <a:pt x="394" y="196"/>
                </a:cubicBezTo>
                <a:cubicBezTo>
                  <a:pt x="396" y="196"/>
                  <a:pt x="396" y="196"/>
                  <a:pt x="396" y="196"/>
                </a:cubicBezTo>
                <a:cubicBezTo>
                  <a:pt x="399" y="196"/>
                  <a:pt x="401" y="199"/>
                  <a:pt x="401" y="201"/>
                </a:cubicBezTo>
                <a:cubicBezTo>
                  <a:pt x="401" y="204"/>
                  <a:pt x="399" y="207"/>
                  <a:pt x="396" y="207"/>
                </a:cubicBezTo>
                <a:cubicBezTo>
                  <a:pt x="365" y="207"/>
                  <a:pt x="365" y="207"/>
                  <a:pt x="365" y="207"/>
                </a:cubicBezTo>
                <a:cubicBezTo>
                  <a:pt x="362" y="207"/>
                  <a:pt x="360" y="209"/>
                  <a:pt x="360" y="212"/>
                </a:cubicBezTo>
                <a:cubicBezTo>
                  <a:pt x="360" y="215"/>
                  <a:pt x="362" y="217"/>
                  <a:pt x="365" y="217"/>
                </a:cubicBezTo>
                <a:cubicBezTo>
                  <a:pt x="400" y="217"/>
                  <a:pt x="400" y="217"/>
                  <a:pt x="400" y="217"/>
                </a:cubicBezTo>
                <a:cubicBezTo>
                  <a:pt x="401" y="217"/>
                  <a:pt x="401" y="217"/>
                  <a:pt x="401" y="218"/>
                </a:cubicBezTo>
                <a:cubicBezTo>
                  <a:pt x="401" y="220"/>
                  <a:pt x="401" y="220"/>
                  <a:pt x="400" y="220"/>
                </a:cubicBezTo>
                <a:cubicBezTo>
                  <a:pt x="354" y="220"/>
                  <a:pt x="354" y="220"/>
                  <a:pt x="354" y="220"/>
                </a:cubicBezTo>
                <a:cubicBezTo>
                  <a:pt x="352" y="220"/>
                  <a:pt x="349" y="222"/>
                  <a:pt x="349" y="225"/>
                </a:cubicBezTo>
                <a:cubicBezTo>
                  <a:pt x="349" y="228"/>
                  <a:pt x="352" y="230"/>
                  <a:pt x="354" y="230"/>
                </a:cubicBezTo>
                <a:cubicBezTo>
                  <a:pt x="403" y="230"/>
                  <a:pt x="403" y="230"/>
                  <a:pt x="403" y="230"/>
                </a:cubicBezTo>
                <a:cubicBezTo>
                  <a:pt x="404" y="230"/>
                  <a:pt x="405" y="231"/>
                  <a:pt x="405" y="232"/>
                </a:cubicBezTo>
                <a:cubicBezTo>
                  <a:pt x="405" y="233"/>
                  <a:pt x="404" y="234"/>
                  <a:pt x="403" y="234"/>
                </a:cubicBezTo>
                <a:cubicBezTo>
                  <a:pt x="355" y="234"/>
                  <a:pt x="355" y="234"/>
                  <a:pt x="355" y="234"/>
                </a:cubicBezTo>
                <a:cubicBezTo>
                  <a:pt x="352" y="234"/>
                  <a:pt x="350" y="236"/>
                  <a:pt x="350" y="239"/>
                </a:cubicBezTo>
                <a:cubicBezTo>
                  <a:pt x="350" y="242"/>
                  <a:pt x="352" y="244"/>
                  <a:pt x="355" y="244"/>
                </a:cubicBezTo>
                <a:cubicBezTo>
                  <a:pt x="399" y="244"/>
                  <a:pt x="399" y="244"/>
                  <a:pt x="399" y="244"/>
                </a:cubicBezTo>
                <a:cubicBezTo>
                  <a:pt x="400" y="244"/>
                  <a:pt x="401" y="245"/>
                  <a:pt x="401" y="246"/>
                </a:cubicBezTo>
                <a:cubicBezTo>
                  <a:pt x="401" y="247"/>
                  <a:pt x="400" y="247"/>
                  <a:pt x="399" y="247"/>
                </a:cubicBezTo>
                <a:cubicBezTo>
                  <a:pt x="385" y="247"/>
                  <a:pt x="385" y="247"/>
                  <a:pt x="385" y="247"/>
                </a:cubicBezTo>
                <a:cubicBezTo>
                  <a:pt x="382" y="247"/>
                  <a:pt x="380" y="250"/>
                  <a:pt x="380" y="252"/>
                </a:cubicBezTo>
                <a:cubicBezTo>
                  <a:pt x="380" y="255"/>
                  <a:pt x="382" y="258"/>
                  <a:pt x="385" y="258"/>
                </a:cubicBezTo>
                <a:cubicBezTo>
                  <a:pt x="391" y="258"/>
                  <a:pt x="391" y="258"/>
                  <a:pt x="391" y="258"/>
                </a:cubicBezTo>
                <a:cubicBezTo>
                  <a:pt x="392" y="258"/>
                  <a:pt x="392" y="258"/>
                  <a:pt x="392" y="259"/>
                </a:cubicBezTo>
                <a:cubicBezTo>
                  <a:pt x="392" y="260"/>
                  <a:pt x="392" y="261"/>
                  <a:pt x="391" y="261"/>
                </a:cubicBezTo>
                <a:cubicBezTo>
                  <a:pt x="389" y="261"/>
                  <a:pt x="389" y="261"/>
                  <a:pt x="389" y="261"/>
                </a:cubicBezTo>
                <a:cubicBezTo>
                  <a:pt x="384" y="261"/>
                  <a:pt x="380" y="265"/>
                  <a:pt x="380" y="269"/>
                </a:cubicBezTo>
                <a:cubicBezTo>
                  <a:pt x="380" y="274"/>
                  <a:pt x="384" y="278"/>
                  <a:pt x="389" y="278"/>
                </a:cubicBezTo>
                <a:cubicBezTo>
                  <a:pt x="421" y="278"/>
                  <a:pt x="421" y="278"/>
                  <a:pt x="421" y="278"/>
                </a:cubicBezTo>
                <a:cubicBezTo>
                  <a:pt x="424" y="278"/>
                  <a:pt x="427" y="276"/>
                  <a:pt x="427" y="273"/>
                </a:cubicBezTo>
                <a:cubicBezTo>
                  <a:pt x="427" y="270"/>
                  <a:pt x="424" y="268"/>
                  <a:pt x="421" y="268"/>
                </a:cubicBezTo>
                <a:cubicBezTo>
                  <a:pt x="416" y="268"/>
                  <a:pt x="416" y="268"/>
                  <a:pt x="416" y="268"/>
                </a:cubicBezTo>
                <a:cubicBezTo>
                  <a:pt x="415" y="268"/>
                  <a:pt x="414" y="267"/>
                  <a:pt x="414" y="266"/>
                </a:cubicBezTo>
                <a:cubicBezTo>
                  <a:pt x="414" y="265"/>
                  <a:pt x="415" y="264"/>
                  <a:pt x="416" y="264"/>
                </a:cubicBezTo>
                <a:cubicBezTo>
                  <a:pt x="430" y="264"/>
                  <a:pt x="430" y="264"/>
                  <a:pt x="430" y="264"/>
                </a:cubicBezTo>
                <a:cubicBezTo>
                  <a:pt x="432" y="264"/>
                  <a:pt x="435" y="262"/>
                  <a:pt x="435" y="259"/>
                </a:cubicBezTo>
                <a:cubicBezTo>
                  <a:pt x="435" y="256"/>
                  <a:pt x="432" y="254"/>
                  <a:pt x="430" y="254"/>
                </a:cubicBezTo>
                <a:cubicBezTo>
                  <a:pt x="423" y="254"/>
                  <a:pt x="423" y="254"/>
                  <a:pt x="423" y="254"/>
                </a:cubicBezTo>
                <a:cubicBezTo>
                  <a:pt x="422" y="254"/>
                  <a:pt x="422" y="253"/>
                  <a:pt x="422" y="252"/>
                </a:cubicBezTo>
                <a:cubicBezTo>
                  <a:pt x="422" y="251"/>
                  <a:pt x="422" y="251"/>
                  <a:pt x="423" y="251"/>
                </a:cubicBezTo>
                <a:cubicBezTo>
                  <a:pt x="434" y="251"/>
                  <a:pt x="434" y="251"/>
                  <a:pt x="434" y="251"/>
                </a:cubicBezTo>
                <a:cubicBezTo>
                  <a:pt x="437" y="251"/>
                  <a:pt x="439" y="248"/>
                  <a:pt x="439" y="246"/>
                </a:cubicBezTo>
                <a:cubicBezTo>
                  <a:pt x="439" y="243"/>
                  <a:pt x="437" y="241"/>
                  <a:pt x="434" y="241"/>
                </a:cubicBezTo>
                <a:cubicBezTo>
                  <a:pt x="422" y="240"/>
                  <a:pt x="422" y="240"/>
                  <a:pt x="422" y="240"/>
                </a:cubicBezTo>
                <a:cubicBezTo>
                  <a:pt x="421" y="240"/>
                  <a:pt x="420" y="240"/>
                  <a:pt x="420" y="239"/>
                </a:cubicBezTo>
                <a:cubicBezTo>
                  <a:pt x="420" y="238"/>
                  <a:pt x="421" y="237"/>
                  <a:pt x="422" y="237"/>
                </a:cubicBezTo>
                <a:cubicBezTo>
                  <a:pt x="442" y="237"/>
                  <a:pt x="442" y="237"/>
                  <a:pt x="442" y="237"/>
                </a:cubicBezTo>
                <a:cubicBezTo>
                  <a:pt x="458" y="237"/>
                  <a:pt x="472" y="224"/>
                  <a:pt x="473" y="209"/>
                </a:cubicBezTo>
                <a:cubicBezTo>
                  <a:pt x="475" y="208"/>
                  <a:pt x="476" y="206"/>
                  <a:pt x="476" y="205"/>
                </a:cubicBezTo>
                <a:cubicBezTo>
                  <a:pt x="476" y="202"/>
                  <a:pt x="474" y="200"/>
                  <a:pt x="471" y="20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endParaRPr>
          </a:p>
        </p:txBody>
      </p:sp>
    </p:spTree>
    <p:extLst>
      <p:ext uri="{BB962C8B-B14F-4D97-AF65-F5344CB8AC3E}">
        <p14:creationId xmlns:p14="http://schemas.microsoft.com/office/powerpoint/2010/main" val="19565233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48822916"/>
      </p:ext>
    </p:extLst>
  </p:cSld>
  <p:clrMapOvr>
    <a:masterClrMapping/>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71061956"/>
      </p:ext>
    </p:extLst>
  </p:cSld>
  <p:clrMapOvr>
    <a:masterClrMapping/>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Click to edit Master text styles</a:t>
            </a:r>
          </a:p>
          <a:p>
            <a:pPr marL="698746" marR="0" lvl="1" indent="-448193" algn="l" defTabSz="914367" rtl="0" eaLnBrk="1" fontAlgn="auto" latinLnBrk="0" hangingPunct="1">
              <a:lnSpc>
                <a:spcPct val="90000"/>
              </a:lnSpc>
              <a:spcBef>
                <a:spcPct val="20000"/>
              </a:spcBef>
              <a:spcAft>
                <a:spcPts val="0"/>
              </a:spcAft>
              <a:buClrTx/>
              <a:buSzPct val="90000"/>
              <a:tabLst/>
            </a:pPr>
            <a:r>
              <a:rPr lang="en-US"/>
              <a:t>Second level</a:t>
            </a:r>
          </a:p>
          <a:p>
            <a:pPr marL="890161" marR="0" lvl="2" indent="-448193" algn="l" defTabSz="914367" rtl="0" eaLnBrk="1" fontAlgn="auto" latinLnBrk="0" hangingPunct="1">
              <a:lnSpc>
                <a:spcPct val="90000"/>
              </a:lnSpc>
              <a:spcBef>
                <a:spcPct val="20000"/>
              </a:spcBef>
              <a:spcAft>
                <a:spcPts val="0"/>
              </a:spcAft>
              <a:buClrTx/>
              <a:buSzPct val="90000"/>
              <a:tabLst/>
            </a:pPr>
            <a:r>
              <a:rPr lang="en-US"/>
              <a:t>Third level</a:t>
            </a:r>
          </a:p>
          <a:p>
            <a:pPr marL="1087802" marR="0" lvl="3" indent="-448193" algn="l" defTabSz="914367" rtl="0" eaLnBrk="1" fontAlgn="auto" latinLnBrk="0" hangingPunct="1">
              <a:lnSpc>
                <a:spcPct val="90000"/>
              </a:lnSpc>
              <a:spcBef>
                <a:spcPct val="20000"/>
              </a:spcBef>
              <a:spcAft>
                <a:spcPts val="0"/>
              </a:spcAft>
              <a:buClrTx/>
              <a:buSzPct val="90000"/>
              <a:tabLst/>
            </a:pPr>
            <a:r>
              <a:rPr lang="en-US"/>
              <a:t>Fourth level</a:t>
            </a:r>
          </a:p>
          <a:p>
            <a:pPr marL="1285443" marR="0" lvl="4" indent="-448193" algn="l" defTabSz="914367" rtl="0" eaLnBrk="1" fontAlgn="auto" latinLnBrk="0" hangingPunct="1">
              <a:lnSpc>
                <a:spcPct val="90000"/>
              </a:lnSpc>
              <a:spcBef>
                <a:spcPct val="20000"/>
              </a:spcBef>
              <a:spcAft>
                <a:spcPts val="0"/>
              </a:spcAft>
              <a:buClrTx/>
              <a:buSzPct val="90000"/>
              <a:tabLst/>
            </a:pPr>
            <a:r>
              <a:rPr lang="en-US"/>
              <a:t>Fifth level</a:t>
            </a:r>
          </a:p>
        </p:txBody>
      </p:sp>
    </p:spTree>
    <p:extLst>
      <p:ext uri="{BB962C8B-B14F-4D97-AF65-F5344CB8AC3E}">
        <p14:creationId xmlns:p14="http://schemas.microsoft.com/office/powerpoint/2010/main" val="380457606"/>
      </p:ext>
    </p:extLst>
  </p:cSld>
  <p:clrMapOvr>
    <a:masterClrMapping/>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Click to edit Master text styles</a:t>
            </a:r>
          </a:p>
          <a:p>
            <a:pPr marL="418625" marR="0" lvl="1" indent="-16807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Second level</a:t>
            </a:r>
          </a:p>
          <a:p>
            <a:pPr marL="627160" marR="0" lvl="2" indent="-185191"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Third level</a:t>
            </a:r>
          </a:p>
          <a:p>
            <a:pPr marL="812350" marR="0" lvl="3" indent="-17274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Fourth level</a:t>
            </a:r>
          </a:p>
          <a:p>
            <a:pPr marL="1003766" marR="0" lvl="4" indent="-16651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3742715984"/>
      </p:ext>
    </p:extLst>
  </p:cSld>
  <p:clrMapOvr>
    <a:masterClrMapping/>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16873393"/>
      </p:ext>
    </p:extLst>
  </p:cSld>
  <p:clrMapOvr>
    <a:masterClrMapping/>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41643074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8537591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30362806"/>
      </p:ext>
    </p:extLst>
  </p:cSld>
  <p:clrMapOvr>
    <a:masterClrMapping/>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71114716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796217"/>
          </a:xfrm>
          <a:noFill/>
        </p:spPr>
        <p:txBody>
          <a:bodyPr tIns="91440" bIns="91440" anchor="t" anchorCtr="0"/>
          <a:lstStyle>
            <a:lvl1pPr algn="l" defTabSz="914016" rtl="0" eaLnBrk="1" latinLnBrk="0" hangingPunct="1">
              <a:lnSpc>
                <a:spcPct val="90000"/>
              </a:lnSpc>
              <a:spcBef>
                <a:spcPct val="0"/>
              </a:spcBef>
              <a:buNone/>
              <a:defRPr lang="en-US" sz="8625" b="0" kern="1200" cap="none" spc="-98"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673803275"/>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83"/>
            <a:ext cx="11653523" cy="2187843"/>
          </a:xfrm>
        </p:spPr>
        <p:txBody>
          <a:bodyPr>
            <a:spAutoFit/>
          </a:bodyPr>
          <a:lstStyle>
            <a:lvl1pPr>
              <a:defRPr>
                <a:solidFill>
                  <a:schemeClr val="accent2"/>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96608677"/>
      </p:ext>
    </p:extLst>
  </p:cSld>
  <p:clrMapOvr>
    <a:masterClrMapping/>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487215799"/>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89226291"/>
      </p:ext>
    </p:extLst>
  </p:cSld>
  <p:clrMapOvr>
    <a:masterClrMapping/>
  </p:clrMapOvr>
  <p:transition>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91817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46675718"/>
      </p:ext>
    </p:extLst>
  </p:cSld>
  <p:clrMapOvr>
    <a:masterClrMapping/>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rgbClr val="FFFFFF"/>
                    </a:gs>
                    <a:gs pos="100000">
                      <a:srgbClr val="FFFFFF"/>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48212" y="471692"/>
            <a:ext cx="1454257" cy="304828"/>
          </a:xfrm>
          <a:prstGeom prst="rect">
            <a:avLst/>
          </a:prstGeom>
        </p:spPr>
      </p:pic>
    </p:spTree>
    <p:extLst>
      <p:ext uri="{BB962C8B-B14F-4D97-AF65-F5344CB8AC3E}">
        <p14:creationId xmlns:p14="http://schemas.microsoft.com/office/powerpoint/2010/main" val="18931507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910013917"/>
      </p:ext>
    </p:extLst>
  </p:cSld>
  <p:clrMapOvr>
    <a:masterClrMapping/>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52pt Title + Subtitl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269241" y="1117577"/>
            <a:ext cx="10816237" cy="563458"/>
          </a:xfrm>
          <a:prstGeom prst="rect">
            <a:avLst/>
          </a:prstGeom>
        </p:spPr>
        <p:txBody>
          <a:bodyPr lIns="192024"/>
          <a:lstStyle>
            <a:lvl1pPr marL="0" indent="0">
              <a:buNone/>
              <a:defRPr lang="en-US" sz="2745" kern="1200" smtClean="0">
                <a:solidFill>
                  <a:schemeClr val="tx2"/>
                </a:solidFill>
                <a:latin typeface="+mj-lt"/>
                <a:ea typeface="+mn-ea"/>
                <a:cs typeface="+mn-cs"/>
              </a:defRPr>
            </a:lvl1pPr>
            <a:lvl2pPr marL="0" indent="0">
              <a:buNone/>
              <a:defRPr lang="en-US" sz="3108" kern="1200" smtClean="0">
                <a:solidFill>
                  <a:schemeClr val="bg1"/>
                </a:solidFill>
                <a:latin typeface="+mj-lt"/>
                <a:ea typeface="+mn-ea"/>
                <a:cs typeface="+mn-cs"/>
              </a:defRPr>
            </a:lvl2pPr>
            <a:lvl3pPr marL="0" indent="0">
              <a:buNone/>
              <a:defRPr lang="en-US" sz="3108" kern="1200" smtClean="0">
                <a:solidFill>
                  <a:schemeClr val="bg1"/>
                </a:solidFill>
                <a:latin typeface="+mj-lt"/>
                <a:ea typeface="+mn-ea"/>
                <a:cs typeface="+mn-cs"/>
              </a:defRPr>
            </a:lvl3pPr>
            <a:lvl4pPr marL="0" indent="0">
              <a:buNone/>
              <a:defRPr lang="en-US" sz="3108" kern="1200" smtClean="0">
                <a:solidFill>
                  <a:schemeClr val="bg1"/>
                </a:solidFill>
                <a:latin typeface="+mj-lt"/>
                <a:ea typeface="+mn-ea"/>
                <a:cs typeface="+mn-cs"/>
              </a:defRPr>
            </a:lvl4pPr>
            <a:lvl5pPr marL="0" indent="0">
              <a:buNone/>
              <a:defRPr lang="en-US" sz="3108" kern="1200">
                <a:solidFill>
                  <a:schemeClr val="bg1"/>
                </a:solidFill>
                <a:latin typeface="+mj-lt"/>
                <a:ea typeface="+mn-ea"/>
                <a:cs typeface="+mn-cs"/>
              </a:defRPr>
            </a:lvl5pPr>
          </a:lstStyle>
          <a:p>
            <a:pPr lvl="0"/>
            <a:r>
              <a:rPr lang="en-US"/>
              <a:t>Click to edit Master text styles</a:t>
            </a:r>
          </a:p>
        </p:txBody>
      </p:sp>
      <p:sp>
        <p:nvSpPr>
          <p:cNvPr id="7" name="Title 2"/>
          <p:cNvSpPr>
            <a:spLocks noGrp="1"/>
          </p:cNvSpPr>
          <p:nvPr>
            <p:ph type="title"/>
          </p:nvPr>
        </p:nvSpPr>
        <p:spPr>
          <a:xfrm>
            <a:off x="268927" y="286381"/>
            <a:ext cx="11653523" cy="927940"/>
          </a:xfrm>
          <a:prstGeom prst="rect">
            <a:avLst/>
          </a:prstGeom>
        </p:spPr>
        <p:txBody>
          <a:bodyPr/>
          <a:lstStyle>
            <a:lvl1pPr algn="l">
              <a:defRPr sz="5097">
                <a:solidFill>
                  <a:schemeClr val="tx2"/>
                </a:solidFill>
              </a:defRPr>
            </a:lvl1pPr>
          </a:lstStyle>
          <a:p>
            <a:r>
              <a:rPr lang="en-US"/>
              <a:t>Click to edit Master title style</a:t>
            </a:r>
          </a:p>
        </p:txBody>
      </p:sp>
      <p:sp>
        <p:nvSpPr>
          <p:cNvPr id="4" name="Footer Placeholder 2"/>
          <p:cNvSpPr>
            <a:spLocks noGrp="1"/>
          </p:cNvSpPr>
          <p:nvPr>
            <p:ph type="ftr" sz="quarter" idx="14"/>
          </p:nvPr>
        </p:nvSpPr>
        <p:spPr/>
        <p:txBody>
          <a:bodyPr/>
          <a:lstStyle>
            <a:lvl1pPr fontAlgn="base">
              <a:spcBef>
                <a:spcPct val="0"/>
              </a:spcBef>
              <a:spcAft>
                <a:spcPct val="0"/>
              </a:spcAft>
              <a:defRPr>
                <a:solidFill>
                  <a:srgbClr val="505050"/>
                </a:solidFill>
              </a:defRPr>
            </a:lvl1pPr>
          </a:lstStyle>
          <a:p>
            <a:pPr>
              <a:defRPr/>
            </a:pPr>
            <a:r>
              <a:t>Microsoft Confidential</a:t>
            </a:r>
          </a:p>
        </p:txBody>
      </p:sp>
      <p:sp>
        <p:nvSpPr>
          <p:cNvPr id="5" name="Slide Number Placeholder 3"/>
          <p:cNvSpPr>
            <a:spLocks noGrp="1"/>
          </p:cNvSpPr>
          <p:nvPr>
            <p:ph type="sldNum" sz="quarter" idx="15"/>
          </p:nvPr>
        </p:nvSpPr>
        <p:spPr/>
        <p:txBody>
          <a:bodyPr/>
          <a:lstStyle>
            <a:lvl1pPr>
              <a:defRPr/>
            </a:lvl1pPr>
          </a:lstStyle>
          <a:p>
            <a:fld id="{6052FC3A-E1BD-E54F-9A48-71EBDEF00552}" type="slidenum">
              <a:rPr lang="en-US"/>
              <a:pPr/>
              <a:t>‹#›</a:t>
            </a:fld>
            <a:endParaRPr lang="en-US"/>
          </a:p>
        </p:txBody>
      </p:sp>
    </p:spTree>
    <p:extLst>
      <p:ext uri="{BB962C8B-B14F-4D97-AF65-F5344CB8AC3E}">
        <p14:creationId xmlns:p14="http://schemas.microsoft.com/office/powerpoint/2010/main" val="1977142652"/>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fontAlgn="base">
              <a:spcBef>
                <a:spcPct val="0"/>
              </a:spcBef>
              <a:spcAft>
                <a:spcPct val="0"/>
              </a:spcAft>
              <a:defRPr>
                <a:solidFill>
                  <a:srgbClr val="000000"/>
                </a:solidFill>
              </a:defRPr>
            </a:lvl1pPr>
          </a:lstStyle>
          <a:p>
            <a:pPr>
              <a:defRPr/>
            </a:pPr>
            <a:r>
              <a:t>Microsoft Confidential</a:t>
            </a:r>
          </a:p>
        </p:txBody>
      </p:sp>
      <p:sp>
        <p:nvSpPr>
          <p:cNvPr id="3" name="Slide Number Placeholder 2"/>
          <p:cNvSpPr>
            <a:spLocks noGrp="1"/>
          </p:cNvSpPr>
          <p:nvPr>
            <p:ph type="sldNum" sz="quarter" idx="11"/>
          </p:nvPr>
        </p:nvSpPr>
        <p:spPr/>
        <p:txBody>
          <a:bodyPr/>
          <a:lstStyle>
            <a:lvl1pPr>
              <a:defRPr>
                <a:solidFill>
                  <a:srgbClr val="000000"/>
                </a:solidFill>
              </a:defRPr>
            </a:lvl1pPr>
          </a:lstStyle>
          <a:p>
            <a:fld id="{675909FA-3F91-0646-A6A8-60C236B90508}" type="slidenum">
              <a:rPr lang="en-US"/>
              <a:pPr/>
              <a:t>‹#›</a:t>
            </a:fld>
            <a:endParaRPr lang="en-US"/>
          </a:p>
        </p:txBody>
      </p:sp>
    </p:spTree>
    <p:extLst>
      <p:ext uri="{BB962C8B-B14F-4D97-AF65-F5344CB8AC3E}">
        <p14:creationId xmlns:p14="http://schemas.microsoft.com/office/powerpoint/2010/main" val="999732467"/>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6703680"/>
      </p:ext>
    </p:extLst>
  </p:cSld>
  <p:clrMapOvr>
    <a:masterClrMapping/>
  </p:clrMapOvr>
  <p:transition>
    <p:fade/>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showMasterSp="0" preserve="1" userDrawn="1">
  <p:cSld name="1_Title Slide">
    <p:bg>
      <p:bgPr>
        <a:solidFill>
          <a:schemeClr val="bg1"/>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0"/>
            <a:ext cx="12181975" cy="6858000"/>
          </a:xfrm>
          <a:prstGeom prst="rect">
            <a:avLst/>
          </a:prstGeom>
        </p:spPr>
      </p:pic>
      <p:sp>
        <p:nvSpPr>
          <p:cNvPr id="4" name="Date Placeholder 3"/>
          <p:cNvSpPr>
            <a:spLocks noGrp="1"/>
          </p:cNvSpPr>
          <p:nvPr>
            <p:ph type="dt" sz="half" idx="10"/>
          </p:nvPr>
        </p:nvSpPr>
        <p:spPr>
          <a:xfrm>
            <a:off x="502656" y="5008983"/>
            <a:ext cx="2844800" cy="365125"/>
          </a:xfrm>
          <a:prstGeom prst="rect">
            <a:avLst/>
          </a:prstGeom>
        </p:spPr>
        <p:txBody>
          <a:bodyPr lIns="121917" tIns="60958" rIns="121917" bIns="60958"/>
          <a:lstStyle>
            <a:lvl1pPr>
              <a:defRPr>
                <a:solidFill>
                  <a:schemeClr val="bg1"/>
                </a:solidFill>
              </a:defRPr>
            </a:lvl1pPr>
          </a:lstStyle>
          <a:p>
            <a:pPr defTabSz="914367"/>
            <a:fld id="{B9CFEEF2-ADE0-4B48-B5E9-FE1FDBC12385}" type="datetimeFigureOut">
              <a:rPr lang="en-US" smtClean="0">
                <a:solidFill>
                  <a:srgbClr val="FFFFFF"/>
                </a:solidFill>
              </a:rPr>
              <a:pPr defTabSz="914367"/>
              <a:t>3/30/2022</a:t>
            </a:fld>
            <a:endParaRPr lang="en-US">
              <a:solidFill>
                <a:srgbClr val="FFFFFF"/>
              </a:solidFill>
            </a:endParaRPr>
          </a:p>
        </p:txBody>
      </p:sp>
      <p:sp>
        <p:nvSpPr>
          <p:cNvPr id="7" name="Title 1"/>
          <p:cNvSpPr>
            <a:spLocks noGrp="1"/>
          </p:cNvSpPr>
          <p:nvPr>
            <p:ph type="title" hasCustomPrompt="1"/>
          </p:nvPr>
        </p:nvSpPr>
        <p:spPr bwMode="auto">
          <a:xfrm>
            <a:off x="366271" y="2205464"/>
            <a:ext cx="8534315" cy="2438400"/>
          </a:xfrm>
          <a:noFill/>
        </p:spPr>
        <p:txBody>
          <a:bodyPr lIns="195067" tIns="121917" rIns="195067" bIns="121917" anchor="t" anchorCtr="0"/>
          <a:lstStyle>
            <a:lvl1pPr>
              <a:defRPr sz="7196" spc="-133" baseline="0">
                <a:solidFill>
                  <a:srgbClr val="FFFFFF"/>
                </a:solidFill>
                <a:latin typeface="Segoe UI Light"/>
                <a:cs typeface="Segoe UI Light"/>
              </a:defRPr>
            </a:lvl1pPr>
          </a:lstStyle>
          <a:p>
            <a:r>
              <a:rPr lang="en-US"/>
              <a:t>Presentation title</a:t>
            </a:r>
          </a:p>
        </p:txBody>
      </p:sp>
      <p:sp>
        <p:nvSpPr>
          <p:cNvPr id="8" name="Text Placeholder 2"/>
          <p:cNvSpPr>
            <a:spLocks noGrp="1"/>
          </p:cNvSpPr>
          <p:nvPr>
            <p:ph type="body" sz="quarter" idx="14" hasCustomPrompt="1"/>
          </p:nvPr>
        </p:nvSpPr>
        <p:spPr bwMode="auto">
          <a:xfrm>
            <a:off x="364067" y="3586536"/>
            <a:ext cx="7317317" cy="1057328"/>
          </a:xfrm>
          <a:noFill/>
        </p:spPr>
        <p:txBody>
          <a:bodyPr tIns="146300" bIns="146300">
            <a:noAutofit/>
          </a:bodyPr>
          <a:lstStyle>
            <a:lvl1pPr marL="0" indent="0">
              <a:spcBef>
                <a:spcPts val="0"/>
              </a:spcBef>
              <a:buNone/>
              <a:defRPr sz="4300">
                <a:solidFill>
                  <a:srgbClr val="FFFFFF"/>
                </a:solidFill>
              </a:defRPr>
            </a:lvl1pPr>
          </a:lstStyle>
          <a:p>
            <a:pPr lvl="0"/>
            <a:r>
              <a:rPr lang="en-US"/>
              <a:t>Speaker Name</a:t>
            </a:r>
          </a:p>
        </p:txBody>
      </p:sp>
    </p:spTree>
    <p:extLst>
      <p:ext uri="{BB962C8B-B14F-4D97-AF65-F5344CB8AC3E}">
        <p14:creationId xmlns:p14="http://schemas.microsoft.com/office/powerpoint/2010/main" val="283725001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04164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rgbClr val="00BCF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8271560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userDrawn="1">
  <p:cSld name="1_Title Only">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68927" y="286381"/>
            <a:ext cx="11653523" cy="927940"/>
          </a:xfrm>
          <a:prstGeom prst="rect">
            <a:avLst/>
          </a:prstGeom>
        </p:spPr>
        <p:txBody>
          <a:bodyPr/>
          <a:lstStyle>
            <a:lvl1pPr algn="l">
              <a:defRPr sz="5095">
                <a:solidFill>
                  <a:schemeClr val="tx2"/>
                </a:solidFill>
              </a:defRPr>
            </a:lvl1pPr>
          </a:lstStyle>
          <a:p>
            <a:r>
              <a:rPr lang="en-US"/>
              <a:t>Click to edit Master title style</a:t>
            </a:r>
          </a:p>
        </p:txBody>
      </p:sp>
    </p:spTree>
    <p:extLst>
      <p:ext uri="{BB962C8B-B14F-4D97-AF65-F5344CB8AC3E}">
        <p14:creationId xmlns:p14="http://schemas.microsoft.com/office/powerpoint/2010/main" val="132131117"/>
      </p:ext>
    </p:extLst>
  </p:cSld>
  <p:clrMapOvr>
    <a:masterClrMapping/>
  </p:clrMapOvr>
  <p:transition spd="med">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81296094"/>
      </p:ext>
    </p:extLst>
  </p:cSld>
  <p:clrMapOvr>
    <a:masterClrMapping/>
  </p:clrMapOvr>
  <p:transition>
    <p:fade/>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defTabSz="1087478"/>
            <a:fld id="{350DE342-D4AC-4E23-8642-C9E9A95F063C}" type="datetimeFigureOut">
              <a:rPr lang="en-US" smtClean="0">
                <a:solidFill>
                  <a:prstClr val="black">
                    <a:tint val="75000"/>
                  </a:prstClr>
                </a:solidFill>
              </a:rPr>
              <a:pPr defTabSz="1087478"/>
              <a:t>3/30/2022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defTabSz="1087478"/>
            <a:endParaRPr>
              <a:solidFill>
                <a:prstClr val="black">
                  <a:tint val="75000"/>
                </a:prstClr>
              </a:solidFill>
            </a:endParaRPr>
          </a:p>
        </p:txBody>
      </p:sp>
      <p:sp>
        <p:nvSpPr>
          <p:cNvPr id="6" name="Slide Number Placeholder 5"/>
          <p:cNvSpPr>
            <a:spLocks noGrp="1"/>
          </p:cNvSpPr>
          <p:nvPr>
            <p:ph type="sldNum" sz="quarter" idx="12"/>
          </p:nvPr>
        </p:nvSpPr>
        <p:spPr/>
        <p:txBody>
          <a:bodyPr/>
          <a:lstStyle/>
          <a:p>
            <a:pPr defTabSz="1087478"/>
            <a:fld id="{66F619C3-7D96-4230-A702-E5C0C4C46E62}" type="slidenum">
              <a:rPr lang="en-US" smtClean="0">
                <a:solidFill>
                  <a:prstClr val="black">
                    <a:tint val="75000"/>
                  </a:prstClr>
                </a:solidFill>
              </a:rPr>
              <a:pPr defTabSz="1087478"/>
              <a:t>‹#›</a:t>
            </a:fld>
            <a:endParaRPr lang="en-US">
              <a:solidFill>
                <a:prstClr val="black">
                  <a:tint val="75000"/>
                </a:prstClr>
              </a:solidFill>
            </a:endParaRPr>
          </a:p>
        </p:txBody>
      </p:sp>
    </p:spTree>
    <p:extLst>
      <p:ext uri="{BB962C8B-B14F-4D97-AF65-F5344CB8AC3E}">
        <p14:creationId xmlns:p14="http://schemas.microsoft.com/office/powerpoint/2010/main" val="1122799542"/>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21700799"/>
      </p:ext>
    </p:extLst>
  </p:cSld>
  <p:clrMapOvr>
    <a:masterClrMapping/>
  </p:clrMapOvr>
  <p:transition>
    <p:fade/>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
        <p:nvSpPr>
          <p:cNvPr id="3"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0614052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6.xml><?xml version="1.0" encoding="utf-8"?>
<p:sldLayout xmlns:a="http://schemas.openxmlformats.org/drawingml/2006/main" xmlns:r="http://schemas.openxmlformats.org/officeDocument/2006/relationships" xmlns:p="http://schemas.openxmlformats.org/presentationml/2006/main" userDrawn="1">
  <p:cSld name="Title and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0078D7"/>
                </a:solidFill>
              </a:defRPr>
            </a:lvl1pPr>
          </a:lstStyle>
          <a:p>
            <a:r>
              <a:rPr lang="en-US"/>
              <a:t>Click to edit Master title style</a:t>
            </a:r>
          </a:p>
        </p:txBody>
      </p:sp>
      <p:sp>
        <p:nvSpPr>
          <p:cNvPr id="6" name="Text Placeholder 5"/>
          <p:cNvSpPr>
            <a:spLocks noGrp="1"/>
          </p:cNvSpPr>
          <p:nvPr>
            <p:ph type="body" sz="quarter" idx="10"/>
          </p:nvPr>
        </p:nvSpPr>
        <p:spPr>
          <a:xfrm>
            <a:off x="358570" y="1344828"/>
            <a:ext cx="11474238" cy="2025106"/>
          </a:xfrm>
        </p:spPr>
        <p:txBody>
          <a:bodyPr>
            <a:spAutoFit/>
          </a:bodyPr>
          <a:lstStyle>
            <a:lvl1pPr marL="0" indent="0">
              <a:spcBef>
                <a:spcPts val="588"/>
              </a:spcBef>
              <a:buNone/>
              <a:defRPr sz="2745" spc="-29" baseline="0">
                <a:solidFill>
                  <a:srgbClr val="0072C6"/>
                </a:solidFill>
                <a:latin typeface="+mj-lt"/>
              </a:defRPr>
            </a:lvl1pPr>
            <a:lvl2pPr marL="0" indent="0">
              <a:spcBef>
                <a:spcPts val="588"/>
              </a:spcBef>
              <a:buFontTx/>
              <a:buNone/>
              <a:defRPr sz="1961"/>
            </a:lvl2pPr>
            <a:lvl3pPr marL="224097" indent="0">
              <a:spcBef>
                <a:spcPts val="588"/>
              </a:spcBef>
              <a:buNone/>
              <a:defRPr/>
            </a:lvl3pPr>
            <a:lvl4pPr marL="448193" indent="0">
              <a:spcBef>
                <a:spcPts val="588"/>
              </a:spcBef>
              <a:buNone/>
              <a:defRPr/>
            </a:lvl4pPr>
            <a:lvl5pPr marL="672290" indent="0">
              <a:spcBef>
                <a:spcPts val="588"/>
              </a:spcBef>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81427444"/>
      </p:ext>
    </p:extLst>
  </p:cSld>
  <p:clrMapOvr>
    <a:masterClrMapping/>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1164762408"/>
      </p:ext>
    </p:extLst>
  </p:cSld>
  <p:clrMapOvr>
    <a:masterClrMapping/>
  </p:clrMapOvr>
  <p:transition>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9"/>
        <p:cNvGrpSpPr/>
        <p:nvPr/>
      </p:nvGrpSpPr>
      <p:grpSpPr>
        <a:xfrm>
          <a:off x="0" y="0"/>
          <a:ext cx="0" cy="0"/>
          <a:chOff x="0" y="0"/>
          <a:chExt cx="0" cy="0"/>
        </a:xfrm>
      </p:grpSpPr>
      <p:sp>
        <p:nvSpPr>
          <p:cNvPr id="20" name="Shape 20"/>
          <p:cNvSpPr txBox="1">
            <a:spLocks noGrp="1"/>
          </p:cNvSpPr>
          <p:nvPr>
            <p:ph type="title"/>
          </p:nvPr>
        </p:nvSpPr>
        <p:spPr>
          <a:xfrm>
            <a:off x="415600" y="593367"/>
            <a:ext cx="11360800" cy="7636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1" name="Shape 21"/>
          <p:cNvSpPr txBox="1">
            <a:spLocks noGrp="1"/>
          </p:cNvSpPr>
          <p:nvPr>
            <p:ph type="body" idx="1"/>
          </p:nvPr>
        </p:nvSpPr>
        <p:spPr>
          <a:xfrm>
            <a:off x="415600" y="1536633"/>
            <a:ext cx="11360800" cy="45552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sldNum" idx="12"/>
          </p:nvPr>
        </p:nvSpPr>
        <p:spPr>
          <a:xfrm>
            <a:off x="11296609" y="6217621"/>
            <a:ext cx="731600" cy="524800"/>
          </a:xfrm>
          <a:prstGeom prst="rect">
            <a:avLst/>
          </a:prstGeom>
        </p:spPr>
        <p:txBody>
          <a:bodyPr lIns="91425" tIns="91425" rIns="91425" bIns="91425" anchor="ctr" anchorCtr="0">
            <a:noAutofit/>
          </a:bodyPr>
          <a:lstStyle/>
          <a:p>
            <a:fld id="{00000000-1234-1234-1234-123412341234}" type="slidenum">
              <a:rPr lang="en" smtClean="0"/>
              <a:pPr/>
              <a:t>‹#›</a:t>
            </a:fld>
            <a:endParaRPr lang="en"/>
          </a:p>
        </p:txBody>
      </p:sp>
    </p:spTree>
    <p:extLst>
      <p:ext uri="{BB962C8B-B14F-4D97-AF65-F5344CB8AC3E}">
        <p14:creationId xmlns:p14="http://schemas.microsoft.com/office/powerpoint/2010/main" val="3702301311"/>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p:cSld name="Walkin (event name)">
    <p:bg>
      <p:bgPr>
        <a:solidFill>
          <a:schemeClr val="accent1"/>
        </a:solidFill>
        <a:effectLst/>
      </p:bgPr>
    </p:bg>
    <p:spTree>
      <p:nvGrpSpPr>
        <p:cNvPr id="1" name=""/>
        <p:cNvGrpSpPr/>
        <p:nvPr/>
      </p:nvGrpSpPr>
      <p:grpSpPr>
        <a:xfrm>
          <a:off x="0" y="0"/>
          <a:ext cx="0" cy="0"/>
          <a:chOff x="0" y="0"/>
          <a:chExt cx="0" cy="0"/>
        </a:xfrm>
      </p:grpSpPr>
      <p:sp>
        <p:nvSpPr>
          <p:cNvPr id="105" name="Freeform: Shape 104"/>
          <p:cNvSpPr>
            <a:spLocks/>
          </p:cNvSpPr>
          <p:nvPr/>
        </p:nvSpPr>
        <p:spPr bwMode="gray">
          <a:xfrm>
            <a:off x="346" y="4168248"/>
            <a:ext cx="12191655" cy="2689753"/>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89643" tIns="44821" rIns="89643" bIns="44821" numCol="1" anchor="t" anchorCtr="0" compatLnSpc="1">
            <a:prstTxWarp prst="textNoShape">
              <a:avLst/>
            </a:prstTxWarp>
            <a:noAutofit/>
          </a:bodyPr>
          <a:lstStyle/>
          <a:p>
            <a:endParaRPr lang="en-US" sz="1372" kern="0">
              <a:solidFill>
                <a:srgbClr val="000000"/>
              </a:solidFill>
              <a:latin typeface="Arial"/>
              <a:ea typeface="Arial"/>
              <a:cs typeface="Arial"/>
              <a:sym typeface="Arial"/>
            </a:endParaRPr>
          </a:p>
        </p:txBody>
      </p:sp>
      <p:sp>
        <p:nvSpPr>
          <p:cNvPr id="9" name="Title 1"/>
          <p:cNvSpPr>
            <a:spLocks noGrp="1"/>
          </p:cNvSpPr>
          <p:nvPr>
            <p:ph type="title" hasCustomPrompt="1"/>
          </p:nvPr>
        </p:nvSpPr>
        <p:spPr>
          <a:xfrm>
            <a:off x="269302" y="1187621"/>
            <a:ext cx="8964185" cy="1793104"/>
          </a:xfrm>
          <a:noFill/>
        </p:spPr>
        <p:txBody>
          <a:bodyPr lIns="146304" tIns="91440" rIns="146304" bIns="91440" anchor="b" anchorCtr="0"/>
          <a:lstStyle>
            <a:lvl1pPr>
              <a:defRPr sz="5295" spc="-99"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69301" y="2980725"/>
            <a:ext cx="8964187"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Date</a:t>
            </a:r>
          </a:p>
        </p:txBody>
      </p:sp>
      <p:sp>
        <p:nvSpPr>
          <p:cNvPr id="3" name="Text Placeholder 2"/>
          <p:cNvSpPr>
            <a:spLocks noGrp="1"/>
          </p:cNvSpPr>
          <p:nvPr>
            <p:ph type="body" sz="quarter" idx="13" hasCustomPrompt="1"/>
          </p:nvPr>
        </p:nvSpPr>
        <p:spPr>
          <a:xfrm>
            <a:off x="269240" y="3696656"/>
            <a:ext cx="8964248" cy="456215"/>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a:t>Optional (City, State or venue)</a:t>
            </a:r>
          </a:p>
        </p:txBody>
      </p:sp>
      <p:pic>
        <p:nvPicPr>
          <p:cNvPr id="2" name="Picture 1"/>
          <p:cNvPicPr>
            <a:picLocks noChangeAspect="1"/>
          </p:cNvPicPr>
          <p:nvPr/>
        </p:nvPicPr>
        <p:blipFill>
          <a:blip r:embed="rId2"/>
          <a:stretch>
            <a:fillRect/>
          </a:stretch>
        </p:blipFill>
        <p:spPr bwMode="black">
          <a:xfrm>
            <a:off x="448213" y="471693"/>
            <a:ext cx="1454257" cy="304828"/>
          </a:xfrm>
          <a:prstGeom prst="rect">
            <a:avLst/>
          </a:prstGeom>
        </p:spPr>
      </p:pic>
      <p:grpSp>
        <p:nvGrpSpPr>
          <p:cNvPr id="141" name="Group 140"/>
          <p:cNvGrpSpPr>
            <a:grpSpLocks noChangeAspect="1"/>
          </p:cNvGrpSpPr>
          <p:nvPr/>
        </p:nvGrpSpPr>
        <p:grpSpPr bwMode="gray">
          <a:xfrm>
            <a:off x="7315751" y="3137934"/>
            <a:ext cx="4487477" cy="3470844"/>
            <a:chOff x="8496600" y="3495586"/>
            <a:chExt cx="3009906" cy="2327684"/>
          </a:xfrm>
        </p:grpSpPr>
        <p:sp>
          <p:nvSpPr>
            <p:cNvPr id="142"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3"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4"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5"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6"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7"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8"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9"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0"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1"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2"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3"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4"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5"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6"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7"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8"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9"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0"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1"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2"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3"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4"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5"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6"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7"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8"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9"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0"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1"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2"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3"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4"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5"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6"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7"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8"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9"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0"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1"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2"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3"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4"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5"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6"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7"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8"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9"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0"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1"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2"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3"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4"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5"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6"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7"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8"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9"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0"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1"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2"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3"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4"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5"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6"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7"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8"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9"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0"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1"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2"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3"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4"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5"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6"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7"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8"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9"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0"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1"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2"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3"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4"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5"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6"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7"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8"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9"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0"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1"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2"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3"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4"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5"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6"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7"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8"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9"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grpSp>
    </p:spTree>
    <p:extLst>
      <p:ext uri="{BB962C8B-B14F-4D97-AF65-F5344CB8AC3E}">
        <p14:creationId xmlns:p14="http://schemas.microsoft.com/office/powerpoint/2010/main" val="25102753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userDrawn="1">
  <p:cSld name="1_Blank Accent Color 1">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5"/>
            <a:ext cx="3781899" cy="6280621"/>
          </a:xfrm>
        </p:spPr>
        <p:txBody>
          <a:bodyPr anchor="ctr"/>
          <a:lstStyle>
            <a:lvl1pPr>
              <a:defRPr sz="5397" spc="-150"/>
            </a:lvl1pPr>
          </a:lstStyle>
          <a:p>
            <a:r>
              <a:rPr lang="en-US"/>
              <a:t>Click to edit Master title style</a:t>
            </a:r>
          </a:p>
        </p:txBody>
      </p:sp>
    </p:spTree>
    <p:extLst>
      <p:ext uri="{BB962C8B-B14F-4D97-AF65-F5344CB8AC3E}">
        <p14:creationId xmlns:p14="http://schemas.microsoft.com/office/powerpoint/2010/main" val="2625667661"/>
      </p:ext>
    </p:extLst>
  </p:cSld>
  <p:clrMapOvr>
    <a:masterClrMapping/>
  </p:clrMapOvr>
  <p:transition>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accent1"/>
        </a:solidFill>
        <a:effectLst/>
      </p:bgPr>
    </p:bg>
    <p:spTree>
      <p:nvGrpSpPr>
        <p:cNvPr id="1" name=""/>
        <p:cNvGrpSpPr/>
        <p:nvPr/>
      </p:nvGrpSpPr>
      <p:grpSpPr>
        <a:xfrm>
          <a:off x="0" y="0"/>
          <a:ext cx="0" cy="0"/>
          <a:chOff x="0" y="0"/>
          <a:chExt cx="0" cy="0"/>
        </a:xfrm>
      </p:grpSpPr>
      <p:sp>
        <p:nvSpPr>
          <p:cNvPr id="104" name="Freeform: Shape 103"/>
          <p:cNvSpPr>
            <a:spLocks/>
          </p:cNvSpPr>
          <p:nvPr/>
        </p:nvSpPr>
        <p:spPr bwMode="gray">
          <a:xfrm>
            <a:off x="346" y="4168248"/>
            <a:ext cx="12191655" cy="2689753"/>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89643" tIns="44821" rIns="89643" bIns="44821" numCol="1" anchor="t" anchorCtr="0" compatLnSpc="1">
            <a:prstTxWarp prst="textNoShape">
              <a:avLst/>
            </a:prstTxWarp>
            <a:noAutofit/>
          </a:bodyPr>
          <a:lstStyle/>
          <a:p>
            <a:endParaRPr lang="en-US" sz="1372" kern="0">
              <a:solidFill>
                <a:srgbClr val="000000"/>
              </a:solidFill>
              <a:latin typeface="Arial"/>
              <a:ea typeface="Arial"/>
              <a:cs typeface="Arial"/>
              <a:sym typeface="Arial"/>
            </a:endParaRPr>
          </a:p>
        </p:txBody>
      </p:sp>
      <p:sp>
        <p:nvSpPr>
          <p:cNvPr id="9" name="Title 1"/>
          <p:cNvSpPr>
            <a:spLocks noGrp="1"/>
          </p:cNvSpPr>
          <p:nvPr>
            <p:ph type="title" hasCustomPrompt="1"/>
          </p:nvPr>
        </p:nvSpPr>
        <p:spPr>
          <a:xfrm>
            <a:off x="269302" y="2084187"/>
            <a:ext cx="8964185" cy="1793091"/>
          </a:xfrm>
          <a:noFill/>
        </p:spPr>
        <p:txBody>
          <a:bodyPr lIns="146304" tIns="91440" rIns="146304" bIns="91440" anchor="t" anchorCtr="0"/>
          <a:lstStyle>
            <a:lvl1pPr>
              <a:defRPr sz="5295" spc="-99"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2" y="3878575"/>
            <a:ext cx="7171337" cy="1792327"/>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140" name="Picture 139"/>
          <p:cNvPicPr>
            <a:picLocks noChangeAspect="1"/>
          </p:cNvPicPr>
          <p:nvPr/>
        </p:nvPicPr>
        <p:blipFill>
          <a:blip r:embed="rId2"/>
          <a:stretch>
            <a:fillRect/>
          </a:stretch>
        </p:blipFill>
        <p:spPr bwMode="black">
          <a:xfrm>
            <a:off x="448213" y="471693"/>
            <a:ext cx="1454257" cy="304828"/>
          </a:xfrm>
          <a:prstGeom prst="rect">
            <a:avLst/>
          </a:prstGeom>
        </p:spPr>
      </p:pic>
      <p:grpSp>
        <p:nvGrpSpPr>
          <p:cNvPr id="141" name="Group 140"/>
          <p:cNvGrpSpPr>
            <a:grpSpLocks noChangeAspect="1"/>
          </p:cNvGrpSpPr>
          <p:nvPr/>
        </p:nvGrpSpPr>
        <p:grpSpPr bwMode="gray">
          <a:xfrm>
            <a:off x="7315751" y="3137934"/>
            <a:ext cx="4487477" cy="3470844"/>
            <a:chOff x="8496600" y="3495586"/>
            <a:chExt cx="3009906" cy="2327684"/>
          </a:xfrm>
        </p:grpSpPr>
        <p:sp>
          <p:nvSpPr>
            <p:cNvPr id="142"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3"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4"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5"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6"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7"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8"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9"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0"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1"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2"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3"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4"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5"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6"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7"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8"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9"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0"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1"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2"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3"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4"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5"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6"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7"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8"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9"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0"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1"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2"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3"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4"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5"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6"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7"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8"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9"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0"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1"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2"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3"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4"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5"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6"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7"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8"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9"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0"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1"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2"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3"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4"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5"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6"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7"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8"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9"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0"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1"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2"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3"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4"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5"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6"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7"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8"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9"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0"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1"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2"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3"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4"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5"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6"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7"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8"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9"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0"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1"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2"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3"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4"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5"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6"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7"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8"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9"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0"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1"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2"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3"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4"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5"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6"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7"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8"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9"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grpSp>
    </p:spTree>
    <p:extLst>
      <p:ext uri="{BB962C8B-B14F-4D97-AF65-F5344CB8AC3E}">
        <p14:creationId xmlns:p14="http://schemas.microsoft.com/office/powerpoint/2010/main" val="35064821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p:cSld name="Title square photo">
    <p:bg>
      <p:bgRef idx="1001">
        <a:schemeClr val="bg1"/>
      </p:bgRef>
    </p:bg>
    <p:spTree>
      <p:nvGrpSpPr>
        <p:cNvPr id="1" name=""/>
        <p:cNvGrpSpPr/>
        <p:nvPr/>
      </p:nvGrpSpPr>
      <p:grpSpPr>
        <a:xfrm>
          <a:off x="0" y="0"/>
          <a:ext cx="0" cy="0"/>
          <a:chOff x="0" y="0"/>
          <a:chExt cx="0" cy="0"/>
        </a:xfrm>
      </p:grpSpPr>
      <p:sp>
        <p:nvSpPr>
          <p:cNvPr id="8" name="Rectangle 7"/>
          <p:cNvSpPr/>
          <p:nvPr/>
        </p:nvSpPr>
        <p:spPr bwMode="gray">
          <a:xfrm>
            <a:off x="5334973" y="0"/>
            <a:ext cx="6857027"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73" fontAlgn="base">
              <a:lnSpc>
                <a:spcPct val="90000"/>
              </a:lnSpc>
              <a:spcBef>
                <a:spcPct val="0"/>
              </a:spcBef>
              <a:spcAft>
                <a:spcPct val="0"/>
              </a:spcAft>
            </a:pPr>
            <a:endParaRPr lang="en-US" sz="2353" kern="0" err="1">
              <a:gradFill>
                <a:gsLst>
                  <a:gs pos="0">
                    <a:srgbClr val="FFFFFF"/>
                  </a:gs>
                  <a:gs pos="100000">
                    <a:srgbClr val="FFFFFF"/>
                  </a:gs>
                </a:gsLst>
                <a:lin ang="5400000" scaled="0"/>
              </a:gradFill>
              <a:ea typeface="Segoe UI" pitchFamily="34" charset="0"/>
              <a:cs typeface="Segoe UI" pitchFamily="34" charset="0"/>
              <a:sym typeface="Arial"/>
            </a:endParaRPr>
          </a:p>
        </p:txBody>
      </p:sp>
      <p:sp>
        <p:nvSpPr>
          <p:cNvPr id="106" name="Freeform: Shape 105"/>
          <p:cNvSpPr>
            <a:spLocks/>
          </p:cNvSpPr>
          <p:nvPr/>
        </p:nvSpPr>
        <p:spPr bwMode="gray">
          <a:xfrm>
            <a:off x="5334973" y="4168344"/>
            <a:ext cx="6857027" cy="2689656"/>
          </a:xfrm>
          <a:custGeom>
            <a:avLst/>
            <a:gdLst>
              <a:gd name="connsiteX0" fmla="*/ 237491 w 7007806"/>
              <a:gd name="connsiteY0" fmla="*/ 0 h 2048448"/>
              <a:gd name="connsiteX1" fmla="*/ 966532 w 7007806"/>
              <a:gd name="connsiteY1" fmla="*/ 0 h 2048448"/>
              <a:gd name="connsiteX2" fmla="*/ 966532 w 7007806"/>
              <a:gd name="connsiteY2" fmla="*/ 578198 h 2048448"/>
              <a:gd name="connsiteX3" fmla="*/ 1425492 w 7007806"/>
              <a:gd name="connsiteY3" fmla="*/ 606386 h 2048448"/>
              <a:gd name="connsiteX4" fmla="*/ 1677037 w 7007806"/>
              <a:gd name="connsiteY4" fmla="*/ 606386 h 2048448"/>
              <a:gd name="connsiteX5" fmla="*/ 1677037 w 7007806"/>
              <a:gd name="connsiteY5" fmla="*/ 483901 h 2048448"/>
              <a:gd name="connsiteX6" fmla="*/ 1686642 w 7007806"/>
              <a:gd name="connsiteY6" fmla="*/ 483901 h 2048448"/>
              <a:gd name="connsiteX7" fmla="*/ 1686642 w 7007806"/>
              <a:gd name="connsiteY7" fmla="*/ 225552 h 2048448"/>
              <a:gd name="connsiteX8" fmla="*/ 2059578 w 7007806"/>
              <a:gd name="connsiteY8" fmla="*/ 225552 h 2048448"/>
              <a:gd name="connsiteX9" fmla="*/ 2059578 w 7007806"/>
              <a:gd name="connsiteY9" fmla="*/ 339268 h 2048448"/>
              <a:gd name="connsiteX10" fmla="*/ 2098045 w 7007806"/>
              <a:gd name="connsiteY10" fmla="*/ 339268 h 2048448"/>
              <a:gd name="connsiteX11" fmla="*/ 2098045 w 7007806"/>
              <a:gd name="connsiteY11" fmla="*/ 483901 h 2048448"/>
              <a:gd name="connsiteX12" fmla="*/ 2204842 w 7007806"/>
              <a:gd name="connsiteY12" fmla="*/ 483901 h 2048448"/>
              <a:gd name="connsiteX13" fmla="*/ 2204842 w 7007806"/>
              <a:gd name="connsiteY13" fmla="*/ 643969 h 2048448"/>
              <a:gd name="connsiteX14" fmla="*/ 2602307 w 7007806"/>
              <a:gd name="connsiteY14" fmla="*/ 643969 h 2048448"/>
              <a:gd name="connsiteX15" fmla="*/ 2602307 w 7007806"/>
              <a:gd name="connsiteY15" fmla="*/ 744644 h 2048448"/>
              <a:gd name="connsiteX16" fmla="*/ 3055683 w 7007806"/>
              <a:gd name="connsiteY16" fmla="*/ 744644 h 2048448"/>
              <a:gd name="connsiteX17" fmla="*/ 3055683 w 7007806"/>
              <a:gd name="connsiteY17" fmla="*/ 777377 h 2048448"/>
              <a:gd name="connsiteX18" fmla="*/ 3075299 w 7007806"/>
              <a:gd name="connsiteY18" fmla="*/ 777377 h 2048448"/>
              <a:gd name="connsiteX19" fmla="*/ 3075299 w 7007806"/>
              <a:gd name="connsiteY19" fmla="*/ 965361 h 2048448"/>
              <a:gd name="connsiteX20" fmla="*/ 3423979 w 7007806"/>
              <a:gd name="connsiteY20" fmla="*/ 965361 h 2048448"/>
              <a:gd name="connsiteX21" fmla="*/ 3423979 w 7007806"/>
              <a:gd name="connsiteY21" fmla="*/ 525721 h 2048448"/>
              <a:gd name="connsiteX22" fmla="*/ 3527067 w 7007806"/>
              <a:gd name="connsiteY22" fmla="*/ 525721 h 2048448"/>
              <a:gd name="connsiteX23" fmla="*/ 3527067 w 7007806"/>
              <a:gd name="connsiteY23" fmla="*/ 386248 h 2048448"/>
              <a:gd name="connsiteX24" fmla="*/ 3830268 w 7007806"/>
              <a:gd name="connsiteY24" fmla="*/ 386248 h 2048448"/>
              <a:gd name="connsiteX25" fmla="*/ 3830268 w 7007806"/>
              <a:gd name="connsiteY25" fmla="*/ 525721 h 2048448"/>
              <a:gd name="connsiteX26" fmla="*/ 3927292 w 7007806"/>
              <a:gd name="connsiteY26" fmla="*/ 525721 h 2048448"/>
              <a:gd name="connsiteX27" fmla="*/ 3927292 w 7007806"/>
              <a:gd name="connsiteY27" fmla="*/ 58792 h 2048448"/>
              <a:gd name="connsiteX28" fmla="*/ 4630716 w 7007806"/>
              <a:gd name="connsiteY28" fmla="*/ 58792 h 2048448"/>
              <a:gd name="connsiteX29" fmla="*/ 4630716 w 7007806"/>
              <a:gd name="connsiteY29" fmla="*/ 616681 h 2048448"/>
              <a:gd name="connsiteX30" fmla="*/ 5073388 w 7007806"/>
              <a:gd name="connsiteY30" fmla="*/ 255872 h 2048448"/>
              <a:gd name="connsiteX31" fmla="*/ 5073388 w 7007806"/>
              <a:gd name="connsiteY31" fmla="*/ 643969 h 2048448"/>
              <a:gd name="connsiteX32" fmla="*/ 5315948 w 7007806"/>
              <a:gd name="connsiteY32" fmla="*/ 643969 h 2048448"/>
              <a:gd name="connsiteX33" fmla="*/ 5315948 w 7007806"/>
              <a:gd name="connsiteY33" fmla="*/ 525721 h 2048448"/>
              <a:gd name="connsiteX34" fmla="*/ 5419036 w 7007806"/>
              <a:gd name="connsiteY34" fmla="*/ 525721 h 2048448"/>
              <a:gd name="connsiteX35" fmla="*/ 5419036 w 7007806"/>
              <a:gd name="connsiteY35" fmla="*/ 386248 h 2048448"/>
              <a:gd name="connsiteX36" fmla="*/ 5722237 w 7007806"/>
              <a:gd name="connsiteY36" fmla="*/ 386248 h 2048448"/>
              <a:gd name="connsiteX37" fmla="*/ 5722237 w 7007806"/>
              <a:gd name="connsiteY37" fmla="*/ 525721 h 2048448"/>
              <a:gd name="connsiteX38" fmla="*/ 5825325 w 7007806"/>
              <a:gd name="connsiteY38" fmla="*/ 525721 h 2048448"/>
              <a:gd name="connsiteX39" fmla="*/ 5825325 w 7007806"/>
              <a:gd name="connsiteY39" fmla="*/ 965361 h 2048448"/>
              <a:gd name="connsiteX40" fmla="*/ 6170974 w 7007806"/>
              <a:gd name="connsiteY40" fmla="*/ 965361 h 2048448"/>
              <a:gd name="connsiteX41" fmla="*/ 6170974 w 7007806"/>
              <a:gd name="connsiteY41" fmla="*/ 777377 h 2048448"/>
              <a:gd name="connsiteX42" fmla="*/ 6646998 w 7007806"/>
              <a:gd name="connsiteY42" fmla="*/ 777377 h 2048448"/>
              <a:gd name="connsiteX43" fmla="*/ 6646998 w 7007806"/>
              <a:gd name="connsiteY43" fmla="*/ 1374681 h 2048448"/>
              <a:gd name="connsiteX44" fmla="*/ 7007806 w 7007806"/>
              <a:gd name="connsiteY44" fmla="*/ 1374681 h 2048448"/>
              <a:gd name="connsiteX45" fmla="*/ 7007806 w 7007806"/>
              <a:gd name="connsiteY45" fmla="*/ 1677881 h 2048448"/>
              <a:gd name="connsiteX46" fmla="*/ 6995117 w 7007806"/>
              <a:gd name="connsiteY46" fmla="*/ 1677881 h 2048448"/>
              <a:gd name="connsiteX47" fmla="*/ 6995117 w 7007806"/>
              <a:gd name="connsiteY47" fmla="*/ 2048448 h 2048448"/>
              <a:gd name="connsiteX48" fmla="*/ 0 w 7007806"/>
              <a:gd name="connsiteY48" fmla="*/ 2048448 h 2048448"/>
              <a:gd name="connsiteX49" fmla="*/ 0 w 7007806"/>
              <a:gd name="connsiteY49" fmla="*/ 339268 h 2048448"/>
              <a:gd name="connsiteX50" fmla="*/ 136873 w 7007806"/>
              <a:gd name="connsiteY50" fmla="*/ 339268 h 2048448"/>
              <a:gd name="connsiteX51" fmla="*/ 136873 w 7007806"/>
              <a:gd name="connsiteY51" fmla="*/ 483901 h 2048448"/>
              <a:gd name="connsiteX52" fmla="*/ 237491 w 7007806"/>
              <a:gd name="connsiteY52"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7007806" h="2048448">
                <a:moveTo>
                  <a:pt x="237491" y="0"/>
                </a:moveTo>
                <a:lnTo>
                  <a:pt x="966532" y="0"/>
                </a:lnTo>
                <a:lnTo>
                  <a:pt x="966532" y="578198"/>
                </a:lnTo>
                <a:lnTo>
                  <a:pt x="1425492" y="606386"/>
                </a:lnTo>
                <a:lnTo>
                  <a:pt x="1677037" y="606386"/>
                </a:lnTo>
                <a:lnTo>
                  <a:pt x="1677037" y="483901"/>
                </a:lnTo>
                <a:lnTo>
                  <a:pt x="1686642" y="483901"/>
                </a:lnTo>
                <a:lnTo>
                  <a:pt x="1686642" y="225552"/>
                </a:lnTo>
                <a:lnTo>
                  <a:pt x="2059578" y="225552"/>
                </a:lnTo>
                <a:lnTo>
                  <a:pt x="2059578" y="339268"/>
                </a:lnTo>
                <a:lnTo>
                  <a:pt x="2098045" y="339268"/>
                </a:lnTo>
                <a:lnTo>
                  <a:pt x="2098045" y="483901"/>
                </a:lnTo>
                <a:lnTo>
                  <a:pt x="2204842" y="483901"/>
                </a:lnTo>
                <a:lnTo>
                  <a:pt x="2204842" y="643969"/>
                </a:lnTo>
                <a:lnTo>
                  <a:pt x="2602307" y="643969"/>
                </a:lnTo>
                <a:lnTo>
                  <a:pt x="2602307" y="744644"/>
                </a:lnTo>
                <a:lnTo>
                  <a:pt x="3055683" y="744644"/>
                </a:lnTo>
                <a:lnTo>
                  <a:pt x="3055683" y="777377"/>
                </a:lnTo>
                <a:lnTo>
                  <a:pt x="3075299" y="777377"/>
                </a:lnTo>
                <a:lnTo>
                  <a:pt x="3075299" y="965361"/>
                </a:lnTo>
                <a:lnTo>
                  <a:pt x="3423979" y="965361"/>
                </a:lnTo>
                <a:lnTo>
                  <a:pt x="3423979" y="525721"/>
                </a:lnTo>
                <a:lnTo>
                  <a:pt x="3527067" y="525721"/>
                </a:lnTo>
                <a:lnTo>
                  <a:pt x="3527067" y="386248"/>
                </a:lnTo>
                <a:lnTo>
                  <a:pt x="3830268" y="386248"/>
                </a:lnTo>
                <a:lnTo>
                  <a:pt x="3830268" y="525721"/>
                </a:lnTo>
                <a:lnTo>
                  <a:pt x="3927292" y="525721"/>
                </a:lnTo>
                <a:lnTo>
                  <a:pt x="3927292" y="58792"/>
                </a:lnTo>
                <a:lnTo>
                  <a:pt x="4630716" y="58792"/>
                </a:lnTo>
                <a:lnTo>
                  <a:pt x="4630716" y="616681"/>
                </a:lnTo>
                <a:lnTo>
                  <a:pt x="5073388" y="255872"/>
                </a:lnTo>
                <a:lnTo>
                  <a:pt x="5073388" y="643969"/>
                </a:lnTo>
                <a:lnTo>
                  <a:pt x="5315948" y="643969"/>
                </a:lnTo>
                <a:lnTo>
                  <a:pt x="5315948" y="525721"/>
                </a:lnTo>
                <a:lnTo>
                  <a:pt x="5419036" y="525721"/>
                </a:lnTo>
                <a:lnTo>
                  <a:pt x="5419036" y="386248"/>
                </a:lnTo>
                <a:lnTo>
                  <a:pt x="5722237" y="386248"/>
                </a:lnTo>
                <a:lnTo>
                  <a:pt x="5722237" y="525721"/>
                </a:lnTo>
                <a:lnTo>
                  <a:pt x="5825325" y="525721"/>
                </a:lnTo>
                <a:lnTo>
                  <a:pt x="5825325" y="965361"/>
                </a:lnTo>
                <a:lnTo>
                  <a:pt x="6170974" y="965361"/>
                </a:lnTo>
                <a:lnTo>
                  <a:pt x="6170974" y="777377"/>
                </a:lnTo>
                <a:lnTo>
                  <a:pt x="6646998" y="777377"/>
                </a:lnTo>
                <a:lnTo>
                  <a:pt x="6646998" y="1374681"/>
                </a:lnTo>
                <a:lnTo>
                  <a:pt x="7007806" y="1374681"/>
                </a:lnTo>
                <a:lnTo>
                  <a:pt x="7007806" y="1677881"/>
                </a:lnTo>
                <a:lnTo>
                  <a:pt x="6995117" y="1677881"/>
                </a:lnTo>
                <a:lnTo>
                  <a:pt x="6995117" y="2048448"/>
                </a:lnTo>
                <a:lnTo>
                  <a:pt x="0" y="2048448"/>
                </a:lnTo>
                <a:lnTo>
                  <a:pt x="0" y="339268"/>
                </a:lnTo>
                <a:lnTo>
                  <a:pt x="136873" y="339268"/>
                </a:lnTo>
                <a:lnTo>
                  <a:pt x="136873" y="483901"/>
                </a:lnTo>
                <a:lnTo>
                  <a:pt x="237491" y="483901"/>
                </a:lnTo>
                <a:close/>
              </a:path>
            </a:pathLst>
          </a:custGeom>
          <a:solidFill>
            <a:srgbClr val="409AE1">
              <a:alpha val="40000"/>
            </a:srgbClr>
          </a:solidFill>
          <a:ln>
            <a:noFill/>
          </a:ln>
        </p:spPr>
        <p:txBody>
          <a:bodyPr vert="horz" wrap="square" lIns="89643" tIns="44821" rIns="89643" bIns="44821" numCol="1" anchor="t" anchorCtr="0" compatLnSpc="1">
            <a:prstTxWarp prst="textNoShape">
              <a:avLst/>
            </a:prstTxWarp>
            <a:noAutofit/>
          </a:bodyPr>
          <a:lstStyle/>
          <a:p>
            <a:endParaRPr lang="en-US" sz="1372" kern="0">
              <a:solidFill>
                <a:srgbClr val="000000"/>
              </a:solidFill>
              <a:latin typeface="Arial"/>
              <a:ea typeface="Arial"/>
              <a:cs typeface="Arial"/>
              <a:sym typeface="Arial"/>
            </a:endParaRPr>
          </a:p>
        </p:txBody>
      </p:sp>
      <p:sp>
        <p:nvSpPr>
          <p:cNvPr id="9" name="Title 1"/>
          <p:cNvSpPr>
            <a:spLocks noGrp="1"/>
          </p:cNvSpPr>
          <p:nvPr>
            <p:ph type="title" hasCustomPrompt="1"/>
          </p:nvPr>
        </p:nvSpPr>
        <p:spPr bwMode="auto">
          <a:xfrm>
            <a:off x="269302" y="2077815"/>
            <a:ext cx="4840695" cy="1799463"/>
          </a:xfrm>
          <a:noFill/>
        </p:spPr>
        <p:txBody>
          <a:bodyPr lIns="146304" tIns="91440" rIns="146304" bIns="91440" anchor="t" anchorCtr="0"/>
          <a:lstStyle>
            <a:lvl1pPr>
              <a:defRPr sz="4705" spc="-99"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3" y="3877277"/>
            <a:ext cx="4840695"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437"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pic>
        <p:nvPicPr>
          <p:cNvPr id="142" name="MS logo gray - EMF"/>
          <p:cNvPicPr>
            <a:picLocks noChangeAspect="1"/>
          </p:cNvPicPr>
          <p:nvPr/>
        </p:nvPicPr>
        <p:blipFill>
          <a:blip r:embed="rId2"/>
          <a:stretch>
            <a:fillRect/>
          </a:stretch>
        </p:blipFill>
        <p:spPr bwMode="black">
          <a:xfrm>
            <a:off x="454014" y="470067"/>
            <a:ext cx="1423303" cy="304828"/>
          </a:xfrm>
          <a:prstGeom prst="rect">
            <a:avLst/>
          </a:prstGeom>
        </p:spPr>
      </p:pic>
      <p:grpSp>
        <p:nvGrpSpPr>
          <p:cNvPr id="143" name="Group 142"/>
          <p:cNvGrpSpPr>
            <a:grpSpLocks noChangeAspect="1"/>
          </p:cNvGrpSpPr>
          <p:nvPr/>
        </p:nvGrpSpPr>
        <p:grpSpPr bwMode="gray">
          <a:xfrm>
            <a:off x="7315751" y="3137934"/>
            <a:ext cx="4487477" cy="3470844"/>
            <a:chOff x="8496600" y="3495586"/>
            <a:chExt cx="3009906" cy="2327684"/>
          </a:xfrm>
        </p:grpSpPr>
        <p:sp>
          <p:nvSpPr>
            <p:cNvPr id="144"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5"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6"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7"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8"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9"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0"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1"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2"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3"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4"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5"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6"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7"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8"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9"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0"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1"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2"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3"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4"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5"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6"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7"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8"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9"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0"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1"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2"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3"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4"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5"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6"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7"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8"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9"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0"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1"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2"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3"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4"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5"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6"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7"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8"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9"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0"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1"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2"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3"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4"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5"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6"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7"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8"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9"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0"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1"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2"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3"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4"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5"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6"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7"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8"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9"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0"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1"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2"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3"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4"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5"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6"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7"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8"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9"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0"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1"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2"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3"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4"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5"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6"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7"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8"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9"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0"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1"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2"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3"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4"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5"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6"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7"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8"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9"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40"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41"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grpSp>
    </p:spTree>
    <p:extLst>
      <p:ext uri="{BB962C8B-B14F-4D97-AF65-F5344CB8AC3E}">
        <p14:creationId xmlns:p14="http://schemas.microsoft.com/office/powerpoint/2010/main" val="20102527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1" pos="3427">
          <p15:clr>
            <a:srgbClr val="FBAE40"/>
          </p15:clr>
        </p15:guide>
      </p15:sldGuideLst>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7"/>
            <a:ext cx="11655079" cy="2328587"/>
          </a:xfrm>
        </p:spPr>
        <p:txBody>
          <a:bodyPr>
            <a:spAutoFit/>
          </a:bodyPr>
          <a:lstStyle>
            <a:lvl1pPr marL="0" indent="0">
              <a:buNone/>
              <a:defRPr/>
            </a:lvl1pPr>
            <a:lvl2pPr marL="224114" indent="0">
              <a:buNone/>
              <a:defRPr/>
            </a:lvl2pPr>
            <a:lvl3pPr marL="448227" indent="0">
              <a:buNone/>
              <a:defRPr/>
            </a:lvl3pPr>
            <a:lvl4pPr marL="672342" indent="0">
              <a:buNone/>
              <a:defRPr/>
            </a:lvl4pPr>
            <a:lvl5pPr marL="89645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26032279"/>
      </p:ext>
    </p:extLst>
  </p:cSld>
  <p:clrMapOvr>
    <a:masterClrMapping/>
  </p:clrMapOvr>
  <p:transition>
    <p:fade/>
  </p:transition>
  <p:hf sldNum="0" hdr="0" ftr="0" dt="0"/>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9" cy="23285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82539213"/>
      </p:ext>
    </p:extLst>
  </p:cSld>
  <p:clrMapOvr>
    <a:masterClrMapping/>
  </p:clrMapOvr>
  <p:transition>
    <p:fade/>
  </p:transition>
  <p:hf sldNum="0" hdr="0" ftr="0" dt="0"/>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5"/>
            <a:ext cx="5378548" cy="2147596"/>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72" indent="0">
              <a:buFont typeface="Wingdings" panose="05000000000000000000" pitchFamily="2" charset="2"/>
              <a:buNone/>
              <a:defRPr sz="2353" b="0"/>
            </a:lvl2pPr>
            <a:lvl3pPr marL="442002" indent="0">
              <a:buFont typeface="Wingdings" panose="05000000000000000000" pitchFamily="2" charset="2"/>
              <a:buNone/>
              <a:tabLst/>
              <a:defRPr sz="2157" b="0"/>
            </a:lvl3pPr>
            <a:lvl4pPr marL="639657" indent="0">
              <a:buFont typeface="Wingdings" panose="05000000000000000000" pitchFamily="2" charset="2"/>
              <a:buNone/>
              <a:defRPr sz="2157" b="0"/>
            </a:lvl4pPr>
            <a:lvl5pPr marL="837314" indent="0">
              <a:buFont typeface="Wingdings" panose="05000000000000000000" pitchFamily="2" charset="2"/>
              <a:buNone/>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7645"/>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72"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2002"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57"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314"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57" marR="0" lvl="0" indent="-504257" algn="l" defTabSz="914437" rtl="0" eaLnBrk="1" fontAlgn="auto" latinLnBrk="0" hangingPunct="1">
              <a:lnSpc>
                <a:spcPct val="90000"/>
              </a:lnSpc>
              <a:spcBef>
                <a:spcPts val="1200"/>
              </a:spcBef>
              <a:spcAft>
                <a:spcPts val="0"/>
              </a:spcAft>
              <a:buClr>
                <a:schemeClr val="tx1"/>
              </a:buClr>
              <a:buSzPct val="90000"/>
              <a:tabLst/>
            </a:pPr>
            <a:r>
              <a:rPr lang="en-US"/>
              <a:t>Click to edit Master text styles</a:t>
            </a:r>
          </a:p>
          <a:p>
            <a:pPr marL="504257" marR="0" lvl="1" indent="-504257" algn="l" defTabSz="914437" rtl="0" eaLnBrk="1" fontAlgn="auto" latinLnBrk="0" hangingPunct="1">
              <a:lnSpc>
                <a:spcPct val="90000"/>
              </a:lnSpc>
              <a:spcBef>
                <a:spcPts val="1200"/>
              </a:spcBef>
              <a:spcAft>
                <a:spcPts val="0"/>
              </a:spcAft>
              <a:buClr>
                <a:schemeClr val="tx1"/>
              </a:buClr>
              <a:buSzPct val="90000"/>
              <a:tabLst/>
            </a:pPr>
            <a:r>
              <a:rPr lang="en-US"/>
              <a:t>Second level</a:t>
            </a:r>
          </a:p>
          <a:p>
            <a:pPr marL="504257" marR="0" lvl="2" indent="-504257" algn="l" defTabSz="914437" rtl="0" eaLnBrk="1" fontAlgn="auto" latinLnBrk="0" hangingPunct="1">
              <a:lnSpc>
                <a:spcPct val="90000"/>
              </a:lnSpc>
              <a:spcBef>
                <a:spcPts val="1200"/>
              </a:spcBef>
              <a:spcAft>
                <a:spcPts val="0"/>
              </a:spcAft>
              <a:buClr>
                <a:schemeClr val="tx1"/>
              </a:buClr>
              <a:buSzPct val="90000"/>
              <a:tabLst/>
            </a:pPr>
            <a:r>
              <a:rPr lang="en-US"/>
              <a:t>Third level</a:t>
            </a:r>
          </a:p>
          <a:p>
            <a:pPr marL="504257" marR="0" lvl="3" indent="-504257" algn="l" defTabSz="914437" rtl="0" eaLnBrk="1" fontAlgn="auto" latinLnBrk="0" hangingPunct="1">
              <a:lnSpc>
                <a:spcPct val="90000"/>
              </a:lnSpc>
              <a:spcBef>
                <a:spcPts val="1200"/>
              </a:spcBef>
              <a:spcAft>
                <a:spcPts val="0"/>
              </a:spcAft>
              <a:buClr>
                <a:schemeClr val="tx1"/>
              </a:buClr>
              <a:buSzPct val="90000"/>
              <a:tabLst/>
            </a:pPr>
            <a:r>
              <a:rPr lang="en-US"/>
              <a:t>Fourth level</a:t>
            </a:r>
          </a:p>
          <a:p>
            <a:pPr marL="504257" marR="0" lvl="4" indent="-504257" algn="l" defTabSz="914437" rtl="0" eaLnBrk="1" fontAlgn="auto" latinLnBrk="0" hangingPunct="1">
              <a:lnSpc>
                <a:spcPct val="90000"/>
              </a:lnSpc>
              <a:spcBef>
                <a:spcPts val="1200"/>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4040553764"/>
      </p:ext>
    </p:extLst>
  </p:cSld>
  <p:clrMapOvr>
    <a:masterClrMapping/>
  </p:clrMapOvr>
  <p:transition>
    <p:fade/>
  </p:transition>
  <p:hf sldNum="0" hdr="0" ftr="0" dt="0"/>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5"/>
            <a:ext cx="5378548" cy="2147596"/>
          </a:xfrm>
        </p:spPr>
        <p:txBody>
          <a:bodyPr wrap="square">
            <a:spAutoFit/>
          </a:bodyPr>
          <a:lstStyle>
            <a:lvl1pPr marL="227226" indent="-227226">
              <a:spcBef>
                <a:spcPts val="1200"/>
              </a:spcBef>
              <a:buClr>
                <a:schemeClr val="tx1"/>
              </a:buClr>
              <a:buFont typeface="Wingdings" panose="05000000000000000000" pitchFamily="2" charset="2"/>
              <a:buChar char=""/>
              <a:defRPr sz="2941" b="0">
                <a:latin typeface="+mn-lt"/>
              </a:defRPr>
            </a:lvl1pPr>
            <a:lvl2pPr marL="418658" indent="-168085">
              <a:buFont typeface="Wingdings" panose="05000000000000000000" pitchFamily="2" charset="2"/>
              <a:buChar char=""/>
              <a:defRPr sz="2353" b="0"/>
            </a:lvl2pPr>
            <a:lvl3pPr marL="627208" indent="-185206">
              <a:buFont typeface="Wingdings" panose="05000000000000000000" pitchFamily="2" charset="2"/>
              <a:buChar char=""/>
              <a:tabLst/>
              <a:defRPr sz="2157" b="0"/>
            </a:lvl3pPr>
            <a:lvl4pPr marL="812413" indent="-172754">
              <a:buFont typeface="Wingdings" panose="05000000000000000000" pitchFamily="2" charset="2"/>
              <a:buChar char=""/>
              <a:defRPr sz="2157" b="0"/>
            </a:lvl4pPr>
            <a:lvl5pPr marL="1003844" indent="-166529">
              <a:buFont typeface="Wingdings" panose="05000000000000000000" pitchFamily="2" charset="2"/>
              <a:buChar char=""/>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7645"/>
            <a:ext cx="5378548" cy="2429576"/>
          </a:xfrm>
        </p:spPr>
        <p:txBody>
          <a:bodyPr wrap="square">
            <a:spAutoFit/>
          </a:bodyPr>
          <a:lstStyle>
            <a:lvl1pPr marL="281700" indent="-281700">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743" indent="-336170">
              <a:defRPr lang="en-US" sz="2353" b="0" kern="1200" spc="0" baseline="0" dirty="0">
                <a:gradFill>
                  <a:gsLst>
                    <a:gs pos="1250">
                      <a:schemeClr val="tx1"/>
                    </a:gs>
                    <a:gs pos="100000">
                      <a:schemeClr val="tx1"/>
                    </a:gs>
                  </a:gsLst>
                  <a:lin ang="5400000" scaled="0"/>
                </a:gradFill>
                <a:latin typeface="+mn-lt"/>
                <a:ea typeface="+mn-ea"/>
                <a:cs typeface="+mn-cs"/>
              </a:defRPr>
            </a:lvl2pPr>
            <a:lvl3pPr marL="778173" indent="-336170">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829" indent="-336170">
              <a:defRPr lang="en-US" sz="2157" b="0" kern="1200" spc="0" baseline="0" dirty="0">
                <a:gradFill>
                  <a:gsLst>
                    <a:gs pos="1250">
                      <a:schemeClr val="tx1"/>
                    </a:gs>
                    <a:gs pos="100000">
                      <a:schemeClr val="tx1"/>
                    </a:gs>
                  </a:gsLst>
                  <a:lin ang="5400000" scaled="0"/>
                </a:gradFill>
                <a:latin typeface="+mn-lt"/>
                <a:ea typeface="+mn-ea"/>
                <a:cs typeface="+mn-cs"/>
              </a:defRPr>
            </a:lvl4pPr>
            <a:lvl5pPr marL="1173485" indent="-336170">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26" marR="0" lvl="0" indent="-227226" algn="l" defTabSz="91443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Click to edit Master text styles</a:t>
            </a:r>
          </a:p>
          <a:p>
            <a:pPr marL="227226" marR="0" lvl="1" indent="-227226" algn="l" defTabSz="91443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26" marR="0" lvl="2" indent="-227226" algn="l" defTabSz="91443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26" marR="0" lvl="3" indent="-227226" algn="l" defTabSz="91443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26" marR="0" lvl="4" indent="-227226" algn="l" defTabSz="91443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456033971"/>
      </p:ext>
    </p:extLst>
  </p:cSld>
  <p:clrMapOvr>
    <a:masterClrMapping/>
  </p:clrMapOvr>
  <p:transition>
    <p:fade/>
  </p:transition>
  <p:hf sldNum="0" hdr="0" ftr="0" dt="0"/>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57269489"/>
      </p:ext>
    </p:extLst>
  </p:cSld>
  <p:clrMapOvr>
    <a:masterClrMapping/>
  </p:clrMapOvr>
  <p:transition>
    <p:fade/>
  </p:transition>
  <p:hf sldNum="0" hdr="0" ftr="0" dt="0"/>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7"/>
            <a:ext cx="9859116" cy="1162178"/>
          </a:xfrm>
          <a:noFill/>
        </p:spPr>
        <p:txBody>
          <a:bodyPr tIns="91440" bIns="91440" anchor="t" anchorCtr="0">
            <a:spAutoFit/>
          </a:bodyPr>
          <a:lstStyle>
            <a:lvl1pPr>
              <a:defRPr sz="7058" spc="-99"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1" y="3877276"/>
            <a:ext cx="9860673" cy="729943"/>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7124057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87"/>
            <a:ext cx="9859116" cy="1162178"/>
          </a:xfrm>
          <a:noFill/>
        </p:spPr>
        <p:txBody>
          <a:bodyPr tIns="91440" bIns="91440" anchor="t" anchorCtr="0">
            <a:spAutoFit/>
          </a:bodyPr>
          <a:lstStyle>
            <a:lvl1pPr>
              <a:defRPr lang="en-US" sz="7058" b="0" kern="1200" cap="none" spc="-99"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21566642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62178"/>
          </a:xfrm>
          <a:noFill/>
        </p:spPr>
        <p:txBody>
          <a:bodyPr tIns="91440" bIns="91440" anchor="t" anchorCtr="0">
            <a:spAutoFit/>
          </a:bodyPr>
          <a:lstStyle>
            <a:lvl1pPr>
              <a:defRPr sz="7058" spc="-99"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239680865"/>
      </p:ext>
    </p:extLst>
  </p:cSld>
  <p:clrMapOvr>
    <a:masterClrMapping/>
  </p:clrMapOvr>
  <p:transition>
    <p:fade/>
  </p:transition>
  <p:hf sldNum="0"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userDrawn="1">
  <p:cSld name="1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2" y="228600"/>
            <a:ext cx="11582401" cy="863600"/>
          </a:xfrm>
        </p:spPr>
        <p:txBody>
          <a:bodyPr anchor="t" anchorCtr="0">
            <a:noAutofit/>
          </a:bodyPr>
          <a:lstStyle>
            <a:lvl1pPr>
              <a:defRPr sz="5329" cap="none" spc="-133" baseline="0">
                <a:solidFill>
                  <a:schemeClr val="accent1"/>
                </a:solidFill>
                <a:latin typeface="Segoe UI Light" pitchFamily="34" charset="0"/>
              </a:defRPr>
            </a:lvl1pPr>
          </a:lstStyle>
          <a:p>
            <a:r>
              <a:rPr lang="en-US"/>
              <a:t>Click To Edit Master Title Style</a:t>
            </a:r>
          </a:p>
        </p:txBody>
      </p:sp>
    </p:spTree>
    <p:extLst>
      <p:ext uri="{BB962C8B-B14F-4D97-AF65-F5344CB8AC3E}">
        <p14:creationId xmlns:p14="http://schemas.microsoft.com/office/powerpoint/2010/main" val="425433549"/>
      </p:ext>
    </p:extLst>
  </p:cSld>
  <p:clrMapOvr>
    <a:masterClrMapping/>
  </p:clrMapOvr>
  <p:transition spd="slow">
    <p:push/>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62178"/>
          </a:xfrm>
          <a:noFill/>
        </p:spPr>
        <p:txBody>
          <a:bodyPr tIns="91440" bIns="91440" anchor="t" anchorCtr="0">
            <a:spAutoFit/>
          </a:bodyPr>
          <a:lstStyle>
            <a:lvl1pPr>
              <a:defRPr sz="7058" spc="-99"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206321835"/>
      </p:ext>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685016"/>
            <a:ext cx="4795873" cy="1487971"/>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52" y="1"/>
            <a:ext cx="6857649"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Drag picture to placeholder or click icon to add</a:t>
            </a:r>
          </a:p>
        </p:txBody>
      </p:sp>
    </p:spTree>
    <p:extLst>
      <p:ext uri="{BB962C8B-B14F-4D97-AF65-F5344CB8AC3E}">
        <p14:creationId xmlns:p14="http://schemas.microsoft.com/office/powerpoint/2010/main" val="2974820887"/>
      </p:ext>
    </p:extLst>
  </p:cSld>
  <p:clrMapOvr>
    <a:masterClrMapping/>
  </p:clrMapOvr>
  <p:transition>
    <p:fade/>
  </p:transition>
  <p:hf sldNum="0" hdr="0" ftr="0" dt="0"/>
  <p:extLst>
    <p:ext uri="{DCECCB84-F9BA-43D5-87BE-67443E8EF086}">
      <p15:sldGuideLst xmlns:p15="http://schemas.microsoft.com/office/powerpoint/2012/main">
        <p15:guide id="1" pos="3427">
          <p15:clr>
            <a:srgbClr val="FBAE40"/>
          </p15:clr>
        </p15:guide>
      </p15:sldGuideLst>
    </p:ext>
  </p:extLs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07376654"/>
      </p:ext>
    </p:extLst>
  </p:cSld>
  <p:clrMapOvr>
    <a:masterClrMapping/>
  </p:clrMapOvr>
  <p:transition>
    <p:fade/>
  </p:transition>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6313574"/>
      </p:ext>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3" tIns="45723" rIns="45723" bIns="45723" numCol="1" spcCol="0" rtlCol="0" fromWordArt="0" anchor="ctr" anchorCtr="0" forceAA="0" compatLnSpc="1">
            <a:prstTxWarp prst="textNoShape">
              <a:avLst/>
            </a:prstTxWarp>
            <a:noAutofit/>
          </a:bodyPr>
          <a:lstStyle/>
          <a:p>
            <a:pPr algn="ctr" defTabSz="914173" fontAlgn="base">
              <a:spcBef>
                <a:spcPct val="0"/>
              </a:spcBef>
              <a:spcAft>
                <a:spcPct val="0"/>
              </a:spcAft>
            </a:pPr>
            <a:endParaRPr lang="en-US" sz="1372" kern="0">
              <a:gradFill>
                <a:gsLst>
                  <a:gs pos="0">
                    <a:srgbClr val="FFFFFF"/>
                  </a:gs>
                  <a:gs pos="100000">
                    <a:srgbClr val="FFFFFF"/>
                  </a:gs>
                </a:gsLst>
                <a:lin ang="5400000" scaled="0"/>
              </a:gradFill>
              <a:ea typeface="Segoe UI" pitchFamily="34" charset="0"/>
              <a:cs typeface="Segoe UI" pitchFamily="34" charset="0"/>
              <a:sym typeface="Arial"/>
            </a:endParaRPr>
          </a:p>
        </p:txBody>
      </p:sp>
      <p:sp>
        <p:nvSpPr>
          <p:cNvPr id="5" name="Text Placeholder 4"/>
          <p:cNvSpPr>
            <a:spLocks noGrp="1"/>
          </p:cNvSpPr>
          <p:nvPr>
            <p:ph type="body" sz="quarter" idx="10"/>
          </p:nvPr>
        </p:nvSpPr>
        <p:spPr>
          <a:xfrm>
            <a:off x="269241" y="1197322"/>
            <a:ext cx="11653521" cy="2287721"/>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5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13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7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37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66521203"/>
      </p:ext>
    </p:extLst>
  </p:cSld>
  <p:clrMapOvr>
    <a:masterClrMapping/>
  </p:clrMapOvr>
  <p:transition>
    <p:fade/>
  </p:transition>
  <p:hf sldNum="0" hdr="0" ftr="0" dt="0"/>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41" y="6099191"/>
            <a:ext cx="4482124" cy="467806"/>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94" eaLnBrk="0" hangingPunct="0"/>
            <a:r>
              <a:rPr lang="en-US" sz="687" kern="0">
                <a:gradFill>
                  <a:gsLst>
                    <a:gs pos="0">
                      <a:srgbClr val="FFFFFF"/>
                    </a:gs>
                    <a:gs pos="100000">
                      <a:srgbClr val="FFFFFF"/>
                    </a:gs>
                  </a:gsLst>
                  <a:lin ang="5400000" scaled="0"/>
                </a:gradFill>
                <a:latin typeface="Arial"/>
                <a:ea typeface="Arial"/>
                <a:cs typeface="Segoe UI" pitchFamily="34" charset="0"/>
                <a:sym typeface="Arial"/>
              </a:rPr>
              <a:t>© Copyright Microsoft Corporation. All rights reserved. </a:t>
            </a:r>
          </a:p>
        </p:txBody>
      </p:sp>
      <p:pic>
        <p:nvPicPr>
          <p:cNvPr id="8" name="Picture 7"/>
          <p:cNvPicPr>
            <a:picLocks noChangeAspect="1"/>
          </p:cNvPicPr>
          <p:nvPr/>
        </p:nvPicPr>
        <p:blipFill>
          <a:blip r:embed="rId2"/>
          <a:stretch>
            <a:fillRect/>
          </a:stretch>
        </p:blipFill>
        <p:spPr bwMode="black">
          <a:xfrm>
            <a:off x="448213" y="471693"/>
            <a:ext cx="1454257" cy="304828"/>
          </a:xfrm>
          <a:prstGeom prst="rect">
            <a:avLst/>
          </a:prstGeom>
        </p:spPr>
      </p:pic>
    </p:spTree>
    <p:extLst>
      <p:ext uri="{BB962C8B-B14F-4D97-AF65-F5344CB8AC3E}">
        <p14:creationId xmlns:p14="http://schemas.microsoft.com/office/powerpoint/2010/main" val="1601282225"/>
      </p:ext>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8"/>
            <a:ext cx="11653523" cy="2461101"/>
          </a:xfrm>
          <a:prstGeom prst="rect">
            <a:avLst/>
          </a:prstGeom>
        </p:spPr>
        <p:txBody>
          <a:bodyPr/>
          <a:lstStyle>
            <a:lvl1pPr marL="284812" indent="-284812">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85" indent="-27547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96" indent="-284812">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211" indent="-22411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324" indent="-22411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8"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743250067"/>
      </p:ext>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237.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9"/>
        <p:cNvGrpSpPr/>
        <p:nvPr/>
      </p:nvGrpSpPr>
      <p:grpSpPr>
        <a:xfrm>
          <a:off x="0" y="0"/>
          <a:ext cx="0" cy="0"/>
          <a:chOff x="0" y="0"/>
          <a:chExt cx="0" cy="0"/>
        </a:xfrm>
      </p:grpSpPr>
      <p:sp>
        <p:nvSpPr>
          <p:cNvPr id="20" name="Shape 20"/>
          <p:cNvSpPr txBox="1">
            <a:spLocks noGrp="1"/>
          </p:cNvSpPr>
          <p:nvPr>
            <p:ph type="title"/>
          </p:nvPr>
        </p:nvSpPr>
        <p:spPr>
          <a:xfrm>
            <a:off x="415600" y="593367"/>
            <a:ext cx="11360800" cy="7636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1" name="Shape 21"/>
          <p:cNvSpPr txBox="1">
            <a:spLocks noGrp="1"/>
          </p:cNvSpPr>
          <p:nvPr>
            <p:ph type="body" idx="1"/>
          </p:nvPr>
        </p:nvSpPr>
        <p:spPr>
          <a:xfrm>
            <a:off x="415600" y="1536633"/>
            <a:ext cx="11360800" cy="673424"/>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sldNum" idx="12"/>
          </p:nvPr>
        </p:nvSpPr>
        <p:spPr>
          <a:xfrm>
            <a:off x="11296609" y="6217621"/>
            <a:ext cx="731600" cy="524800"/>
          </a:xfrm>
          <a:prstGeom prst="rect">
            <a:avLst/>
          </a:prstGeom>
        </p:spPr>
        <p:txBody>
          <a:bodyPr lIns="91425" tIns="91425" rIns="91425" bIns="91425" anchor="ctr" anchorCtr="0">
            <a:noAutofit/>
          </a:bodyPr>
          <a:lstStyle/>
          <a:p>
            <a:fld id="{00000000-1234-1234-1234-123412341234}" type="slidenum">
              <a:rPr lang="en" sz="1867" kern="0">
                <a:solidFill>
                  <a:srgbClr val="000000"/>
                </a:solidFill>
                <a:latin typeface="Arial"/>
                <a:ea typeface="Arial"/>
                <a:cs typeface="Arial"/>
                <a:sym typeface="Arial"/>
              </a:rPr>
              <a:pPr/>
              <a:t>‹#›</a:t>
            </a:fld>
            <a:endParaRPr lang="en" sz="1867" kern="0">
              <a:solidFill>
                <a:srgbClr val="000000"/>
              </a:solidFill>
              <a:latin typeface="Arial"/>
              <a:ea typeface="Arial"/>
              <a:cs typeface="Arial"/>
              <a:sym typeface="Arial"/>
            </a:endParaRPr>
          </a:p>
        </p:txBody>
      </p:sp>
    </p:spTree>
    <p:extLst>
      <p:ext uri="{BB962C8B-B14F-4D97-AF65-F5344CB8AC3E}">
        <p14:creationId xmlns:p14="http://schemas.microsoft.com/office/powerpoint/2010/main" val="4193464321"/>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p:cSld name="Main point">
    <p:spTree>
      <p:nvGrpSpPr>
        <p:cNvPr id="1" name="Shape 89"/>
        <p:cNvGrpSpPr/>
        <p:nvPr/>
      </p:nvGrpSpPr>
      <p:grpSpPr>
        <a:xfrm>
          <a:off x="0" y="0"/>
          <a:ext cx="0" cy="0"/>
          <a:chOff x="0" y="0"/>
          <a:chExt cx="0" cy="0"/>
        </a:xfrm>
      </p:grpSpPr>
      <p:sp>
        <p:nvSpPr>
          <p:cNvPr id="90" name="Shape 90"/>
          <p:cNvSpPr txBox="1">
            <a:spLocks noGrp="1"/>
          </p:cNvSpPr>
          <p:nvPr>
            <p:ph type="title"/>
          </p:nvPr>
        </p:nvSpPr>
        <p:spPr>
          <a:xfrm>
            <a:off x="653667" y="600200"/>
            <a:ext cx="8490400" cy="5454400"/>
          </a:xfrm>
          <a:prstGeom prst="rect">
            <a:avLst/>
          </a:prstGeom>
        </p:spPr>
        <p:txBody>
          <a:bodyPr lIns="91425" tIns="91425" rIns="91425" bIns="91425" anchor="ctr" anchorCtr="0"/>
          <a:lstStyle>
            <a:lvl1pPr lvl="0" rtl="0">
              <a:spcBef>
                <a:spcPts val="0"/>
              </a:spcBef>
              <a:buSzPct val="100000"/>
              <a:defRPr sz="6400"/>
            </a:lvl1pPr>
            <a:lvl2pPr lvl="1" rtl="0">
              <a:spcBef>
                <a:spcPts val="0"/>
              </a:spcBef>
              <a:buSzPct val="100000"/>
              <a:defRPr sz="6400"/>
            </a:lvl2pPr>
            <a:lvl3pPr lvl="2" rtl="0">
              <a:spcBef>
                <a:spcPts val="0"/>
              </a:spcBef>
              <a:buSzPct val="100000"/>
              <a:defRPr sz="6400"/>
            </a:lvl3pPr>
            <a:lvl4pPr lvl="3" rtl="0">
              <a:spcBef>
                <a:spcPts val="0"/>
              </a:spcBef>
              <a:buSzPct val="100000"/>
              <a:defRPr sz="6400"/>
            </a:lvl4pPr>
            <a:lvl5pPr lvl="4" rtl="0">
              <a:spcBef>
                <a:spcPts val="0"/>
              </a:spcBef>
              <a:buSzPct val="100000"/>
              <a:defRPr sz="6400"/>
            </a:lvl5pPr>
            <a:lvl6pPr lvl="5" rtl="0">
              <a:spcBef>
                <a:spcPts val="0"/>
              </a:spcBef>
              <a:buSzPct val="100000"/>
              <a:defRPr sz="6400"/>
            </a:lvl6pPr>
            <a:lvl7pPr lvl="6" rtl="0">
              <a:spcBef>
                <a:spcPts val="0"/>
              </a:spcBef>
              <a:buSzPct val="100000"/>
              <a:defRPr sz="6400"/>
            </a:lvl7pPr>
            <a:lvl8pPr lvl="7" rtl="0">
              <a:spcBef>
                <a:spcPts val="0"/>
              </a:spcBef>
              <a:buSzPct val="100000"/>
              <a:defRPr sz="6400"/>
            </a:lvl8pPr>
            <a:lvl9pPr lvl="8" rtl="0">
              <a:spcBef>
                <a:spcPts val="0"/>
              </a:spcBef>
              <a:buSzPct val="100000"/>
              <a:defRPr sz="6400"/>
            </a:lvl9pPr>
          </a:lstStyle>
          <a:p>
            <a:endParaRPr/>
          </a:p>
        </p:txBody>
      </p:sp>
      <p:sp>
        <p:nvSpPr>
          <p:cNvPr id="91" name="Shape 91"/>
          <p:cNvSpPr txBox="1">
            <a:spLocks noGrp="1"/>
          </p:cNvSpPr>
          <p:nvPr>
            <p:ph type="sldNum" idx="12"/>
          </p:nvPr>
        </p:nvSpPr>
        <p:spPr>
          <a:xfrm>
            <a:off x="11296609" y="6217621"/>
            <a:ext cx="731600" cy="524800"/>
          </a:xfrm>
          <a:prstGeom prst="rect">
            <a:avLst/>
          </a:prstGeom>
        </p:spPr>
        <p:txBody>
          <a:bodyPr lIns="91425" tIns="91425" rIns="91425" bIns="91425" anchor="ctr" anchorCtr="0">
            <a:noAutofit/>
          </a:bodyPr>
          <a:lstStyle/>
          <a:p>
            <a:fld id="{00000000-1234-1234-1234-123412341234}" type="slidenum">
              <a:rPr lang="en" sz="1867" kern="0">
                <a:solidFill>
                  <a:srgbClr val="000000"/>
                </a:solidFill>
                <a:latin typeface="Arial"/>
                <a:ea typeface="Arial"/>
                <a:cs typeface="Arial"/>
                <a:sym typeface="Arial"/>
              </a:rPr>
              <a:pPr/>
              <a:t>‹#›</a:t>
            </a:fld>
            <a:endParaRPr lang="en" sz="1867" kern="0">
              <a:solidFill>
                <a:srgbClr val="000000"/>
              </a:solidFill>
              <a:latin typeface="Arial"/>
              <a:ea typeface="Arial"/>
              <a:cs typeface="Arial"/>
              <a:sym typeface="Arial"/>
            </a:endParaRPr>
          </a:p>
        </p:txBody>
      </p:sp>
    </p:spTree>
    <p:extLst>
      <p:ext uri="{BB962C8B-B14F-4D97-AF65-F5344CB8AC3E}">
        <p14:creationId xmlns:p14="http://schemas.microsoft.com/office/powerpoint/2010/main" val="2525100472"/>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131"/>
        <p:cNvGrpSpPr/>
        <p:nvPr/>
      </p:nvGrpSpPr>
      <p:grpSpPr>
        <a:xfrm>
          <a:off x="0" y="0"/>
          <a:ext cx="0" cy="0"/>
          <a:chOff x="0" y="0"/>
          <a:chExt cx="0" cy="0"/>
        </a:xfrm>
      </p:grpSpPr>
      <p:sp>
        <p:nvSpPr>
          <p:cNvPr id="132" name="Shape 132"/>
          <p:cNvSpPr txBox="1">
            <a:spLocks noGrp="1"/>
          </p:cNvSpPr>
          <p:nvPr>
            <p:ph type="title"/>
          </p:nvPr>
        </p:nvSpPr>
        <p:spPr>
          <a:xfrm>
            <a:off x="415600" y="593367"/>
            <a:ext cx="11360800" cy="763600"/>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33" name="Shape 133"/>
          <p:cNvSpPr txBox="1">
            <a:spLocks noGrp="1"/>
          </p:cNvSpPr>
          <p:nvPr>
            <p:ph type="body" idx="1"/>
          </p:nvPr>
        </p:nvSpPr>
        <p:spPr>
          <a:xfrm>
            <a:off x="415600" y="1536633"/>
            <a:ext cx="5333200" cy="443233"/>
          </a:xfrm>
          <a:prstGeom prst="rect">
            <a:avLst/>
          </a:prstGeom>
        </p:spPr>
        <p:txBody>
          <a:bodyPr lIns="91425" tIns="91425" rIns="91425" bIns="91425" anchor="t" anchorCtr="0"/>
          <a:lstStyle>
            <a:lvl1pPr lvl="0" rtl="0">
              <a:spcBef>
                <a:spcPts val="0"/>
              </a:spcBef>
              <a:buSzPct val="100000"/>
              <a:defRPr sz="1867"/>
            </a:lvl1pPr>
            <a:lvl2pPr lvl="1" rtl="0">
              <a:spcBef>
                <a:spcPts val="0"/>
              </a:spcBef>
              <a:buSzPct val="100000"/>
              <a:defRPr sz="1600"/>
            </a:lvl2pPr>
            <a:lvl3pPr lvl="2" rtl="0">
              <a:spcBef>
                <a:spcPts val="0"/>
              </a:spcBef>
              <a:buSzPct val="100000"/>
              <a:defRPr sz="1600"/>
            </a:lvl3pPr>
            <a:lvl4pPr lvl="3" rtl="0">
              <a:spcBef>
                <a:spcPts val="0"/>
              </a:spcBef>
              <a:buSzPct val="100000"/>
              <a:defRPr sz="1600"/>
            </a:lvl4pPr>
            <a:lvl5pPr lvl="4" rtl="0">
              <a:spcBef>
                <a:spcPts val="0"/>
              </a:spcBef>
              <a:buSzPct val="100000"/>
              <a:defRPr sz="1600"/>
            </a:lvl5pPr>
            <a:lvl6pPr lvl="5" rtl="0">
              <a:spcBef>
                <a:spcPts val="0"/>
              </a:spcBef>
              <a:buSzPct val="100000"/>
              <a:defRPr sz="1600"/>
            </a:lvl6pPr>
            <a:lvl7pPr lvl="6" rtl="0">
              <a:spcBef>
                <a:spcPts val="0"/>
              </a:spcBef>
              <a:buSzPct val="100000"/>
              <a:defRPr sz="1600"/>
            </a:lvl7pPr>
            <a:lvl8pPr lvl="7" rtl="0">
              <a:spcBef>
                <a:spcPts val="0"/>
              </a:spcBef>
              <a:buSzPct val="100000"/>
              <a:defRPr sz="1600"/>
            </a:lvl8pPr>
            <a:lvl9pPr lvl="8" rtl="0">
              <a:spcBef>
                <a:spcPts val="0"/>
              </a:spcBef>
              <a:buSzPct val="100000"/>
              <a:defRPr sz="1600"/>
            </a:lvl9pPr>
          </a:lstStyle>
          <a:p>
            <a:endParaRPr/>
          </a:p>
        </p:txBody>
      </p:sp>
      <p:sp>
        <p:nvSpPr>
          <p:cNvPr id="134" name="Shape 134"/>
          <p:cNvSpPr txBox="1">
            <a:spLocks noGrp="1"/>
          </p:cNvSpPr>
          <p:nvPr>
            <p:ph type="body" idx="2"/>
          </p:nvPr>
        </p:nvSpPr>
        <p:spPr>
          <a:xfrm>
            <a:off x="6443200" y="1536633"/>
            <a:ext cx="5333200" cy="443233"/>
          </a:xfrm>
          <a:prstGeom prst="rect">
            <a:avLst/>
          </a:prstGeom>
        </p:spPr>
        <p:txBody>
          <a:bodyPr lIns="91425" tIns="91425" rIns="91425" bIns="91425" anchor="t" anchorCtr="0"/>
          <a:lstStyle>
            <a:lvl1pPr lvl="0" rtl="0">
              <a:spcBef>
                <a:spcPts val="0"/>
              </a:spcBef>
              <a:buSzPct val="100000"/>
              <a:defRPr sz="1867"/>
            </a:lvl1pPr>
            <a:lvl2pPr lvl="1" rtl="0">
              <a:spcBef>
                <a:spcPts val="0"/>
              </a:spcBef>
              <a:buSzPct val="100000"/>
              <a:defRPr sz="1600"/>
            </a:lvl2pPr>
            <a:lvl3pPr lvl="2" rtl="0">
              <a:spcBef>
                <a:spcPts val="0"/>
              </a:spcBef>
              <a:buSzPct val="100000"/>
              <a:defRPr sz="1600"/>
            </a:lvl3pPr>
            <a:lvl4pPr lvl="3" rtl="0">
              <a:spcBef>
                <a:spcPts val="0"/>
              </a:spcBef>
              <a:buSzPct val="100000"/>
              <a:defRPr sz="1600"/>
            </a:lvl4pPr>
            <a:lvl5pPr lvl="4" rtl="0">
              <a:spcBef>
                <a:spcPts val="0"/>
              </a:spcBef>
              <a:buSzPct val="100000"/>
              <a:defRPr sz="1600"/>
            </a:lvl5pPr>
            <a:lvl6pPr lvl="5" rtl="0">
              <a:spcBef>
                <a:spcPts val="0"/>
              </a:spcBef>
              <a:buSzPct val="100000"/>
              <a:defRPr sz="1600"/>
            </a:lvl6pPr>
            <a:lvl7pPr lvl="6" rtl="0">
              <a:spcBef>
                <a:spcPts val="0"/>
              </a:spcBef>
              <a:buSzPct val="100000"/>
              <a:defRPr sz="1600"/>
            </a:lvl7pPr>
            <a:lvl8pPr lvl="7" rtl="0">
              <a:spcBef>
                <a:spcPts val="0"/>
              </a:spcBef>
              <a:buSzPct val="100000"/>
              <a:defRPr sz="1600"/>
            </a:lvl8pPr>
            <a:lvl9pPr lvl="8" rtl="0">
              <a:spcBef>
                <a:spcPts val="0"/>
              </a:spcBef>
              <a:buSzPct val="100000"/>
              <a:defRPr sz="1600"/>
            </a:lvl9pPr>
          </a:lstStyle>
          <a:p>
            <a:endParaRPr/>
          </a:p>
        </p:txBody>
      </p:sp>
      <p:sp>
        <p:nvSpPr>
          <p:cNvPr id="135" name="Shape 135"/>
          <p:cNvSpPr txBox="1">
            <a:spLocks noGrp="1"/>
          </p:cNvSpPr>
          <p:nvPr>
            <p:ph type="sldNum" idx="12"/>
          </p:nvPr>
        </p:nvSpPr>
        <p:spPr>
          <a:xfrm>
            <a:off x="11296609" y="6217621"/>
            <a:ext cx="731600" cy="524800"/>
          </a:xfrm>
          <a:prstGeom prst="rect">
            <a:avLst/>
          </a:prstGeom>
        </p:spPr>
        <p:txBody>
          <a:bodyPr lIns="91425" tIns="91425" rIns="91425" bIns="91425" anchor="ctr" anchorCtr="0">
            <a:noAutofit/>
          </a:bodyPr>
          <a:lstStyle/>
          <a:p>
            <a:fld id="{00000000-1234-1234-1234-123412341234}" type="slidenum">
              <a:rPr lang="en" sz="1867" kern="0">
                <a:solidFill>
                  <a:srgbClr val="000000"/>
                </a:solidFill>
                <a:latin typeface="Arial"/>
                <a:ea typeface="Arial"/>
                <a:cs typeface="Arial"/>
                <a:sym typeface="Arial"/>
              </a:rPr>
              <a:pPr/>
              <a:t>‹#›</a:t>
            </a:fld>
            <a:endParaRPr lang="en" sz="1867" kern="0">
              <a:solidFill>
                <a:srgbClr val="000000"/>
              </a:solidFill>
              <a:latin typeface="Arial"/>
              <a:ea typeface="Arial"/>
              <a:cs typeface="Arial"/>
              <a:sym typeface="Arial"/>
            </a:endParaRPr>
          </a:p>
        </p:txBody>
      </p:sp>
    </p:spTree>
    <p:extLst>
      <p:ext uri="{BB962C8B-B14F-4D97-AF65-F5344CB8AC3E}">
        <p14:creationId xmlns:p14="http://schemas.microsoft.com/office/powerpoint/2010/main" val="241954423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Title Slide Photo_Option">
    <p:spTree>
      <p:nvGrpSpPr>
        <p:cNvPr id="1" name=""/>
        <p:cNvGrpSpPr/>
        <p:nvPr/>
      </p:nvGrpSpPr>
      <p:grpSpPr>
        <a:xfrm>
          <a:off x="0" y="0"/>
          <a:ext cx="0" cy="0"/>
          <a:chOff x="0" y="0"/>
          <a:chExt cx="0" cy="0"/>
        </a:xfrm>
      </p:grpSpPr>
      <p:sp>
        <p:nvSpPr>
          <p:cNvPr id="15" name="Shape 12"/>
          <p:cNvSpPr/>
          <p:nvPr userDrawn="1"/>
        </p:nvSpPr>
        <p:spPr>
          <a:xfrm>
            <a:off x="112053" y="109829"/>
            <a:ext cx="11960112" cy="6606529"/>
          </a:xfrm>
          <a:prstGeom prst="rect">
            <a:avLst/>
          </a:prstGeom>
          <a:solidFill>
            <a:srgbClr val="22313C"/>
          </a:solidFill>
          <a:ln>
            <a:noFill/>
          </a:ln>
        </p:spPr>
        <p:txBody>
          <a:bodyPr lIns="89617" tIns="44797" rIns="89617" bIns="44797" anchor="ctr" anchorCtr="0">
            <a:noAutofit/>
          </a:bodyPr>
          <a:lstStyle/>
          <a:p>
            <a:pPr marL="0" marR="0" lvl="0" indent="0" algn="ctr" rtl="0">
              <a:spcBef>
                <a:spcPts val="0"/>
              </a:spcBef>
              <a:buClr>
                <a:schemeClr val="dk1"/>
              </a:buClr>
              <a:buFont typeface="Arial"/>
              <a:buNone/>
            </a:pPr>
            <a:endParaRPr sz="1765" b="0" i="0" u="none" strike="noStrike" cap="none">
              <a:solidFill>
                <a:schemeClr val="lt1"/>
              </a:solidFill>
              <a:latin typeface="Arial"/>
              <a:ea typeface="Arial"/>
              <a:cs typeface="Arial"/>
              <a:sym typeface="Arial"/>
            </a:endParaRPr>
          </a:p>
        </p:txBody>
      </p:sp>
      <p:pic>
        <p:nvPicPr>
          <p:cNvPr id="13" name="Shape 365"/>
          <p:cNvPicPr preferRelativeResize="0">
            <a:picLocks/>
          </p:cNvPicPr>
          <p:nvPr userDrawn="1"/>
        </p:nvPicPr>
        <p:blipFill rotWithShape="1">
          <a:blip r:embed="rId2" cstate="screen">
            <a:alphaModFix amt="40000"/>
            <a:extLst>
              <a:ext uri="{28A0092B-C50C-407E-A947-70E740481C1C}">
                <a14:useLocalDpi xmlns:a14="http://schemas.microsoft.com/office/drawing/2010/main"/>
              </a:ext>
            </a:extLst>
          </a:blip>
          <a:srcRect/>
          <a:stretch/>
        </p:blipFill>
        <p:spPr>
          <a:xfrm>
            <a:off x="119836" y="-82494"/>
            <a:ext cx="12192000" cy="6858000"/>
          </a:xfrm>
          <a:prstGeom prst="rect">
            <a:avLst/>
          </a:prstGeom>
          <a:noFill/>
          <a:ln>
            <a:noFill/>
          </a:ln>
        </p:spPr>
      </p:pic>
      <p:sp>
        <p:nvSpPr>
          <p:cNvPr id="2" name="Rectangle 1"/>
          <p:cNvSpPr/>
          <p:nvPr userDrawn="1"/>
        </p:nvSpPr>
        <p:spPr bwMode="auto">
          <a:xfrm>
            <a:off x="266064" y="2084190"/>
            <a:ext cx="6723187" cy="358620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47" tIns="143400" rIns="179247" bIns="143400" numCol="1" spcCol="0" rtlCol="0" fromWordArt="0" anchor="t" anchorCtr="0" forceAA="0" compatLnSpc="1">
            <a:prstTxWarp prst="textNoShape">
              <a:avLst/>
            </a:prstTxWarp>
            <a:noAutofit/>
          </a:bodyPr>
          <a:lstStyle/>
          <a:p>
            <a:pPr algn="ctr" defTabSz="913914"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1" y="2084186"/>
            <a:ext cx="6723187" cy="1793104"/>
          </a:xfrm>
          <a:noFill/>
          <a:ln>
            <a:noFill/>
          </a:ln>
        </p:spPr>
        <p:txBody>
          <a:bodyPr lIns="146275" tIns="91422" rIns="146275" bIns="91422" anchor="t" anchorCtr="0"/>
          <a:lstStyle>
            <a:lvl1pPr>
              <a:defRPr sz="5294" spc="-97" baseline="0">
                <a:gradFill>
                  <a:gsLst>
                    <a:gs pos="64646">
                      <a:srgbClr val="FFFFFF"/>
                    </a:gs>
                    <a:gs pos="4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3" y="3877273"/>
            <a:ext cx="6723187" cy="1789991"/>
          </a:xfrm>
        </p:spPr>
        <p:txBody>
          <a:bodyPr tIns="109704" bIns="109704">
            <a:noAutofit/>
          </a:bodyPr>
          <a:lstStyle>
            <a:lvl1pPr marL="0" indent="0">
              <a:spcBef>
                <a:spcPts val="0"/>
              </a:spcBef>
              <a:buNone/>
              <a:defRPr sz="3039">
                <a:gradFill>
                  <a:gsLst>
                    <a:gs pos="64646">
                      <a:srgbClr val="FFFFFF"/>
                    </a:gs>
                    <a:gs pos="45000">
                      <a:srgbClr val="FFFFFF"/>
                    </a:gs>
                  </a:gsLst>
                  <a:lin ang="5400000" scaled="0"/>
                </a:gradFill>
              </a:defRPr>
            </a:lvl1pPr>
          </a:lstStyle>
          <a:p>
            <a:pPr lvl="0"/>
            <a:r>
              <a:rPr lang="en-US"/>
              <a:t>Speaker Name</a:t>
            </a:r>
          </a:p>
        </p:txBody>
      </p:sp>
      <p:pic>
        <p:nvPicPr>
          <p:cNvPr id="12" name="Picture 1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343941" y="6193368"/>
            <a:ext cx="1664788" cy="358622"/>
          </a:xfrm>
          <a:prstGeom prst="rect">
            <a:avLst/>
          </a:prstGeom>
        </p:spPr>
      </p:pic>
    </p:spTree>
    <p:extLst>
      <p:ext uri="{BB962C8B-B14F-4D97-AF65-F5344CB8AC3E}">
        <p14:creationId xmlns:p14="http://schemas.microsoft.com/office/powerpoint/2010/main" val="1475014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p:cSld name="Walkin">
    <p:bg bwMode="gray">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screen">
            <a:extLst>
              <a:ext uri="{BEBA8EAE-BF5A-486C-A8C5-ECC9F3942E4B}">
                <a14:imgProps xmlns:a14="http://schemas.microsoft.com/office/drawing/2010/main">
                  <a14:imgLayer r:embed="rId4">
                    <a14:imgEffect>
                      <a14:brightnessContrast bright="-1000"/>
                    </a14:imgEffect>
                  </a14:imgLayer>
                </a14:imgProps>
              </a:ext>
              <a:ext uri="{28A0092B-C50C-407E-A947-70E740481C1C}">
                <a14:useLocalDpi xmlns:a14="http://schemas.microsoft.com/office/drawing/2010/main"/>
              </a:ext>
            </a:extLst>
          </a:blip>
          <a:stretch>
            <a:fillRect/>
          </a:stretch>
        </p:blipFill>
        <p:spPr bwMode="gray">
          <a:xfrm>
            <a:off x="10221384" y="6061768"/>
            <a:ext cx="1522404" cy="326167"/>
          </a:xfrm>
          <a:prstGeom prst="rect">
            <a:avLst/>
          </a:prstGeom>
        </p:spPr>
      </p:pic>
      <p:pic>
        <p:nvPicPr>
          <p:cNvPr id="5" name="Picture 4"/>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69861" y="484298"/>
            <a:ext cx="7002045" cy="1344828"/>
          </a:xfrm>
          <a:prstGeom prst="rect">
            <a:avLst/>
          </a:prstGeom>
        </p:spPr>
      </p:pic>
    </p:spTree>
    <p:extLst>
      <p:ext uri="{BB962C8B-B14F-4D97-AF65-F5344CB8AC3E}">
        <p14:creationId xmlns:p14="http://schemas.microsoft.com/office/powerpoint/2010/main" val="475653855"/>
      </p:ext>
    </p:extLst>
  </p:cSld>
  <p:clrMapOvr>
    <a:masterClrMapping/>
  </p:clrMapOvr>
  <p:transition>
    <p:fade/>
  </p:transition>
  <p:extLst>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p:cSld name="Title Slide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p:nvSpPr>
        <p:spPr bwMode="auto">
          <a:xfrm>
            <a:off x="3115" y="4309990"/>
            <a:ext cx="12188887" cy="2551127"/>
          </a:xfrm>
          <a:prstGeom prst="rect">
            <a:avLst/>
          </a:prstGeom>
          <a:solidFill>
            <a:srgbClr val="4DA0E2"/>
          </a:solidFill>
          <a:ln>
            <a:noFill/>
          </a:ln>
        </p:spPr>
        <p:txBody>
          <a:bodyPr vert="horz" wrap="square" lIns="89617" tIns="44808" rIns="89617" bIns="44808" numCol="1" anchor="t" anchorCtr="0" compatLnSpc="1">
            <a:prstTxWarp prst="textNoShape">
              <a:avLst/>
            </a:prstTxWarp>
          </a:bodyPr>
          <a:lstStyle/>
          <a:p>
            <a:pPr defTabSz="914049"/>
            <a:endParaRPr lang="en-US" sz="1765">
              <a:solidFill>
                <a:srgbClr val="FFFFFF"/>
              </a:solidFill>
            </a:endParaRPr>
          </a:p>
        </p:txBody>
      </p:sp>
      <p:sp>
        <p:nvSpPr>
          <p:cNvPr id="10" name="Rectangle 7"/>
          <p:cNvSpPr>
            <a:spLocks noChangeArrowheads="1"/>
          </p:cNvSpPr>
          <p:nvPr/>
        </p:nvSpPr>
        <p:spPr bwMode="auto">
          <a:xfrm>
            <a:off x="3" y="5729528"/>
            <a:ext cx="12188888" cy="1131586"/>
          </a:xfrm>
          <a:prstGeom prst="rect">
            <a:avLst/>
          </a:prstGeom>
          <a:solidFill>
            <a:srgbClr val="00188F"/>
          </a:solidFill>
          <a:ln>
            <a:noFill/>
          </a:ln>
        </p:spPr>
        <p:txBody>
          <a:bodyPr vert="horz" wrap="square" lIns="89617" tIns="44808" rIns="89617" bIns="44808" numCol="1" anchor="t" anchorCtr="0" compatLnSpc="1">
            <a:prstTxWarp prst="textNoShape">
              <a:avLst/>
            </a:prstTxWarp>
          </a:bodyPr>
          <a:lstStyle/>
          <a:p>
            <a:pPr defTabSz="914049"/>
            <a:endParaRPr lang="en-US" sz="1765">
              <a:solidFill>
                <a:srgbClr val="FFFFFF"/>
              </a:solidFill>
            </a:endParaRPr>
          </a:p>
        </p:txBody>
      </p:sp>
      <p:sp>
        <p:nvSpPr>
          <p:cNvPr id="11" name="Rectangle 8"/>
          <p:cNvSpPr>
            <a:spLocks noChangeArrowheads="1"/>
          </p:cNvSpPr>
          <p:nvPr/>
        </p:nvSpPr>
        <p:spPr bwMode="auto">
          <a:xfrm>
            <a:off x="3115" y="3343394"/>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914049"/>
            <a:endParaRPr lang="en-US" sz="1765">
              <a:solidFill>
                <a:srgbClr val="FFFFFF"/>
              </a:solidFill>
            </a:endParaRPr>
          </a:p>
        </p:txBody>
      </p:sp>
      <p:sp>
        <p:nvSpPr>
          <p:cNvPr id="13" name="Rectangle 12"/>
          <p:cNvSpPr/>
          <p:nvPr/>
        </p:nvSpPr>
        <p:spPr bwMode="white">
          <a:xfrm>
            <a:off x="0" y="-312"/>
            <a:ext cx="12191377" cy="685862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104" y="3877273"/>
            <a:ext cx="6273418" cy="1794661"/>
          </a:xfrm>
          <a:noFill/>
        </p:spPr>
        <p:txBody>
          <a:bodyPr lIns="146304" tIns="109728" rIns="146304" bIns="109728">
            <a:noAutofit/>
          </a:bodyPr>
          <a:lstStyle>
            <a:lvl1pPr marL="0" indent="0">
              <a:spcBef>
                <a:spcPts val="0"/>
              </a:spcBef>
              <a:buNone/>
              <a:defRPr sz="3527"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0" spc="-98" baseline="0">
                <a:gradFill>
                  <a:gsLst>
                    <a:gs pos="3333">
                      <a:schemeClr val="tx1"/>
                    </a:gs>
                    <a:gs pos="39000">
                      <a:schemeClr val="tx1"/>
                    </a:gs>
                  </a:gsLst>
                  <a:lin ang="5400000" scaled="0"/>
                </a:gradFill>
              </a:defRPr>
            </a:lvl1pPr>
          </a:lstStyle>
          <a:p>
            <a:r>
              <a:rPr lang="en-US"/>
              <a:t>Presentation title</a:t>
            </a:r>
          </a:p>
        </p:txBody>
      </p:sp>
      <p:pic>
        <p:nvPicPr>
          <p:cNvPr id="6" name="Picture 5"/>
          <p:cNvPicPr>
            <a:picLocks noChangeAspect="1"/>
          </p:cNvPicPr>
          <p:nvPr/>
        </p:nvPicPr>
        <p:blipFill>
          <a:blip r:embed="rId2" cstate="screen">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a:ext>
            </a:extLst>
          </a:blip>
          <a:stretch>
            <a:fillRect/>
          </a:stretch>
        </p:blipFill>
        <p:spPr bwMode="black">
          <a:xfrm>
            <a:off x="449322" y="6061768"/>
            <a:ext cx="1522404" cy="326167"/>
          </a:xfrm>
          <a:prstGeom prst="rect">
            <a:avLst/>
          </a:prstGeom>
        </p:spPr>
      </p:pic>
      <p:sp>
        <p:nvSpPr>
          <p:cNvPr id="8" name="Rectangle 6"/>
          <p:cNvSpPr>
            <a:spLocks noChangeArrowheads="1"/>
          </p:cNvSpPr>
          <p:nvPr/>
        </p:nvSpPr>
        <p:spPr bwMode="auto">
          <a:xfrm>
            <a:off x="3115" y="4309990"/>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914049"/>
            <a:endParaRPr lang="en-US" sz="1765">
              <a:solidFill>
                <a:srgbClr val="FFFFFF"/>
              </a:solidFill>
            </a:endParaRPr>
          </a:p>
        </p:txBody>
      </p:sp>
      <p:sp>
        <p:nvSpPr>
          <p:cNvPr id="14" name="TextBox 7"/>
          <p:cNvSpPr txBox="1"/>
          <p:nvPr/>
        </p:nvSpPr>
        <p:spPr bwMode="white">
          <a:xfrm>
            <a:off x="4366458" y="6567086"/>
            <a:ext cx="3459088" cy="15805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7" spc="147">
                <a:gradFill>
                  <a:gsLst>
                    <a:gs pos="0">
                      <a:srgbClr val="FFFFFF">
                        <a:alpha val="50000"/>
                      </a:srgbClr>
                    </a:gs>
                    <a:gs pos="86000">
                      <a:srgbClr val="FFFFFF">
                        <a:alpha val="50000"/>
                      </a:srgbClr>
                    </a:gs>
                  </a:gsLst>
                  <a:lin ang="5400000" scaled="0"/>
                </a:gradFill>
              </a:rPr>
              <a:t>MICROSOFT CONFIDENTIAL – INTERNAL ONLY</a:t>
            </a:r>
          </a:p>
        </p:txBody>
      </p:sp>
      <p:sp>
        <p:nvSpPr>
          <p:cNvPr id="17" name="Text Placeholder 16"/>
          <p:cNvSpPr>
            <a:spLocks noGrp="1"/>
          </p:cNvSpPr>
          <p:nvPr>
            <p:ph type="body" sz="quarter" idx="13" hasCustomPrompt="1"/>
          </p:nvPr>
        </p:nvSpPr>
        <p:spPr>
          <a:xfrm>
            <a:off x="269239" y="291071"/>
            <a:ext cx="3585699" cy="452654"/>
          </a:xfrm>
        </p:spPr>
        <p:txBody>
          <a:bodyPr/>
          <a:lstStyle>
            <a:lvl1pPr marL="0" indent="0">
              <a:buNone/>
              <a:defRPr sz="1961">
                <a:latin typeface="+mn-lt"/>
              </a:defRPr>
            </a:lvl1pPr>
            <a:lvl2pPr marL="336015" indent="0">
              <a:buNone/>
              <a:defRPr sz="1961"/>
            </a:lvl2pPr>
            <a:lvl3pPr marL="560027" indent="0">
              <a:buNone/>
              <a:defRPr sz="1961"/>
            </a:lvl3pPr>
            <a:lvl4pPr marL="784036" indent="0">
              <a:buNone/>
              <a:defRPr sz="1961"/>
            </a:lvl4pPr>
            <a:lvl5pPr marL="1008047" indent="0">
              <a:buNone/>
              <a:defRPr sz="1961"/>
            </a:lvl5pPr>
          </a:lstStyle>
          <a:p>
            <a:pPr lvl="0"/>
            <a:r>
              <a:rPr lang="en-US"/>
              <a:t>Session Code</a:t>
            </a:r>
          </a:p>
        </p:txBody>
      </p:sp>
      <p:sp>
        <p:nvSpPr>
          <p:cNvPr id="15" name="Text Placeholder 16"/>
          <p:cNvSpPr>
            <a:spLocks noGrp="1"/>
          </p:cNvSpPr>
          <p:nvPr>
            <p:ph type="body" sz="quarter" idx="14" hasCustomPrompt="1"/>
          </p:nvPr>
        </p:nvSpPr>
        <p:spPr>
          <a:xfrm>
            <a:off x="8337066" y="291071"/>
            <a:ext cx="3585699" cy="452654"/>
          </a:xfrm>
        </p:spPr>
        <p:txBody>
          <a:bodyPr/>
          <a:lstStyle>
            <a:lvl1pPr marL="0" indent="0" algn="r">
              <a:buNone/>
              <a:defRPr sz="1961">
                <a:latin typeface="+mn-lt"/>
              </a:defRPr>
            </a:lvl1pPr>
            <a:lvl2pPr marL="336015" indent="0">
              <a:buNone/>
              <a:defRPr sz="1961"/>
            </a:lvl2pPr>
            <a:lvl3pPr marL="560027" indent="0">
              <a:buNone/>
              <a:defRPr sz="1961"/>
            </a:lvl3pPr>
            <a:lvl4pPr marL="784036" indent="0">
              <a:buNone/>
              <a:defRPr sz="1961"/>
            </a:lvl4pPr>
            <a:lvl5pPr marL="1008047" indent="0">
              <a:buNone/>
              <a:defRPr sz="1961"/>
            </a:lvl5pPr>
          </a:lstStyle>
          <a:p>
            <a:pPr lvl="0"/>
            <a:r>
              <a:rPr lang="en-US"/>
              <a:t>Yammer hashtag</a:t>
            </a:r>
          </a:p>
        </p:txBody>
      </p:sp>
    </p:spTree>
    <p:extLst>
      <p:ext uri="{BB962C8B-B14F-4D97-AF65-F5344CB8AC3E}">
        <p14:creationId xmlns:p14="http://schemas.microsoft.com/office/powerpoint/2010/main" val="353355908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par>
                                <p:cTn id="34" presetID="10" presetClass="entr" presetSubtype="0" fill="hold" grpId="0" nodeType="withEffect">
                                  <p:stCondLst>
                                    <p:cond delay="100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950"/>
                                        <p:tgtEl>
                                          <p:spTgt spid="14"/>
                                        </p:tgtEl>
                                      </p:cBhvr>
                                    </p:animEffect>
                                  </p:childTnLst>
                                </p:cTn>
                              </p:par>
                              <p:par>
                                <p:cTn id="37" presetID="63" presetClass="path" presetSubtype="0" decel="100000" fill="hold" grpId="1" nodeType="withEffect">
                                  <p:stCondLst>
                                    <p:cond delay="1000"/>
                                  </p:stCondLst>
                                  <p:childTnLst>
                                    <p:animMotion origin="layout" path="M -0.01455 -1.34362E-6 L -3.90605E-7 -1.34362E-6 " pathEditMode="relative" rAng="0" ptsTypes="AA">
                                      <p:cBhvr>
                                        <p:cTn id="38" dur="950" fill="hold"/>
                                        <p:tgtEl>
                                          <p:spTgt spid="14"/>
                                        </p:tgtEl>
                                        <p:attrNameLst>
                                          <p:attrName>ppt_x</p:attrName>
                                          <p:attrName>ppt_y</p:attrName>
                                        </p:attrNameLst>
                                      </p:cBhvr>
                                      <p:rCtr x="728" y="0"/>
                                    </p:animMotion>
                                  </p:childTnLst>
                                </p:cTn>
                              </p:par>
                              <p:par>
                                <p:cTn id="39" presetID="6" presetClass="emph" presetSubtype="0" accel="100000" autoRev="1" fill="hold" grpId="2" nodeType="withEffect">
                                  <p:stCondLst>
                                    <p:cond delay="300"/>
                                  </p:stCondLst>
                                  <p:childTnLst>
                                    <p:animScale>
                                      <p:cBhvr>
                                        <p:cTn id="40" dur="500" fill="hold"/>
                                        <p:tgtEl>
                                          <p:spTgt spid="14"/>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950"/>
                                        <p:tgtEl>
                                          <p:spTgt spid="17"/>
                                        </p:tgtEl>
                                      </p:cBhvr>
                                    </p:animEffect>
                                  </p:childTnLst>
                                </p:cTn>
                              </p:par>
                              <p:par>
                                <p:cTn id="44" presetID="63" presetClass="path" presetSubtype="0" decel="100000" fill="hold" grpId="1" nodeType="withEffect">
                                  <p:stCondLst>
                                    <p:cond delay="700"/>
                                  </p:stCondLst>
                                  <p:childTnLst>
                                    <p:animMotion origin="layout" path="M -0.01455 -1.34362E-6 L -3.90605E-7 -1.34362E-6 " pathEditMode="relative" rAng="0" ptsTypes="AA">
                                      <p:cBhvr>
                                        <p:cTn id="45" dur="950" fill="hold"/>
                                        <p:tgtEl>
                                          <p:spTgt spid="17"/>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7"/>
                                        </p:tgtEl>
                                      </p:cBhvr>
                                      <p:by x="95000" y="95000"/>
                                    </p:animScale>
                                  </p:childTnLst>
                                </p:cTn>
                              </p:par>
                              <p:par>
                                <p:cTn id="48" presetID="10" presetClass="entr" presetSubtype="0" fill="hold" grpId="0" nodeType="withEffect">
                                  <p:stCondLst>
                                    <p:cond delay="70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950"/>
                                        <p:tgtEl>
                                          <p:spTgt spid="15"/>
                                        </p:tgtEl>
                                      </p:cBhvr>
                                    </p:animEffect>
                                  </p:childTnLst>
                                </p:cTn>
                              </p:par>
                              <p:par>
                                <p:cTn id="51" presetID="63" presetClass="path" presetSubtype="0" decel="100000" fill="hold" grpId="1" nodeType="withEffect">
                                  <p:stCondLst>
                                    <p:cond delay="700"/>
                                  </p:stCondLst>
                                  <p:childTnLst>
                                    <p:animMotion origin="layout" path="M -0.01455 -1.34362E-6 L -3.90605E-7 -1.34362E-6 " pathEditMode="relative" rAng="0" ptsTypes="AA">
                                      <p:cBhvr>
                                        <p:cTn id="52" dur="950" fill="hold"/>
                                        <p:tgtEl>
                                          <p:spTgt spid="15"/>
                                        </p:tgtEl>
                                        <p:attrNameLst>
                                          <p:attrName>ppt_x</p:attrName>
                                          <p:attrName>ppt_y</p:attrName>
                                        </p:attrNameLst>
                                      </p:cBhvr>
                                      <p:rCtr x="728" y="0"/>
                                    </p:animMotion>
                                  </p:childTnLst>
                                </p:cTn>
                              </p:par>
                              <p:par>
                                <p:cTn id="53" presetID="6" presetClass="emph" presetSubtype="0" accel="100000" autoRev="1" fill="hold" grpId="2" nodeType="withEffect">
                                  <p:stCondLst>
                                    <p:cond delay="0"/>
                                  </p:stCondLst>
                                  <p:childTnLst>
                                    <p:animScale>
                                      <p:cBhvr>
                                        <p:cTn id="54" dur="500" fill="hold"/>
                                        <p:tgtEl>
                                          <p:spTgt spid="15"/>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4" grpId="0"/>
      <p:bldP spid="14" grpId="1"/>
      <p:bldP spid="14"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bldP spid="17" grpId="2"/>
      <p:bldP spid="15" grpId="0">
        <p:tmplLst>
          <p:tmpl>
            <p:tnLst>
              <p:par>
                <p:cTn presetID="10" presetClass="entr" presetSubtype="0" fill="hold" nodeType="withEffect">
                  <p:stCondLst>
                    <p:cond delay="700"/>
                  </p:stCondLst>
                  <p:childTnLst>
                    <p:set>
                      <p:cBhvr>
                        <p:cTn dur="1" fill="hold">
                          <p:stCondLst>
                            <p:cond delay="0"/>
                          </p:stCondLst>
                        </p:cTn>
                        <p:tgtEl>
                          <p:spTgt spid="15"/>
                        </p:tgtEl>
                        <p:attrNameLst>
                          <p:attrName>style.visibility</p:attrName>
                        </p:attrNameLst>
                      </p:cBhvr>
                      <p:to>
                        <p:strVal val="visible"/>
                      </p:to>
                    </p:set>
                    <p:animEffect transition="in" filter="fade">
                      <p:cBhvr>
                        <p:cTn dur="950"/>
                        <p:tgtEl>
                          <p:spTgt spid="15"/>
                        </p:tgtEl>
                      </p:cBhvr>
                    </p:animEffect>
                  </p:childTnLst>
                </p:cTn>
              </p:par>
            </p:tnLst>
          </p:tmpl>
        </p:tmplLst>
      </p:bldP>
      <p:bldP spid="15" grpId="1"/>
      <p:bldP spid="15" grpId="2"/>
    </p:bldLst>
  </p:timing>
  <p:extLst>
    <p:ext uri="{DCECCB84-F9BA-43D5-87BE-67443E8EF086}">
      <p15:sldGuideLst xmlns:p15="http://schemas.microsoft.com/office/powerpoint/2012/main">
        <p15:guide id="1" orient="horz" pos="4406">
          <p15:clr>
            <a:srgbClr val="C35EA4"/>
          </p15:clr>
        </p15:guide>
      </p15:sldGuideLst>
    </p:ext>
  </p:extLs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p:cSld name="1_Title Slide - STATIC">
    <p:bg>
      <p:bgPr>
        <a:solidFill>
          <a:schemeClr val="accent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3"/>
            <a:ext cx="6273418" cy="1794661"/>
          </a:xfrm>
          <a:noFill/>
        </p:spPr>
        <p:txBody>
          <a:bodyPr lIns="146304" tIns="109728" rIns="146304" bIns="109728">
            <a:noAutofit/>
          </a:bodyPr>
          <a:lstStyle>
            <a:lvl1pPr marL="0" indent="0">
              <a:spcBef>
                <a:spcPts val="0"/>
              </a:spcBef>
              <a:buNone/>
              <a:defRPr sz="3527"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0" spc="-98" baseline="0">
                <a:gradFill>
                  <a:gsLst>
                    <a:gs pos="3333">
                      <a:schemeClr val="tx1"/>
                    </a:gs>
                    <a:gs pos="39000">
                      <a:schemeClr val="tx1"/>
                    </a:gs>
                  </a:gsLst>
                  <a:lin ang="5400000" scaled="0"/>
                </a:gradFill>
              </a:defRPr>
            </a:lvl1pPr>
          </a:lstStyle>
          <a:p>
            <a:r>
              <a:rPr lang="en-US"/>
              <a:t>Presentation title</a:t>
            </a:r>
          </a:p>
        </p:txBody>
      </p:sp>
      <p:pic>
        <p:nvPicPr>
          <p:cNvPr id="6" name="Picture 5"/>
          <p:cNvPicPr>
            <a:picLocks noChangeAspect="1"/>
          </p:cNvPicPr>
          <p:nvPr/>
        </p:nvPicPr>
        <p:blipFill>
          <a:blip r:embed="rId2" cstate="screen">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a:ext>
            </a:extLst>
          </a:blip>
          <a:stretch>
            <a:fillRect/>
          </a:stretch>
        </p:blipFill>
        <p:spPr bwMode="black">
          <a:xfrm>
            <a:off x="449322" y="6061768"/>
            <a:ext cx="1522404" cy="326167"/>
          </a:xfrm>
          <a:prstGeom prst="rect">
            <a:avLst/>
          </a:prstGeom>
        </p:spPr>
      </p:pic>
      <p:sp>
        <p:nvSpPr>
          <p:cNvPr id="8" name="Rectangle 6"/>
          <p:cNvSpPr>
            <a:spLocks noChangeArrowheads="1"/>
          </p:cNvSpPr>
          <p:nvPr/>
        </p:nvSpPr>
        <p:spPr bwMode="auto">
          <a:xfrm>
            <a:off x="3115" y="4309990"/>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914049"/>
            <a:endParaRPr lang="en-US" sz="1765">
              <a:solidFill>
                <a:srgbClr val="FFFFFF"/>
              </a:solidFill>
            </a:endParaRPr>
          </a:p>
        </p:txBody>
      </p:sp>
      <p:sp>
        <p:nvSpPr>
          <p:cNvPr id="14" name="TextBox 7"/>
          <p:cNvSpPr txBox="1"/>
          <p:nvPr/>
        </p:nvSpPr>
        <p:spPr bwMode="white">
          <a:xfrm>
            <a:off x="4366459" y="6567086"/>
            <a:ext cx="3459088" cy="15805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06"/>
            <a:r>
              <a:rPr lang="en-US" sz="1027" spc="147">
                <a:gradFill>
                  <a:gsLst>
                    <a:gs pos="0">
                      <a:srgbClr val="FFFFFF">
                        <a:alpha val="50000"/>
                      </a:srgbClr>
                    </a:gs>
                    <a:gs pos="86000">
                      <a:srgbClr val="FFFFFF">
                        <a:alpha val="50000"/>
                      </a:srgbClr>
                    </a:gs>
                  </a:gsLst>
                  <a:lin ang="5400000" scaled="0"/>
                </a:gradFill>
              </a:rPr>
              <a:t>MICROSOFT CONFIDENTIAL – INTERNAL ONLY</a:t>
            </a:r>
          </a:p>
        </p:txBody>
      </p:sp>
      <p:sp>
        <p:nvSpPr>
          <p:cNvPr id="15" name="Text Placeholder 16"/>
          <p:cNvSpPr>
            <a:spLocks noGrp="1"/>
          </p:cNvSpPr>
          <p:nvPr>
            <p:ph type="body" sz="quarter" idx="13" hasCustomPrompt="1"/>
          </p:nvPr>
        </p:nvSpPr>
        <p:spPr>
          <a:xfrm>
            <a:off x="269239" y="291071"/>
            <a:ext cx="3585699" cy="452654"/>
          </a:xfrm>
        </p:spPr>
        <p:txBody>
          <a:bodyPr/>
          <a:lstStyle>
            <a:lvl1pPr marL="0" indent="0">
              <a:buNone/>
              <a:defRPr sz="1961">
                <a:latin typeface="+mn-lt"/>
              </a:defRPr>
            </a:lvl1pPr>
            <a:lvl2pPr marL="336015" indent="0">
              <a:buNone/>
              <a:defRPr sz="1961"/>
            </a:lvl2pPr>
            <a:lvl3pPr marL="560027" indent="0">
              <a:buNone/>
              <a:defRPr sz="1961"/>
            </a:lvl3pPr>
            <a:lvl4pPr marL="784036" indent="0">
              <a:buNone/>
              <a:defRPr sz="1961"/>
            </a:lvl4pPr>
            <a:lvl5pPr marL="1008047" indent="0">
              <a:buNone/>
              <a:defRPr sz="1961"/>
            </a:lvl5pPr>
          </a:lstStyle>
          <a:p>
            <a:pPr lvl="0"/>
            <a:r>
              <a:rPr lang="en-US"/>
              <a:t>Session Code</a:t>
            </a:r>
          </a:p>
        </p:txBody>
      </p:sp>
      <p:sp>
        <p:nvSpPr>
          <p:cNvPr id="10" name="Text Placeholder 16"/>
          <p:cNvSpPr>
            <a:spLocks noGrp="1"/>
          </p:cNvSpPr>
          <p:nvPr>
            <p:ph type="body" sz="quarter" idx="14" hasCustomPrompt="1"/>
          </p:nvPr>
        </p:nvSpPr>
        <p:spPr>
          <a:xfrm>
            <a:off x="8337066" y="291071"/>
            <a:ext cx="3585699" cy="452654"/>
          </a:xfrm>
        </p:spPr>
        <p:txBody>
          <a:bodyPr/>
          <a:lstStyle>
            <a:lvl1pPr marL="0" indent="0" algn="r">
              <a:buNone/>
              <a:defRPr sz="1961">
                <a:latin typeface="+mn-lt"/>
              </a:defRPr>
            </a:lvl1pPr>
            <a:lvl2pPr marL="336015" indent="0">
              <a:buNone/>
              <a:defRPr sz="1961"/>
            </a:lvl2pPr>
            <a:lvl3pPr marL="560027" indent="0">
              <a:buNone/>
              <a:defRPr sz="1961"/>
            </a:lvl3pPr>
            <a:lvl4pPr marL="784036" indent="0">
              <a:buNone/>
              <a:defRPr sz="1961"/>
            </a:lvl4pPr>
            <a:lvl5pPr marL="1008047" indent="0">
              <a:buNone/>
              <a:defRPr sz="1961"/>
            </a:lvl5pPr>
          </a:lstStyle>
          <a:p>
            <a:pPr lvl="0"/>
            <a:r>
              <a:rPr lang="en-US"/>
              <a:t>Yammer hashtag</a:t>
            </a:r>
          </a:p>
        </p:txBody>
      </p:sp>
    </p:spTree>
    <p:extLst>
      <p:ext uri="{BB962C8B-B14F-4D97-AF65-F5344CB8AC3E}">
        <p14:creationId xmlns:p14="http://schemas.microsoft.com/office/powerpoint/2010/main" val="1502283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4406">
          <p15:clr>
            <a:srgbClr val="C35EA4"/>
          </p15:clr>
        </p15:guide>
      </p15:sldGuideLst>
    </p:ext>
  </p:extLs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p:cSld name="Confidentiality Slide">
    <p:bg bwMode="gray">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3193887190"/>
      </p:ext>
    </p:extLst>
  </p:cSld>
  <p:clrMapOvr>
    <a:masterClrMapping/>
  </p:clrMapOvr>
  <p:transition>
    <p:fade/>
  </p:transition>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2"/>
        </a:soli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7604953" y="298255"/>
            <a:ext cx="4322760" cy="6275864"/>
          </a:xfrm>
          <a:prstGeom prst="rect">
            <a:avLst/>
          </a:prstGeom>
        </p:spPr>
      </p:pic>
      <p:sp>
        <p:nvSpPr>
          <p:cNvPr id="4" name="Rectangle 3"/>
          <p:cNvSpPr/>
          <p:nvPr/>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7170265" cy="3407696"/>
          </a:xfrm>
          <a:noFill/>
        </p:spPr>
        <p:txBody>
          <a:bodyPr tIns="91440" bIns="91440" anchor="t" anchorCtr="0"/>
          <a:lstStyle>
            <a:lvl1pPr>
              <a:defRPr sz="7054" spc="-98" baseline="0">
                <a:gradFill>
                  <a:gsLst>
                    <a:gs pos="75912">
                      <a:schemeClr val="tx1"/>
                    </a:gs>
                    <a:gs pos="34307">
                      <a:schemeClr val="tx1"/>
                    </a:gs>
                    <a:gs pos="43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2" y="4594054"/>
            <a:ext cx="7171399" cy="1793881"/>
          </a:xfrm>
          <a:noFill/>
        </p:spPr>
        <p:txBody>
          <a:bodyPr lIns="182880" tIns="146304" rIns="182880" bIns="146304">
            <a:noAutofit/>
          </a:bodyPr>
          <a:lstStyle>
            <a:lvl1pPr marL="0" indent="0">
              <a:spcBef>
                <a:spcPts val="0"/>
              </a:spcBef>
              <a:buNone/>
              <a:defRPr sz="3527" spc="0" baseline="0">
                <a:gradFill>
                  <a:gsLst>
                    <a:gs pos="75912">
                      <a:schemeClr val="tx1"/>
                    </a:gs>
                    <a:gs pos="34307">
                      <a:schemeClr val="tx1"/>
                    </a:gs>
                    <a:gs pos="43000">
                      <a:schemeClr val="tx1"/>
                    </a:gs>
                  </a:gsLst>
                  <a:lin ang="5400000" scaled="0"/>
                </a:gradFill>
                <a:latin typeface="+mj-lt"/>
              </a:defRPr>
            </a:lvl1pPr>
          </a:lstStyle>
          <a:p>
            <a:pPr lvl="0"/>
            <a:r>
              <a:rPr lang="en-US"/>
              <a:t>Speaker Name</a:t>
            </a:r>
          </a:p>
        </p:txBody>
      </p:sp>
      <p:sp>
        <p:nvSpPr>
          <p:cNvPr id="7" name="TextBox 7"/>
          <p:cNvSpPr txBox="1"/>
          <p:nvPr/>
        </p:nvSpPr>
        <p:spPr bwMode="white">
          <a:xfrm>
            <a:off x="4366459" y="6567086"/>
            <a:ext cx="3459088" cy="15805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06"/>
            <a:r>
              <a:rPr lang="en-US" sz="1027"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34343968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3" y="1186356"/>
            <a:ext cx="8964247" cy="2697988"/>
          </a:xfrm>
          <a:noFill/>
        </p:spPr>
        <p:txBody>
          <a:bodyPr tIns="91440" bIns="91440" anchor="t" anchorCtr="0"/>
          <a:lstStyle>
            <a:lvl1pPr>
              <a:defRPr sz="7054" spc="-98" baseline="0">
                <a:gradFill>
                  <a:gsLst>
                    <a:gs pos="75912">
                      <a:schemeClr val="tx1"/>
                    </a:gs>
                    <a:gs pos="34307">
                      <a:schemeClr val="tx1"/>
                    </a:gs>
                    <a:gs pos="43000">
                      <a:schemeClr val="tx1"/>
                    </a:gs>
                  </a:gsLst>
                  <a:lin ang="5400000" scaled="0"/>
                </a:gradFill>
              </a:defRPr>
            </a:lvl1pPr>
          </a:lstStyle>
          <a:p>
            <a:r>
              <a:rPr lang="en-US"/>
              <a:t>Video title</a:t>
            </a:r>
          </a:p>
        </p:txBody>
      </p:sp>
      <p:sp>
        <p:nvSpPr>
          <p:cNvPr id="5" name="TextBox 7"/>
          <p:cNvSpPr txBox="1"/>
          <p:nvPr/>
        </p:nvSpPr>
        <p:spPr bwMode="white">
          <a:xfrm>
            <a:off x="4366459" y="6567086"/>
            <a:ext cx="3459088" cy="15805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06"/>
            <a:r>
              <a:rPr lang="en-US" sz="1027" spc="147">
                <a:gradFill>
                  <a:gsLst>
                    <a:gs pos="0">
                      <a:srgbClr val="FFFFFF">
                        <a:alpha val="50000"/>
                      </a:srgbClr>
                    </a:gs>
                    <a:gs pos="86000">
                      <a:srgbClr val="FFFFFF">
                        <a:alpha val="50000"/>
                      </a:srgbClr>
                    </a:gs>
                  </a:gsLst>
                  <a:lin ang="5400000" scaled="0"/>
                </a:gradFill>
              </a:rPr>
              <a:t>MICROSOFT CONFIDENTIAL – INTERNAL ONLY</a:t>
            </a:r>
          </a:p>
        </p:txBody>
      </p:sp>
      <p:pic>
        <p:nvPicPr>
          <p:cNvPr id="11" name="Picture 10"/>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17" y="3015598"/>
            <a:ext cx="12192434" cy="3227867"/>
          </a:xfrm>
          <a:prstGeom prst="rect">
            <a:avLst/>
          </a:prstGeom>
        </p:spPr>
      </p:pic>
    </p:spTree>
    <p:extLst>
      <p:ext uri="{BB962C8B-B14F-4D97-AF65-F5344CB8AC3E}">
        <p14:creationId xmlns:p14="http://schemas.microsoft.com/office/powerpoint/2010/main" val="2939852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796217"/>
          </a:xfrm>
          <a:noFill/>
        </p:spPr>
        <p:txBody>
          <a:bodyPr tIns="91440" bIns="91440" anchor="t" anchorCtr="0"/>
          <a:lstStyle>
            <a:lvl1pPr>
              <a:defRPr sz="8625" spc="-98" baseline="0">
                <a:gradFill>
                  <a:gsLst>
                    <a:gs pos="75912">
                      <a:schemeClr val="tx1"/>
                    </a:gs>
                    <a:gs pos="34307">
                      <a:schemeClr val="tx1"/>
                    </a:gs>
                    <a:gs pos="43000">
                      <a:schemeClr val="tx1"/>
                    </a:gs>
                  </a:gsLst>
                  <a:lin ang="5400000" scaled="0"/>
                </a:gradFill>
              </a:defRPr>
            </a:lvl1pPr>
          </a:lstStyle>
          <a:p>
            <a:r>
              <a:rPr lang="en-US"/>
              <a:t>Section title</a:t>
            </a:r>
          </a:p>
        </p:txBody>
      </p:sp>
      <p:sp>
        <p:nvSpPr>
          <p:cNvPr id="3" name="TextBox 7"/>
          <p:cNvSpPr txBox="1"/>
          <p:nvPr/>
        </p:nvSpPr>
        <p:spPr bwMode="white">
          <a:xfrm>
            <a:off x="4366459" y="6567086"/>
            <a:ext cx="3459088" cy="15805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06"/>
            <a:r>
              <a:rPr lang="en-US" sz="1027"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1559025702"/>
      </p:ext>
    </p:extLst>
  </p:cSld>
  <p:clrMapOvr>
    <a:masterClrMapping/>
  </p:clrMapOvr>
  <p:transition>
    <p:fade/>
  </p:transition>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796217"/>
          </a:xfrm>
          <a:noFill/>
        </p:spPr>
        <p:txBody>
          <a:bodyPr tIns="91440" bIns="91440" anchor="t" anchorCtr="0"/>
          <a:lstStyle>
            <a:lvl1pPr algn="l" defTabSz="914016" rtl="0" eaLnBrk="1" latinLnBrk="0" hangingPunct="1">
              <a:lnSpc>
                <a:spcPct val="90000"/>
              </a:lnSpc>
              <a:spcBef>
                <a:spcPct val="0"/>
              </a:spcBef>
              <a:buNone/>
              <a:defRPr lang="en-US" sz="8625" b="0" kern="1200" cap="none" spc="-98"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a:t>Section title</a:t>
            </a:r>
          </a:p>
        </p:txBody>
      </p:sp>
      <p:sp>
        <p:nvSpPr>
          <p:cNvPr id="3" name="TextBox 7"/>
          <p:cNvSpPr txBox="1"/>
          <p:nvPr/>
        </p:nvSpPr>
        <p:spPr bwMode="white">
          <a:xfrm>
            <a:off x="4366459" y="6567086"/>
            <a:ext cx="3459088" cy="15805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06"/>
            <a:r>
              <a:rPr lang="en-US" sz="1027"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1017463984"/>
      </p:ext>
    </p:extLst>
  </p:cSld>
  <p:clrMapOvr>
    <a:masterClrMapping/>
  </p:clrMapOvr>
  <p:transition>
    <p:fade/>
  </p:transition>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796217"/>
          </a:xfrm>
          <a:noFill/>
        </p:spPr>
        <p:txBody>
          <a:bodyPr tIns="91440" bIns="91440" anchor="t" anchorCtr="0"/>
          <a:lstStyle>
            <a:lvl1pPr algn="l" defTabSz="914016" rtl="0" eaLnBrk="1" latinLnBrk="0" hangingPunct="1">
              <a:lnSpc>
                <a:spcPct val="90000"/>
              </a:lnSpc>
              <a:spcBef>
                <a:spcPct val="0"/>
              </a:spcBef>
              <a:buNone/>
              <a:defRPr lang="en-US" sz="8625"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a:t>Section title</a:t>
            </a:r>
          </a:p>
        </p:txBody>
      </p:sp>
      <p:sp>
        <p:nvSpPr>
          <p:cNvPr id="3" name="TextBox 7"/>
          <p:cNvSpPr txBox="1"/>
          <p:nvPr/>
        </p:nvSpPr>
        <p:spPr bwMode="white">
          <a:xfrm>
            <a:off x="4366459" y="6567086"/>
            <a:ext cx="3459088" cy="15805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06"/>
            <a:r>
              <a:rPr lang="en-US" sz="1027" spc="147">
                <a:gradFill>
                  <a:gsLst>
                    <a:gs pos="0">
                      <a:srgbClr val="505050">
                        <a:alpha val="50000"/>
                      </a:srgbClr>
                    </a:gs>
                    <a:gs pos="86000">
                      <a:srgbClr val="505050">
                        <a:alpha val="50000"/>
                      </a:srgbClr>
                    </a:gs>
                  </a:gsLst>
                  <a:lin ang="5400000" scaled="0"/>
                </a:gradFill>
              </a:rPr>
              <a:t>MICROSOFT CONFIDENTIAL – INTERNAL ONLY</a:t>
            </a:r>
          </a:p>
        </p:txBody>
      </p:sp>
    </p:spTree>
    <p:extLst>
      <p:ext uri="{BB962C8B-B14F-4D97-AF65-F5344CB8AC3E}">
        <p14:creationId xmlns:p14="http://schemas.microsoft.com/office/powerpoint/2010/main" val="17698452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1"/>
          </p:nvPr>
        </p:nvSpPr>
        <p:spPr>
          <a:xfrm>
            <a:off x="269240" y="1189178"/>
            <a:ext cx="11655840" cy="2018835"/>
          </a:xfrm>
        </p:spPr>
        <p:txBody>
          <a:bodyPr/>
          <a:lstStyle>
            <a:lvl1pPr marL="0" indent="0">
              <a:buNone/>
              <a:defRPr/>
            </a:lvl1pPr>
            <a:lvl2pPr marL="28000" indent="0">
              <a:buNone/>
              <a:defRPr sz="1961"/>
            </a:lvl2pPr>
            <a:lvl3pPr marL="219344" indent="0">
              <a:buNone/>
              <a:defRPr sz="1961"/>
            </a:lvl3pPr>
            <a:lvl4pPr marL="466689" indent="0">
              <a:buNone/>
              <a:defRPr sz="1765"/>
            </a:lvl4pPr>
            <a:lvl5pPr marL="724922"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7"/>
          <p:cNvSpPr txBox="1"/>
          <p:nvPr/>
        </p:nvSpPr>
        <p:spPr bwMode="white">
          <a:xfrm>
            <a:off x="4366459" y="6567086"/>
            <a:ext cx="3459088" cy="15805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06"/>
            <a:r>
              <a:rPr lang="en-US" sz="1027"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2185732842"/>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9"/>
            <a:ext cx="11653523" cy="2015804"/>
          </a:xfrm>
        </p:spPr>
        <p:txBody>
          <a:bodyPr>
            <a:spAutoFit/>
          </a:bodyPr>
          <a:lstStyle>
            <a:lvl1pPr>
              <a:buClr>
                <a:srgbClr val="008774"/>
              </a:buClr>
              <a:defRPr sz="3627">
                <a:solidFill>
                  <a:schemeClr val="tx1"/>
                </a:soli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lvl1pPr>
              <a:defRPr>
                <a:solidFill>
                  <a:srgbClr val="008774"/>
                </a:solidFill>
              </a:defRPr>
            </a:lvl1pPr>
          </a:lstStyle>
          <a:p>
            <a:r>
              <a:rPr lang="en-US"/>
              <a:t>Click to edit Master title style</a:t>
            </a:r>
          </a:p>
        </p:txBody>
      </p:sp>
    </p:spTree>
    <p:extLst>
      <p:ext uri="{BB962C8B-B14F-4D97-AF65-F5344CB8AC3E}">
        <p14:creationId xmlns:p14="http://schemas.microsoft.com/office/powerpoint/2010/main" val="2799806137"/>
      </p:ext>
    </p:extLst>
  </p:cSld>
  <p:clrMapOvr>
    <a:masterClrMapping/>
  </p:clrMapOvr>
  <p:transition>
    <p:fade/>
  </p:transition>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p:nvSpPr>
        <p:spPr bwMode="white">
          <a:xfrm>
            <a:off x="4366459" y="6567086"/>
            <a:ext cx="3459088" cy="15805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06"/>
            <a:r>
              <a:rPr lang="en-US" sz="1027"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2605073862"/>
      </p:ext>
    </p:extLst>
  </p:cSld>
  <p:clrMapOvr>
    <a:masterClrMapping/>
  </p:clrMapOvr>
  <p:transition>
    <p:fade/>
  </p:transition>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6"/>
            <a:ext cx="5378548" cy="2489784"/>
          </a:xfrm>
        </p:spPr>
        <p:txBody>
          <a:bodyPr wrap="square">
            <a:spAutoFit/>
          </a:bodyPr>
          <a:lstStyle>
            <a:lvl1pPr marL="0" indent="0">
              <a:spcBef>
                <a:spcPts val="1200"/>
              </a:spcBef>
              <a:buClr>
                <a:schemeClr val="tx1"/>
              </a:buClr>
              <a:buFont typeface="Wingdings" pitchFamily="2" charset="2"/>
              <a:buNone/>
              <a:defRPr sz="3527"/>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489784"/>
          </a:xfrm>
        </p:spPr>
        <p:txBody>
          <a:bodyPr wrap="square">
            <a:spAutoFit/>
          </a:bodyPr>
          <a:lstStyle>
            <a:lvl1pPr marL="0" indent="0">
              <a:spcBef>
                <a:spcPts val="1200"/>
              </a:spcBef>
              <a:buClr>
                <a:schemeClr val="tx1"/>
              </a:buClr>
              <a:buFont typeface="Wingdings" pitchFamily="2" charset="2"/>
              <a:buNone/>
              <a:defRPr sz="3527"/>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7"/>
          <p:cNvSpPr txBox="1"/>
          <p:nvPr/>
        </p:nvSpPr>
        <p:spPr bwMode="white">
          <a:xfrm>
            <a:off x="4366459" y="6567086"/>
            <a:ext cx="3459088" cy="15805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06"/>
            <a:r>
              <a:rPr lang="en-US" sz="1027"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1861186122"/>
      </p:ext>
    </p:extLst>
  </p:cSld>
  <p:clrMapOvr>
    <a:masterClrMapping/>
  </p:clrMapOvr>
  <p:transition>
    <p:fade/>
  </p:transition>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8"/>
            <a:ext cx="5378548" cy="2556149"/>
          </a:xfrm>
        </p:spPr>
        <p:txBody>
          <a:bodyPr wrap="square">
            <a:spAutoFit/>
          </a:bodyPr>
          <a:lstStyle>
            <a:lvl1pPr marL="281569" indent="-281569">
              <a:spcBef>
                <a:spcPts val="1200"/>
              </a:spcBef>
              <a:buClr>
                <a:schemeClr val="tx1"/>
              </a:buClr>
              <a:buFont typeface="Wingdings" panose="05000000000000000000" pitchFamily="2" charset="2"/>
              <a:buChar char="§"/>
              <a:defRPr sz="3527"/>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8"/>
            <a:ext cx="5378548" cy="2556149"/>
          </a:xfrm>
        </p:spPr>
        <p:txBody>
          <a:bodyPr wrap="square">
            <a:spAutoFit/>
          </a:bodyPr>
          <a:lstStyle>
            <a:lvl1pPr marL="281569" indent="-281569">
              <a:spcBef>
                <a:spcPts val="1200"/>
              </a:spcBef>
              <a:buClr>
                <a:schemeClr val="tx1"/>
              </a:buClr>
              <a:buFont typeface="Wingdings" panose="05000000000000000000" pitchFamily="2" charset="2"/>
              <a:buChar char="§"/>
              <a:defRPr sz="3527"/>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7"/>
          <p:cNvSpPr txBox="1"/>
          <p:nvPr/>
        </p:nvSpPr>
        <p:spPr bwMode="white">
          <a:xfrm>
            <a:off x="4366459" y="6567086"/>
            <a:ext cx="3459088" cy="15805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06"/>
            <a:r>
              <a:rPr lang="en-US" sz="1027"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767765458"/>
      </p:ext>
    </p:extLst>
  </p:cSld>
  <p:clrMapOvr>
    <a:masterClrMapping/>
  </p:clrMapOvr>
  <p:transition>
    <p:fade/>
  </p:transition>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p:nvSpPr>
        <p:spPr bwMode="white">
          <a:xfrm>
            <a:off x="4366459" y="6567086"/>
            <a:ext cx="3459088" cy="15805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06"/>
            <a:r>
              <a:rPr lang="en-US" sz="1027"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4239082574"/>
      </p:ext>
    </p:extLst>
  </p:cSld>
  <p:clrMapOvr>
    <a:masterClrMapping/>
  </p:clrMapOvr>
  <p:transition>
    <p:fade/>
  </p:transition>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3"/>
            <a:ext cx="11655840" cy="899665"/>
          </a:xfrm>
        </p:spPr>
        <p:txBody>
          <a:bodyPr/>
          <a:lstStyle>
            <a:lvl1pPr>
              <a:defRPr sz="7054" baseline="0"/>
            </a:lvl1pPr>
          </a:lstStyle>
          <a:p>
            <a:r>
              <a:rPr lang="en-US"/>
              <a:t>Click to edit Master title style</a:t>
            </a:r>
          </a:p>
        </p:txBody>
      </p:sp>
      <p:sp>
        <p:nvSpPr>
          <p:cNvPr id="3" name="TextBox 7"/>
          <p:cNvSpPr txBox="1"/>
          <p:nvPr/>
        </p:nvSpPr>
        <p:spPr bwMode="white">
          <a:xfrm>
            <a:off x="4366459" y="6567086"/>
            <a:ext cx="3459088" cy="15805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06"/>
            <a:r>
              <a:rPr lang="en-US" sz="1027"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216728347"/>
      </p:ext>
    </p:extLst>
  </p:cSld>
  <p:clrMapOvr>
    <a:masterClrMapping/>
  </p:clrMapOvr>
  <p:transition>
    <p:fade/>
  </p:transition>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6" y="2084173"/>
            <a:ext cx="8058229" cy="1793104"/>
          </a:xfrm>
        </p:spPr>
        <p:txBody>
          <a:bodyPr/>
          <a:lstStyle>
            <a:lvl1pPr>
              <a:defRPr sz="5880" baseline="0"/>
            </a:lvl1pPr>
          </a:lstStyle>
          <a:p>
            <a:r>
              <a:rPr lang="en-US"/>
              <a:t>Click to edit Master title style</a:t>
            </a:r>
          </a:p>
        </p:txBody>
      </p:sp>
      <p:sp>
        <p:nvSpPr>
          <p:cNvPr id="3" name="TextBox 7"/>
          <p:cNvSpPr txBox="1"/>
          <p:nvPr/>
        </p:nvSpPr>
        <p:spPr bwMode="white">
          <a:xfrm>
            <a:off x="4366459" y="6567086"/>
            <a:ext cx="3459088" cy="15805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06"/>
            <a:r>
              <a:rPr lang="en-US" sz="1027"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781581204"/>
      </p:ext>
    </p:extLst>
  </p:cSld>
  <p:clrMapOvr>
    <a:masterClrMapping/>
  </p:clrMapOvr>
  <p:transition>
    <p:fade/>
  </p:transition>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6" y="2084173"/>
            <a:ext cx="8058229" cy="1793104"/>
          </a:xfrm>
        </p:spPr>
        <p:txBody>
          <a:bodyPr/>
          <a:lstStyle>
            <a:lvl1pPr>
              <a:defRPr sz="5880" baseline="0"/>
            </a:lvl1pPr>
          </a:lstStyle>
          <a:p>
            <a:r>
              <a:rPr lang="en-US"/>
              <a:t>Click to edit Master title style</a:t>
            </a:r>
          </a:p>
        </p:txBody>
      </p:sp>
      <p:sp>
        <p:nvSpPr>
          <p:cNvPr id="3" name="TextBox 7"/>
          <p:cNvSpPr txBox="1"/>
          <p:nvPr/>
        </p:nvSpPr>
        <p:spPr bwMode="white">
          <a:xfrm>
            <a:off x="4366459" y="6567086"/>
            <a:ext cx="3459088" cy="15805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06"/>
            <a:r>
              <a:rPr lang="en-US" sz="1027"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695010572"/>
      </p:ext>
    </p:extLst>
  </p:cSld>
  <p:clrMapOvr>
    <a:masterClrMapping/>
  </p:clrMapOvr>
  <p:transition>
    <p:fade/>
  </p:transition>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51"/>
            <a:ext cx="9860672" cy="899665"/>
          </a:xfrm>
        </p:spPr>
        <p:txBody>
          <a:bodyPr/>
          <a:lstStyle>
            <a:lvl1pPr marL="228679" indent="-228679">
              <a:defRPr sz="5880" baseline="0"/>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5" baseline="0">
                <a:latin typeface="+mj-lt"/>
              </a:defRPr>
            </a:lvl1pPr>
          </a:lstStyle>
          <a:p>
            <a:pPr lvl="0"/>
            <a:r>
              <a:rPr lang="en-US"/>
              <a:t>Author Name</a:t>
            </a:r>
          </a:p>
          <a:p>
            <a:pPr lvl="0"/>
            <a:r>
              <a:rPr lang="en-US"/>
              <a:t>Title</a:t>
            </a:r>
          </a:p>
        </p:txBody>
      </p:sp>
      <p:sp>
        <p:nvSpPr>
          <p:cNvPr id="5" name="TextBox 7"/>
          <p:cNvSpPr txBox="1"/>
          <p:nvPr/>
        </p:nvSpPr>
        <p:spPr bwMode="white">
          <a:xfrm>
            <a:off x="4366458" y="6567086"/>
            <a:ext cx="3459088" cy="15805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7"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785357717"/>
      </p:ext>
    </p:extLst>
  </p:cSld>
  <p:clrMapOvr>
    <a:masterClrMapping/>
  </p:clrMapOvr>
  <p:transition>
    <p:fade/>
  </p:transition>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5"/>
            <a:ext cx="9860672" cy="899665"/>
          </a:xfrm>
        </p:spPr>
        <p:txBody>
          <a:bodyPr/>
          <a:lstStyle>
            <a:lvl1pPr marL="276900" indent="-276900">
              <a:tabLst>
                <a:tab pos="276900" algn="l"/>
              </a:tabLst>
              <a:defRPr sz="5880" baseline="0"/>
            </a:lvl1pPr>
          </a:lstStyle>
          <a:p>
            <a:r>
              <a:rPr lang="en-US"/>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35" baseline="0">
                <a:latin typeface="+mj-lt"/>
              </a:defRPr>
            </a:lvl1pPr>
          </a:lstStyle>
          <a:p>
            <a:pPr lvl="0"/>
            <a:r>
              <a:rPr lang="en-US"/>
              <a:t>Author’s Name</a:t>
            </a:r>
          </a:p>
          <a:p>
            <a:pPr lvl="0"/>
            <a:r>
              <a:rPr lang="en-US"/>
              <a:t>Title</a:t>
            </a:r>
          </a:p>
        </p:txBody>
      </p:sp>
      <p:sp>
        <p:nvSpPr>
          <p:cNvPr id="5" name="TextBox 7"/>
          <p:cNvSpPr txBox="1"/>
          <p:nvPr/>
        </p:nvSpPr>
        <p:spPr bwMode="white">
          <a:xfrm>
            <a:off x="4366458" y="6567086"/>
            <a:ext cx="3459088" cy="15805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7"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3479542163"/>
      </p:ext>
    </p:extLst>
  </p:cSld>
  <p:clrMapOvr>
    <a:masterClrMapping/>
  </p:clrMapOvr>
  <p:transition>
    <p:fade/>
  </p:transition>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3" y="2383025"/>
            <a:ext cx="11653523" cy="914360"/>
          </a:xfrm>
        </p:spPr>
        <p:txBody>
          <a:bodyPr/>
          <a:lstStyle>
            <a:lvl1pPr marL="0" indent="0">
              <a:buNone/>
              <a:defRPr sz="5292">
                <a:gradFill>
                  <a:gsLst>
                    <a:gs pos="3333">
                      <a:schemeClr val="tx1"/>
                    </a:gs>
                    <a:gs pos="39000">
                      <a:schemeClr val="tx1"/>
                    </a:gs>
                  </a:gsLst>
                  <a:lin ang="5400000" scaled="0"/>
                </a:gradFill>
              </a:defRPr>
            </a:lvl1pPr>
            <a:lvl2pPr marL="0" indent="0">
              <a:buFontTx/>
              <a:buNone/>
              <a:defRPr sz="1961"/>
            </a:lvl2pPr>
            <a:lvl3pPr marL="224011" indent="0">
              <a:buNone/>
              <a:defRPr/>
            </a:lvl3pPr>
            <a:lvl4pPr marL="448021" indent="0">
              <a:buNone/>
              <a:defRPr/>
            </a:lvl4pPr>
            <a:lvl5pPr marL="672032" indent="0">
              <a:buNone/>
              <a:defRPr/>
            </a:lvl5pPr>
          </a:lstStyle>
          <a:p>
            <a:pPr lvl="0"/>
            <a:r>
              <a:rPr lang="en-US"/>
              <a:t>Click to edit Master text styles</a:t>
            </a:r>
          </a:p>
        </p:txBody>
      </p:sp>
      <p:sp>
        <p:nvSpPr>
          <p:cNvPr id="4" name="Title 1"/>
          <p:cNvSpPr>
            <a:spLocks noGrp="1"/>
          </p:cNvSpPr>
          <p:nvPr>
            <p:ph type="title"/>
          </p:nvPr>
        </p:nvSpPr>
        <p:spPr>
          <a:xfrm>
            <a:off x="277021" y="1187623"/>
            <a:ext cx="11655840" cy="899665"/>
          </a:xfrm>
        </p:spPr>
        <p:txBody>
          <a:bodyPr/>
          <a:lstStyle>
            <a:lvl1pPr>
              <a:defRPr sz="7054" baseline="0">
                <a:gradFill>
                  <a:gsLst>
                    <a:gs pos="1250">
                      <a:schemeClr val="tx1"/>
                    </a:gs>
                    <a:gs pos="100000">
                      <a:schemeClr val="tx1"/>
                    </a:gs>
                  </a:gsLst>
                  <a:lin ang="5400000" scaled="0"/>
                </a:gradFill>
              </a:defRPr>
            </a:lvl1pPr>
          </a:lstStyle>
          <a:p>
            <a:r>
              <a:rPr lang="en-US"/>
              <a:t>Click to edit Master title style</a:t>
            </a:r>
          </a:p>
        </p:txBody>
      </p:sp>
      <p:sp>
        <p:nvSpPr>
          <p:cNvPr id="5" name="TextBox 7"/>
          <p:cNvSpPr txBox="1"/>
          <p:nvPr/>
        </p:nvSpPr>
        <p:spPr bwMode="white">
          <a:xfrm>
            <a:off x="4366458" y="6567086"/>
            <a:ext cx="3459088" cy="15805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7"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2640050434"/>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333558"/>
            <a:ext cx="11653523" cy="2129777"/>
          </a:xfrm>
        </p:spPr>
        <p:txBody>
          <a:bodyPr>
            <a:spAutoFit/>
          </a:bodyPr>
          <a:lstStyle>
            <a:lvl1pPr>
              <a:defRPr sz="2800" b="0"/>
            </a:lvl1pPr>
            <a:lvl2pPr>
              <a:defRPr sz="2600" b="0">
                <a:latin typeface="+mj-lt"/>
              </a:defRPr>
            </a:lvl2pPr>
            <a:lvl3pPr>
              <a:defRPr sz="2400">
                <a:latin typeface="+mj-lt"/>
              </a:defRPr>
            </a:lvl3pPr>
            <a:lvl4pPr>
              <a:defRPr sz="2200">
                <a:latin typeface="+mj-lt"/>
              </a:defRPr>
            </a:lvl4pPr>
            <a:lvl5pPr>
              <a:defRPr sz="2000">
                <a:latin typeface="+mj-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lvl1pPr>
              <a:defRPr sz="3600" b="1"/>
            </a:lvl1pPr>
          </a:lstStyle>
          <a:p>
            <a:r>
              <a:rPr lang="en-US"/>
              <a:t>Click to edit Master title style</a:t>
            </a:r>
          </a:p>
        </p:txBody>
      </p:sp>
    </p:spTree>
    <p:extLst>
      <p:ext uri="{BB962C8B-B14F-4D97-AF65-F5344CB8AC3E}">
        <p14:creationId xmlns:p14="http://schemas.microsoft.com/office/powerpoint/2010/main" val="4282075567"/>
      </p:ext>
    </p:extLst>
  </p:cSld>
  <p:clrMapOvr>
    <a:masterClrMapping/>
  </p:clrMapOvr>
  <p:transition>
    <p:fade/>
  </p:transition>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3" y="1217195"/>
            <a:ext cx="5378548" cy="1763530"/>
          </a:xfrm>
        </p:spPr>
        <p:txBody>
          <a:bodyPr/>
          <a:lstStyle>
            <a:lvl1pPr>
              <a:defRPr sz="6468"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cstate="screen">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3318251258"/>
      </p:ext>
    </p:extLst>
  </p:cSld>
  <p:clrMapOvr>
    <a:masterClrMapping/>
  </p:clrMapOvr>
  <p:transition>
    <p:fade/>
  </p:transition>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544214" y="1217197"/>
            <a:ext cx="5378548" cy="899665"/>
          </a:xfrm>
        </p:spPr>
        <p:txBody>
          <a:bodyPr/>
          <a:lstStyle>
            <a:lvl1pPr>
              <a:defRPr sz="6468" baseline="0">
                <a:gradFill>
                  <a:gsLst>
                    <a:gs pos="1250">
                      <a:schemeClr val="tx1"/>
                    </a:gs>
                    <a:gs pos="100000">
                      <a:schemeClr val="tx1"/>
                    </a:gs>
                  </a:gsLst>
                  <a:lin ang="5400000" scaled="0"/>
                </a:gradFill>
              </a:defRPr>
            </a:lvl1pPr>
          </a:lstStyle>
          <a:p>
            <a:r>
              <a:rPr lang="en-US"/>
              <a:t>Click to edit Master title style</a:t>
            </a:r>
          </a:p>
        </p:txBody>
      </p:sp>
      <p:sp>
        <p:nvSpPr>
          <p:cNvPr id="4" name="Picture Placeholder 4"/>
          <p:cNvSpPr>
            <a:spLocks noGrp="1"/>
          </p:cNvSpPr>
          <p:nvPr>
            <p:ph type="pic" sz="quarter" idx="10"/>
          </p:nvPr>
        </p:nvSpPr>
        <p:spPr bwMode="ltGray">
          <a:xfrm>
            <a:off x="0" y="0"/>
            <a:ext cx="6094444" cy="6852151"/>
          </a:xfrm>
          <a:blipFill>
            <a:blip r:embed="rId2" cstate="screen">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370" b="1">
                <a:gradFill>
                  <a:gsLst>
                    <a:gs pos="13139">
                      <a:srgbClr val="FFFFFF"/>
                    </a:gs>
                    <a:gs pos="38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109929772"/>
      </p:ext>
    </p:extLst>
  </p:cSld>
  <p:clrMapOvr>
    <a:masterClrMapping/>
  </p:clrMapOvr>
  <p:transition>
    <p:fade/>
  </p:transition>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p:nvSpPr>
        <p:spPr bwMode="white">
          <a:xfrm>
            <a:off x="4366458" y="6567086"/>
            <a:ext cx="3459088" cy="15805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7"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3449708936"/>
      </p:ext>
    </p:extLst>
  </p:cSld>
  <p:clrMapOvr>
    <a:masterClrMapping/>
  </p:clrMapOvr>
  <p:transition>
    <p:fade/>
  </p:transition>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p:cSld name="Blank Accent Color 2">
    <p:spTree>
      <p:nvGrpSpPr>
        <p:cNvPr id="1" name=""/>
        <p:cNvGrpSpPr/>
        <p:nvPr/>
      </p:nvGrpSpPr>
      <p:grpSpPr>
        <a:xfrm>
          <a:off x="0" y="0"/>
          <a:ext cx="0" cy="0"/>
          <a:chOff x="0" y="0"/>
          <a:chExt cx="0" cy="0"/>
        </a:xfrm>
      </p:grpSpPr>
      <p:sp>
        <p:nvSpPr>
          <p:cNvPr id="2" name="TextBox 7"/>
          <p:cNvSpPr txBox="1"/>
          <p:nvPr/>
        </p:nvSpPr>
        <p:spPr bwMode="white">
          <a:xfrm>
            <a:off x="4366458" y="6567086"/>
            <a:ext cx="3459088" cy="15805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7"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3395293857"/>
      </p:ext>
    </p:extLst>
  </p:cSld>
  <p:clrMapOvr>
    <a:masterClrMapping/>
  </p:clrMapOvr>
  <p:transition>
    <p:fade/>
  </p:transition>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3"/>
        </a:solidFill>
        <a:effectLst/>
      </p:bgPr>
    </p:bg>
    <p:spTree>
      <p:nvGrpSpPr>
        <p:cNvPr id="1" name=""/>
        <p:cNvGrpSpPr/>
        <p:nvPr/>
      </p:nvGrpSpPr>
      <p:grpSpPr>
        <a:xfrm>
          <a:off x="0" y="0"/>
          <a:ext cx="0" cy="0"/>
          <a:chOff x="0" y="0"/>
          <a:chExt cx="0" cy="0"/>
        </a:xfrm>
      </p:grpSpPr>
      <p:sp>
        <p:nvSpPr>
          <p:cNvPr id="2" name="TextBox 7"/>
          <p:cNvSpPr txBox="1"/>
          <p:nvPr/>
        </p:nvSpPr>
        <p:spPr bwMode="white">
          <a:xfrm>
            <a:off x="4366458" y="6567086"/>
            <a:ext cx="3459088" cy="15805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7" spc="147">
                <a:gradFill>
                  <a:gsLst>
                    <a:gs pos="0">
                      <a:srgbClr val="505050">
                        <a:alpha val="50000"/>
                      </a:srgbClr>
                    </a:gs>
                    <a:gs pos="86000">
                      <a:srgbClr val="505050">
                        <a:alpha val="50000"/>
                      </a:srgbClr>
                    </a:gs>
                  </a:gsLst>
                  <a:lin ang="5400000" scaled="0"/>
                </a:gradFill>
              </a:rPr>
              <a:t>MICROSOFT CONFIDENTIAL – INTERNAL ONLY</a:t>
            </a:r>
          </a:p>
        </p:txBody>
      </p:sp>
    </p:spTree>
    <p:extLst>
      <p:ext uri="{BB962C8B-B14F-4D97-AF65-F5344CB8AC3E}">
        <p14:creationId xmlns:p14="http://schemas.microsoft.com/office/powerpoint/2010/main" val="292749632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65.xml><?xml version="1.0" encoding="utf-8"?>
<p:sldLayout xmlns:a="http://schemas.openxmlformats.org/drawingml/2006/main" xmlns:r="http://schemas.openxmlformats.org/officeDocument/2006/relationships" xmlns:p="http://schemas.openxmlformats.org/presentationml/2006/main">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751"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2417"/>
            <a:ext cx="11653522" cy="2089751"/>
          </a:xfrm>
        </p:spPr>
        <p:txBody>
          <a:bodyPr/>
          <a:lstStyle>
            <a:lvl1pPr marL="0" indent="0">
              <a:buNone/>
              <a:defRPr sz="3233">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59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86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20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2989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63291086"/>
      </p:ext>
    </p:extLst>
  </p:cSld>
  <p:clrMapOvr>
    <a:masterClrMapping/>
  </p:clrMapOvr>
  <p:transition>
    <p:fade/>
  </p:transition>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1" y="1189178"/>
            <a:ext cx="11653523" cy="2396047"/>
          </a:xfrm>
          <a:prstGeom prst="rect">
            <a:avLst/>
          </a:prstGeom>
        </p:spPr>
        <p:txBody>
          <a:bodyPr/>
          <a:lstStyle>
            <a:lvl1pPr marL="284680" indent="-284680">
              <a:buClr>
                <a:schemeClr val="tx1"/>
              </a:buClr>
              <a:buSzPct val="90000"/>
              <a:buFont typeface="Wingdings" panose="05000000000000000000" pitchFamily="2" charset="2"/>
              <a:buChar char="§"/>
              <a:defRPr sz="352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27" indent="-275348">
              <a:buClr>
                <a:schemeClr val="tx1"/>
              </a:buClr>
              <a:buSzPct val="90000"/>
              <a:buFont typeface="Wingdings" panose="05000000000000000000" pitchFamily="2" charset="2"/>
              <a:buChar char="§"/>
              <a:defRPr sz="3135">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07" indent="-284680">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718" indent="-224011">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727" indent="-224011">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3"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5"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42198175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7.xml><?xml version="1.0" encoding="utf-8"?>
<p:sldLayout xmlns:a="http://schemas.openxmlformats.org/drawingml/2006/main" xmlns:r="http://schemas.openxmlformats.org/officeDocument/2006/relationships" xmlns:p="http://schemas.openxmlformats.org/presentationml/2006/main"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a:t>Speaker Name</a:t>
            </a:r>
          </a:p>
        </p:txBody>
      </p:sp>
      <p:sp>
        <p:nvSpPr>
          <p:cNvPr id="9" name="Title 1"/>
          <p:cNvSpPr>
            <a:spLocks noGrp="1"/>
          </p:cNvSpPr>
          <p:nvPr>
            <p:ph type="title" hasCustomPrompt="1"/>
          </p:nvPr>
        </p:nvSpPr>
        <p:spPr>
          <a:xfrm>
            <a:off x="269304" y="2075840"/>
            <a:ext cx="11653459" cy="1801436"/>
          </a:xfrm>
          <a:noFill/>
        </p:spPr>
        <p:txBody>
          <a:bodyPr lIns="146304" tIns="91440" rIns="146304" bIns="91440" anchor="t" anchorCtr="0"/>
          <a:lstStyle>
            <a:lvl1pPr>
              <a:defRPr sz="5292" spc="-98" baseline="0">
                <a:gradFill>
                  <a:gsLst>
                    <a:gs pos="3333">
                      <a:schemeClr val="tx1"/>
                    </a:gs>
                    <a:gs pos="39000">
                      <a:schemeClr val="tx1"/>
                    </a:gs>
                  </a:gsLst>
                  <a:lin ang="5400000" scaled="0"/>
                </a:gradFill>
              </a:defRPr>
            </a:lvl1pPr>
          </a:lstStyle>
          <a:p>
            <a:r>
              <a:rPr lang="en-US"/>
              <a:t>Presentation title</a:t>
            </a:r>
          </a:p>
        </p:txBody>
      </p:sp>
      <p:sp>
        <p:nvSpPr>
          <p:cNvPr id="4" name="Freeform 3"/>
          <p:cNvSpPr>
            <a:spLocks noChangeAspect="1" noEditPoints="1"/>
          </p:cNvSpPr>
          <p:nvPr userDrawn="1"/>
        </p:nvSpPr>
        <p:spPr bwMode="black">
          <a:xfrm>
            <a:off x="10129870" y="5984140"/>
            <a:ext cx="1607625"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17" tIns="44808" rIns="89617" bIns="44808" numCol="1" anchor="t" anchorCtr="0" compatLnSpc="1">
            <a:prstTxWarp prst="textNoShape">
              <a:avLst/>
            </a:prstTxWarp>
          </a:bodyPr>
          <a:lstStyle/>
          <a:p>
            <a:pPr defTabSz="914049"/>
            <a:endParaRPr lang="en-US" sz="1765">
              <a:solidFill>
                <a:srgbClr val="404040"/>
              </a:solidFill>
            </a:endParaRPr>
          </a:p>
        </p:txBody>
      </p:sp>
      <p:sp>
        <p:nvSpPr>
          <p:cNvPr id="6" name="Text Placeholder 2"/>
          <p:cNvSpPr>
            <a:spLocks noGrp="1"/>
          </p:cNvSpPr>
          <p:nvPr>
            <p:ph type="body" sz="quarter" idx="13" hasCustomPrompt="1"/>
          </p:nvPr>
        </p:nvSpPr>
        <p:spPr>
          <a:xfrm>
            <a:off x="269305" y="301619"/>
            <a:ext cx="3584143" cy="567015"/>
          </a:xfrm>
        </p:spPr>
        <p:txBody>
          <a:bodyPr lIns="182880" tIns="146304" rIns="182880" bIns="146304"/>
          <a:lstStyle>
            <a:lvl1pPr marL="0" indent="0">
              <a:buNone/>
              <a:defRPr sz="1961">
                <a:latin typeface="+mn-lt"/>
              </a:defRPr>
            </a:lvl1pPr>
            <a:lvl2pPr marL="336015" indent="0">
              <a:buNone/>
              <a:defRPr sz="1961"/>
            </a:lvl2pPr>
            <a:lvl3pPr marL="560027" indent="0">
              <a:buNone/>
              <a:defRPr sz="1961"/>
            </a:lvl3pPr>
            <a:lvl4pPr marL="784036" indent="0">
              <a:buNone/>
              <a:defRPr sz="1961"/>
            </a:lvl4pPr>
            <a:lvl5pPr marL="1008047" indent="0">
              <a:buNone/>
              <a:defRPr sz="1961"/>
            </a:lvl5pPr>
          </a:lstStyle>
          <a:p>
            <a:pPr lvl="0"/>
            <a:r>
              <a:rPr lang="en-US"/>
              <a:t>Session Code Here</a:t>
            </a:r>
          </a:p>
        </p:txBody>
      </p:sp>
    </p:spTree>
    <p:extLst>
      <p:ext uri="{BB962C8B-B14F-4D97-AF65-F5344CB8AC3E}">
        <p14:creationId xmlns:p14="http://schemas.microsoft.com/office/powerpoint/2010/main" val="110742078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4406">
          <p15:clr>
            <a:srgbClr val="C35EA4"/>
          </p15:clr>
        </p15:guide>
      </p15:sldGuideLst>
    </p:ext>
  </p:extLst>
</p:sldLayout>
</file>

<file path=ppt/slideLayouts/slideLayout268.xml><?xml version="1.0" encoding="utf-8"?>
<p:sldLayout xmlns:a="http://schemas.openxmlformats.org/drawingml/2006/main" xmlns:r="http://schemas.openxmlformats.org/officeDocument/2006/relationships" xmlns:p="http://schemas.openxmlformats.org/presentationml/2006/main"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03200" y="457200"/>
            <a:ext cx="11379200" cy="838200"/>
          </a:xfrm>
        </p:spPr>
        <p:txBody>
          <a:bodyPr/>
          <a:lstStyle>
            <a:lvl1pPr>
              <a:defRPr>
                <a:solidFill>
                  <a:schemeClr val="bg1"/>
                </a:solidFill>
              </a:defRPr>
            </a:lvl1pPr>
          </a:lstStyle>
          <a:p>
            <a:r>
              <a:rPr lang="en-US"/>
              <a:t>Click to edit Master title style</a:t>
            </a:r>
          </a:p>
        </p:txBody>
      </p:sp>
      <p:sp>
        <p:nvSpPr>
          <p:cNvPr id="3" name="Content Placeholder 2"/>
          <p:cNvSpPr>
            <a:spLocks noGrp="1"/>
          </p:cNvSpPr>
          <p:nvPr>
            <p:ph sz="half" idx="1"/>
          </p:nvPr>
        </p:nvSpPr>
        <p:spPr>
          <a:xfrm>
            <a:off x="203202" y="1600202"/>
            <a:ext cx="5588000" cy="1923087"/>
          </a:xfrm>
        </p:spPr>
        <p:txBody>
          <a:bodyPr/>
          <a:lstStyle>
            <a:lvl1pPr marL="0" indent="0">
              <a:buClr>
                <a:srgbClr val="C00000"/>
              </a:buClr>
              <a:buFont typeface="Wingdings" pitchFamily="2" charset="2"/>
              <a:buNone/>
              <a:defRPr sz="2800" spc="-150">
                <a:solidFill>
                  <a:schemeClr val="bg1"/>
                </a:solidFill>
              </a:defRPr>
            </a:lvl1pPr>
            <a:lvl2pPr marL="628409" indent="-271359">
              <a:buClr>
                <a:schemeClr val="bg1"/>
              </a:buClr>
              <a:buFont typeface="Wingdings" pitchFamily="2" charset="2"/>
              <a:buChar char="§"/>
              <a:defRPr sz="2400" spc="-150">
                <a:solidFill>
                  <a:schemeClr val="bg1"/>
                </a:solidFill>
              </a:defRPr>
            </a:lvl2pPr>
            <a:lvl3pPr marL="985459" indent="-269772">
              <a:buClr>
                <a:schemeClr val="bg1"/>
              </a:buClr>
              <a:buFont typeface="Wingdings" pitchFamily="2" charset="2"/>
              <a:buChar char="§"/>
              <a:defRPr sz="2000" spc="-150">
                <a:solidFill>
                  <a:schemeClr val="bg1"/>
                </a:solidFill>
              </a:defRPr>
            </a:lvl3pPr>
            <a:lvl4pPr marL="1255231" indent="-182493">
              <a:buClr>
                <a:schemeClr val="bg1"/>
              </a:buClr>
              <a:buFont typeface="Wingdings" pitchFamily="2" charset="2"/>
              <a:buChar char="§"/>
              <a:defRPr sz="1800" spc="-150">
                <a:solidFill>
                  <a:schemeClr val="bg1"/>
                </a:solidFill>
              </a:defRPr>
            </a:lvl4pPr>
            <a:lvl5pPr marL="1613868" indent="-182493">
              <a:buClr>
                <a:schemeClr val="bg1"/>
              </a:buClr>
              <a:buFont typeface="Wingdings" pitchFamily="2" charset="2"/>
              <a:buChar char="§"/>
              <a:defRPr sz="1800" spc="-150">
                <a:solidFill>
                  <a:schemeClr val="bg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994400" y="1600202"/>
            <a:ext cx="5588000" cy="1923087"/>
          </a:xfrm>
        </p:spPr>
        <p:txBody>
          <a:bodyPr/>
          <a:lstStyle>
            <a:lvl1pPr marL="0" indent="0">
              <a:buClr>
                <a:srgbClr val="C00000"/>
              </a:buClr>
              <a:buFont typeface="Wingdings" pitchFamily="2" charset="2"/>
              <a:buNone/>
              <a:defRPr sz="2800" spc="-150">
                <a:solidFill>
                  <a:schemeClr val="bg1"/>
                </a:solidFill>
              </a:defRPr>
            </a:lvl1pPr>
            <a:lvl2pPr marL="628409" indent="-271359">
              <a:buClr>
                <a:schemeClr val="bg1"/>
              </a:buClr>
              <a:buFont typeface="Wingdings" pitchFamily="2" charset="2"/>
              <a:buChar char="§"/>
              <a:defRPr sz="2400" spc="-150">
                <a:solidFill>
                  <a:schemeClr val="bg1"/>
                </a:solidFill>
              </a:defRPr>
            </a:lvl2pPr>
            <a:lvl3pPr marL="983872" indent="-228512">
              <a:buClr>
                <a:schemeClr val="bg1"/>
              </a:buClr>
              <a:buFont typeface="Wingdings" pitchFamily="2" charset="2"/>
              <a:buChar char="§"/>
              <a:defRPr sz="2000" spc="-150">
                <a:solidFill>
                  <a:schemeClr val="bg1"/>
                </a:solidFill>
              </a:defRPr>
            </a:lvl3pPr>
            <a:lvl4pPr marL="1255231" indent="-182493">
              <a:buClr>
                <a:schemeClr val="bg1"/>
              </a:buClr>
              <a:buFont typeface="Wingdings" pitchFamily="2" charset="2"/>
              <a:buChar char="§"/>
              <a:defRPr sz="1800" spc="-150">
                <a:solidFill>
                  <a:schemeClr val="bg1"/>
                </a:solidFill>
              </a:defRPr>
            </a:lvl4pPr>
            <a:lvl5pPr marL="1613868" indent="-182493">
              <a:buClr>
                <a:schemeClr val="bg1"/>
              </a:buClr>
              <a:buFont typeface="Wingdings" pitchFamily="2" charset="2"/>
              <a:buChar char="§"/>
              <a:defRPr sz="1800" spc="-150">
                <a:solidFill>
                  <a:schemeClr val="bg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7"/>
          <p:cNvSpPr>
            <a:spLocks noGrp="1"/>
          </p:cNvSpPr>
          <p:nvPr>
            <p:ph type="body" sz="quarter" idx="13" hasCustomPrompt="1"/>
          </p:nvPr>
        </p:nvSpPr>
        <p:spPr>
          <a:xfrm>
            <a:off x="203200" y="152402"/>
            <a:ext cx="11379200" cy="381000"/>
          </a:xfrm>
        </p:spPr>
        <p:txBody>
          <a:bodyPr>
            <a:normAutofit/>
          </a:bodyPr>
          <a:lstStyle>
            <a:lvl1pPr marL="0" indent="0">
              <a:buNone/>
              <a:defRPr sz="2000" b="0" cap="all" spc="-150" baseline="0">
                <a:solidFill>
                  <a:schemeClr val="bg1"/>
                </a:solidFill>
              </a:defRPr>
            </a:lvl1pPr>
          </a:lstStyle>
          <a:p>
            <a:pPr lvl="0"/>
            <a:r>
              <a:rPr lang="pt-PT"/>
              <a:t>CLICK TO EDIT SECTION TITLE</a:t>
            </a:r>
          </a:p>
        </p:txBody>
      </p:sp>
    </p:spTree>
    <p:extLst>
      <p:ext uri="{BB962C8B-B14F-4D97-AF65-F5344CB8AC3E}">
        <p14:creationId xmlns:p14="http://schemas.microsoft.com/office/powerpoint/2010/main" val="1904050467"/>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95061728"/>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6"/>
            <a:ext cx="5378548" cy="1949414"/>
          </a:xfrm>
        </p:spPr>
        <p:txBody>
          <a:bodyPr wrap="square">
            <a:spAutoFit/>
          </a:bodyPr>
          <a:lstStyle>
            <a:lvl1pPr marL="0" indent="0">
              <a:spcBef>
                <a:spcPts val="1200"/>
              </a:spcBef>
              <a:buClr>
                <a:schemeClr val="tx1"/>
              </a:buClr>
              <a:buFont typeface="Wingdings" pitchFamily="2" charset="2"/>
              <a:buNone/>
              <a:defRPr sz="3627">
                <a:gradFill>
                  <a:gsLst>
                    <a:gs pos="1250">
                      <a:schemeClr val="tx2"/>
                    </a:gs>
                    <a:gs pos="99000">
                      <a:schemeClr val="tx2"/>
                    </a:gs>
                  </a:gsLst>
                  <a:lin ang="5400000" scaled="0"/>
                </a:gradFill>
              </a:defRPr>
            </a:lvl1pPr>
            <a:lvl2pPr marL="0" indent="0">
              <a:buNone/>
              <a:defRPr sz="1961"/>
            </a:lvl2pPr>
            <a:lvl3pPr marL="227161" indent="0">
              <a:buNone/>
              <a:tabLst/>
              <a:defRPr sz="1961"/>
            </a:lvl3pPr>
            <a:lvl4pPr marL="451212" indent="0">
              <a:buNone/>
              <a:defRPr/>
            </a:lvl4pPr>
            <a:lvl5pPr marL="67215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7" y="1189176"/>
            <a:ext cx="5378548" cy="1949414"/>
          </a:xfrm>
        </p:spPr>
        <p:txBody>
          <a:bodyPr wrap="square">
            <a:spAutoFit/>
          </a:bodyPr>
          <a:lstStyle>
            <a:lvl1pPr marL="0" indent="0">
              <a:spcBef>
                <a:spcPts val="1200"/>
              </a:spcBef>
              <a:buClr>
                <a:schemeClr val="tx1"/>
              </a:buClr>
              <a:buFont typeface="Wingdings" pitchFamily="2" charset="2"/>
              <a:buNone/>
              <a:defRPr sz="3627">
                <a:gradFill>
                  <a:gsLst>
                    <a:gs pos="1250">
                      <a:schemeClr val="tx2"/>
                    </a:gs>
                    <a:gs pos="99000">
                      <a:schemeClr val="tx2"/>
                    </a:gs>
                  </a:gsLst>
                  <a:lin ang="5400000" scaled="0"/>
                </a:gradFill>
              </a:defRPr>
            </a:lvl1pPr>
            <a:lvl2pPr marL="0" indent="0">
              <a:buNone/>
              <a:defRPr sz="1961"/>
            </a:lvl2pPr>
            <a:lvl3pPr marL="227161" indent="0">
              <a:buNone/>
              <a:tabLst/>
              <a:defRPr sz="1961"/>
            </a:lvl3pPr>
            <a:lvl4pPr marL="451212" indent="0">
              <a:buNone/>
              <a:defRPr/>
            </a:lvl4pPr>
            <a:lvl5pPr marL="67215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19642405"/>
      </p:ext>
    </p:extLst>
  </p:cSld>
  <p:clrMapOvr>
    <a:masterClrMapping/>
  </p:clrMapOvr>
  <p:transition>
    <p:fade/>
  </p:transition>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Title 1"/>
          <p:cNvSpPr>
            <a:spLocks noGrp="1"/>
          </p:cNvSpPr>
          <p:nvPr>
            <p:ph type="title"/>
          </p:nvPr>
        </p:nvSpPr>
        <p:spPr>
          <a:xfrm>
            <a:off x="345825" y="257796"/>
            <a:ext cx="12192000" cy="543008"/>
          </a:xfrm>
          <a:prstGeom prst="rect">
            <a:avLst/>
          </a:prstGeom>
        </p:spPr>
        <p:txBody>
          <a:bodyPr lIns="0">
            <a:normAutofit/>
          </a:bodyPr>
          <a:lstStyle>
            <a:lvl1pPr>
              <a:defRPr sz="3137">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4234971998"/>
      </p:ext>
    </p:extLst>
  </p:cSld>
  <p:clrMapOvr>
    <a:masterClrMapping/>
  </p:clrMapOvr>
  <p:transition>
    <p:fade/>
  </p:transition>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1_TITLE AND SUBHEA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45825" y="784483"/>
            <a:ext cx="5373880" cy="396682"/>
          </a:xfrm>
          <a:prstGeom prst="rect">
            <a:avLst/>
          </a:prstGeom>
        </p:spPr>
        <p:txBody>
          <a:bodyPr vert="horz"/>
          <a:lstStyle>
            <a:lvl1pPr marL="0" indent="0">
              <a:buNone/>
              <a:defRPr sz="2157"/>
            </a:lvl1pPr>
          </a:lstStyle>
          <a:p>
            <a:pPr lvl="0"/>
            <a:r>
              <a:rPr lang="en-CA" dirty="0"/>
              <a:t>Click to edit Master text styles</a:t>
            </a:r>
          </a:p>
        </p:txBody>
      </p:sp>
      <p:sp>
        <p:nvSpPr>
          <p:cNvPr id="6" name="Title 1"/>
          <p:cNvSpPr>
            <a:spLocks noGrp="1"/>
          </p:cNvSpPr>
          <p:nvPr>
            <p:ph type="title"/>
          </p:nvPr>
        </p:nvSpPr>
        <p:spPr>
          <a:xfrm>
            <a:off x="345825" y="257796"/>
            <a:ext cx="12192000" cy="543008"/>
          </a:xfrm>
          <a:prstGeom prst="rect">
            <a:avLst/>
          </a:prstGeom>
        </p:spPr>
        <p:txBody>
          <a:bodyPr lIns="0">
            <a:normAutofit/>
          </a:bodyPr>
          <a:lstStyle>
            <a:lvl1pPr>
              <a:defRPr sz="3137">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3597794206"/>
      </p:ext>
    </p:extLst>
  </p:cSld>
  <p:clrMapOvr>
    <a:masterClrMapping/>
  </p:clrMapOvr>
  <p:transition>
    <p:fade/>
  </p:transition>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2_TITLE, SUBHEAD, BODY TEXT">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353279" y="1900504"/>
            <a:ext cx="11500338" cy="3905293"/>
          </a:xfrm>
          <a:prstGeom prst="rect">
            <a:avLst/>
          </a:prstGeom>
        </p:spPr>
        <p:txBody>
          <a:bodyPr vert="horz"/>
          <a:lstStyle>
            <a:lvl1pPr marL="280121" indent="-280121">
              <a:lnSpc>
                <a:spcPct val="110000"/>
              </a:lnSpc>
              <a:buClr>
                <a:schemeClr val="tx1"/>
              </a:buClr>
              <a:buFont typeface="Arial"/>
              <a:buChar char="•"/>
              <a:defRPr sz="1372">
                <a:solidFill>
                  <a:schemeClr val="tx1"/>
                </a:solidFill>
              </a:defRPr>
            </a:lvl1pPr>
            <a:lvl2pPr marL="561741" indent="-280121">
              <a:lnSpc>
                <a:spcPct val="110000"/>
              </a:lnSpc>
              <a:buFont typeface="Lucida Grande"/>
              <a:buChar char="-"/>
              <a:defRPr sz="1372">
                <a:solidFill>
                  <a:schemeClr val="tx1"/>
                </a:solidFill>
              </a:defRPr>
            </a:lvl2pPr>
            <a:lvl3pPr marL="868484" indent="-280121">
              <a:lnSpc>
                <a:spcPct val="110000"/>
              </a:lnSpc>
              <a:buFont typeface="Courier New"/>
              <a:buChar char="o"/>
              <a:defRPr sz="1372">
                <a:solidFill>
                  <a:schemeClr val="tx1"/>
                </a:solidFill>
              </a:defRPr>
            </a:lvl3pPr>
            <a:lvl4pPr marL="1150104" indent="-280121">
              <a:lnSpc>
                <a:spcPct val="110000"/>
              </a:lnSpc>
              <a:buFont typeface="Courier New"/>
              <a:buChar char="o"/>
              <a:defRPr sz="1372">
                <a:solidFill>
                  <a:schemeClr val="tx1"/>
                </a:solidFill>
              </a:defRPr>
            </a:lvl4pPr>
            <a:lvl5pPr marL="1105327" indent="0">
              <a:buFont typeface="Wingdings" charset="2"/>
              <a:buNone/>
              <a:defRPr sz="1372">
                <a:solidFill>
                  <a:schemeClr val="tx1"/>
                </a:solidFill>
              </a:defRPr>
            </a:lvl5pPr>
          </a:lstStyle>
          <a:p>
            <a:pPr lvl="0"/>
            <a:r>
              <a:rPr lang="en-CA"/>
              <a:t>First level</a:t>
            </a:r>
          </a:p>
          <a:p>
            <a:pPr lvl="1"/>
            <a:r>
              <a:rPr lang="en-CA"/>
              <a:t>Second level</a:t>
            </a:r>
          </a:p>
          <a:p>
            <a:pPr lvl="2"/>
            <a:r>
              <a:rPr lang="en-CA"/>
              <a:t>Third level</a:t>
            </a:r>
            <a:endParaRPr lang="en-US"/>
          </a:p>
          <a:p>
            <a:pPr lvl="3"/>
            <a:endParaRPr lang="en-US"/>
          </a:p>
          <a:p>
            <a:pPr lvl="3"/>
            <a:endParaRPr lang="en-CA"/>
          </a:p>
        </p:txBody>
      </p:sp>
      <p:sp>
        <p:nvSpPr>
          <p:cNvPr id="8" name="Text Placeholder 3"/>
          <p:cNvSpPr>
            <a:spLocks noGrp="1"/>
          </p:cNvSpPr>
          <p:nvPr>
            <p:ph type="body" sz="quarter" idx="10"/>
          </p:nvPr>
        </p:nvSpPr>
        <p:spPr>
          <a:xfrm>
            <a:off x="345825" y="784483"/>
            <a:ext cx="5373880" cy="396682"/>
          </a:xfrm>
          <a:prstGeom prst="rect">
            <a:avLst/>
          </a:prstGeom>
        </p:spPr>
        <p:txBody>
          <a:bodyPr vert="horz"/>
          <a:lstStyle>
            <a:lvl1pPr marL="0" indent="0">
              <a:buNone/>
              <a:defRPr sz="2157"/>
            </a:lvl1pPr>
          </a:lstStyle>
          <a:p>
            <a:pPr lvl="0"/>
            <a:r>
              <a:rPr lang="en-CA" dirty="0"/>
              <a:t>Click to edit Master text styles</a:t>
            </a:r>
          </a:p>
        </p:txBody>
      </p:sp>
      <p:sp>
        <p:nvSpPr>
          <p:cNvPr id="6" name="Title 1"/>
          <p:cNvSpPr>
            <a:spLocks noGrp="1"/>
          </p:cNvSpPr>
          <p:nvPr>
            <p:ph type="title"/>
          </p:nvPr>
        </p:nvSpPr>
        <p:spPr>
          <a:xfrm>
            <a:off x="345825" y="257796"/>
            <a:ext cx="12192000" cy="543008"/>
          </a:xfrm>
          <a:prstGeom prst="rect">
            <a:avLst/>
          </a:prstGeom>
        </p:spPr>
        <p:txBody>
          <a:bodyPr lIns="0">
            <a:normAutofit/>
          </a:bodyPr>
          <a:lstStyle>
            <a:lvl1pPr>
              <a:defRPr sz="3137">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455940851"/>
      </p:ext>
    </p:extLst>
  </p:cSld>
  <p:clrMapOvr>
    <a:masterClrMapping/>
  </p:clrMapOvr>
  <p:transition>
    <p:fade/>
  </p:transition>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3_TITLE, SUBHEAD, BODY TEXT 2 COL">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353279" y="1900504"/>
            <a:ext cx="5623128" cy="3905293"/>
          </a:xfrm>
          <a:prstGeom prst="rect">
            <a:avLst/>
          </a:prstGeom>
        </p:spPr>
        <p:txBody>
          <a:bodyPr vert="horz"/>
          <a:lstStyle>
            <a:lvl1pPr marL="280121" indent="-280121">
              <a:lnSpc>
                <a:spcPct val="110000"/>
              </a:lnSpc>
              <a:buClr>
                <a:schemeClr val="tx1"/>
              </a:buClr>
              <a:buFont typeface="Arial"/>
              <a:buChar char="•"/>
              <a:defRPr sz="1372">
                <a:solidFill>
                  <a:schemeClr val="tx1"/>
                </a:solidFill>
              </a:defRPr>
            </a:lvl1pPr>
            <a:lvl2pPr marL="561741" indent="-280121">
              <a:lnSpc>
                <a:spcPct val="110000"/>
              </a:lnSpc>
              <a:buFont typeface="Lucida Grande"/>
              <a:buChar char="-"/>
              <a:defRPr sz="1372">
                <a:solidFill>
                  <a:schemeClr val="tx1"/>
                </a:solidFill>
              </a:defRPr>
            </a:lvl2pPr>
            <a:lvl3pPr marL="868484" indent="-280121">
              <a:lnSpc>
                <a:spcPct val="110000"/>
              </a:lnSpc>
              <a:buFont typeface="Courier New"/>
              <a:buChar char="o"/>
              <a:defRPr sz="1372">
                <a:solidFill>
                  <a:schemeClr val="tx1"/>
                </a:solidFill>
              </a:defRPr>
            </a:lvl3pPr>
            <a:lvl4pPr marL="1150104" indent="-280121">
              <a:lnSpc>
                <a:spcPct val="110000"/>
              </a:lnSpc>
              <a:buFont typeface="Courier New"/>
              <a:buChar char="o"/>
              <a:defRPr sz="1372">
                <a:solidFill>
                  <a:schemeClr val="tx1"/>
                </a:solidFill>
              </a:defRPr>
            </a:lvl4pPr>
            <a:lvl5pPr marL="1105327" indent="0">
              <a:buFont typeface="Wingdings" charset="2"/>
              <a:buNone/>
              <a:defRPr sz="1372">
                <a:solidFill>
                  <a:schemeClr val="tx1"/>
                </a:solidFill>
              </a:defRPr>
            </a:lvl5pPr>
          </a:lstStyle>
          <a:p>
            <a:pPr lvl="0"/>
            <a:r>
              <a:rPr lang="en-CA"/>
              <a:t>First level</a:t>
            </a:r>
          </a:p>
          <a:p>
            <a:pPr lvl="1"/>
            <a:r>
              <a:rPr lang="en-CA"/>
              <a:t>Second level</a:t>
            </a:r>
          </a:p>
          <a:p>
            <a:pPr lvl="2"/>
            <a:r>
              <a:rPr lang="en-CA"/>
              <a:t>Third level</a:t>
            </a:r>
            <a:endParaRPr lang="en-US"/>
          </a:p>
          <a:p>
            <a:pPr lvl="3"/>
            <a:endParaRPr lang="en-US"/>
          </a:p>
          <a:p>
            <a:pPr lvl="3"/>
            <a:endParaRPr lang="en-CA"/>
          </a:p>
        </p:txBody>
      </p:sp>
      <p:sp>
        <p:nvSpPr>
          <p:cNvPr id="6" name="Text Placeholder 4"/>
          <p:cNvSpPr>
            <a:spLocks noGrp="1"/>
          </p:cNvSpPr>
          <p:nvPr>
            <p:ph type="body" sz="quarter" idx="12" hasCustomPrompt="1"/>
          </p:nvPr>
        </p:nvSpPr>
        <p:spPr>
          <a:xfrm>
            <a:off x="6198624" y="1900504"/>
            <a:ext cx="5623128" cy="3905293"/>
          </a:xfrm>
          <a:prstGeom prst="rect">
            <a:avLst/>
          </a:prstGeom>
        </p:spPr>
        <p:txBody>
          <a:bodyPr vert="horz"/>
          <a:lstStyle>
            <a:lvl1pPr marL="280121" indent="-280121">
              <a:lnSpc>
                <a:spcPct val="110000"/>
              </a:lnSpc>
              <a:buClr>
                <a:schemeClr val="tx1"/>
              </a:buClr>
              <a:buFont typeface="Arial"/>
              <a:buChar char="•"/>
              <a:defRPr sz="1372">
                <a:solidFill>
                  <a:schemeClr val="tx1"/>
                </a:solidFill>
              </a:defRPr>
            </a:lvl1pPr>
            <a:lvl2pPr marL="561741" indent="-280121">
              <a:lnSpc>
                <a:spcPct val="110000"/>
              </a:lnSpc>
              <a:buFont typeface="Lucida Grande"/>
              <a:buChar char="-"/>
              <a:defRPr sz="1372">
                <a:solidFill>
                  <a:schemeClr val="tx1"/>
                </a:solidFill>
              </a:defRPr>
            </a:lvl2pPr>
            <a:lvl3pPr marL="868484" indent="-280121">
              <a:lnSpc>
                <a:spcPct val="110000"/>
              </a:lnSpc>
              <a:buFont typeface="Courier New"/>
              <a:buChar char="o"/>
              <a:defRPr sz="1372">
                <a:solidFill>
                  <a:schemeClr val="tx1"/>
                </a:solidFill>
              </a:defRPr>
            </a:lvl3pPr>
            <a:lvl4pPr marL="1150104" indent="-280121">
              <a:lnSpc>
                <a:spcPct val="110000"/>
              </a:lnSpc>
              <a:buFont typeface="Courier New"/>
              <a:buChar char="o"/>
              <a:defRPr sz="1372">
                <a:solidFill>
                  <a:schemeClr val="tx1"/>
                </a:solidFill>
              </a:defRPr>
            </a:lvl4pPr>
            <a:lvl5pPr marL="1105327" indent="0">
              <a:buFont typeface="Wingdings" charset="2"/>
              <a:buNone/>
              <a:defRPr sz="1372">
                <a:solidFill>
                  <a:schemeClr val="tx1"/>
                </a:solidFill>
              </a:defRPr>
            </a:lvl5pPr>
          </a:lstStyle>
          <a:p>
            <a:pPr lvl="0"/>
            <a:r>
              <a:rPr lang="en-CA"/>
              <a:t>First level</a:t>
            </a:r>
          </a:p>
          <a:p>
            <a:pPr lvl="1"/>
            <a:r>
              <a:rPr lang="en-CA"/>
              <a:t>Second level</a:t>
            </a:r>
          </a:p>
          <a:p>
            <a:pPr lvl="2"/>
            <a:r>
              <a:rPr lang="en-CA"/>
              <a:t>Third level</a:t>
            </a:r>
            <a:endParaRPr lang="en-US"/>
          </a:p>
          <a:p>
            <a:pPr lvl="3"/>
            <a:endParaRPr lang="en-US"/>
          </a:p>
          <a:p>
            <a:pPr lvl="3"/>
            <a:endParaRPr lang="en-CA"/>
          </a:p>
        </p:txBody>
      </p:sp>
      <p:sp>
        <p:nvSpPr>
          <p:cNvPr id="9" name="Text Placeholder 3"/>
          <p:cNvSpPr>
            <a:spLocks noGrp="1"/>
          </p:cNvSpPr>
          <p:nvPr>
            <p:ph type="body" sz="quarter" idx="10"/>
          </p:nvPr>
        </p:nvSpPr>
        <p:spPr>
          <a:xfrm>
            <a:off x="345825" y="784483"/>
            <a:ext cx="5373880" cy="396682"/>
          </a:xfrm>
          <a:prstGeom prst="rect">
            <a:avLst/>
          </a:prstGeom>
        </p:spPr>
        <p:txBody>
          <a:bodyPr vert="horz"/>
          <a:lstStyle>
            <a:lvl1pPr marL="0" indent="0">
              <a:buNone/>
              <a:defRPr sz="2157"/>
            </a:lvl1pPr>
          </a:lstStyle>
          <a:p>
            <a:pPr lvl="0"/>
            <a:r>
              <a:rPr lang="en-CA" dirty="0"/>
              <a:t>Click to edit Master text styles</a:t>
            </a:r>
          </a:p>
        </p:txBody>
      </p:sp>
      <p:sp>
        <p:nvSpPr>
          <p:cNvPr id="7" name="Title 1"/>
          <p:cNvSpPr>
            <a:spLocks noGrp="1"/>
          </p:cNvSpPr>
          <p:nvPr>
            <p:ph type="title"/>
          </p:nvPr>
        </p:nvSpPr>
        <p:spPr>
          <a:xfrm>
            <a:off x="345825" y="257796"/>
            <a:ext cx="12192000" cy="543008"/>
          </a:xfrm>
          <a:prstGeom prst="rect">
            <a:avLst/>
          </a:prstGeom>
        </p:spPr>
        <p:txBody>
          <a:bodyPr lIns="0">
            <a:normAutofit/>
          </a:bodyPr>
          <a:lstStyle>
            <a:lvl1pPr>
              <a:defRPr sz="3137">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2868154240"/>
      </p:ext>
    </p:extLst>
  </p:cSld>
  <p:clrMapOvr>
    <a:masterClrMapping/>
  </p:clrMapOvr>
  <p:transition>
    <p:fade/>
  </p:transition>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PICTURE_SMALL CENTRED">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2609903" y="1947512"/>
            <a:ext cx="6972193" cy="3225097"/>
          </a:xfrm>
          <a:prstGeom prst="rect">
            <a:avLst/>
          </a:prstGeom>
        </p:spPr>
        <p:txBody>
          <a:bodyPr vert="horz"/>
          <a:lstStyle>
            <a:lvl1pPr marL="0" indent="0">
              <a:buNone/>
              <a:defRPr sz="1961">
                <a:solidFill>
                  <a:schemeClr val="tx1"/>
                </a:solidFill>
              </a:defRPr>
            </a:lvl1pPr>
          </a:lstStyle>
          <a:p>
            <a:endParaRPr lang="en-US"/>
          </a:p>
        </p:txBody>
      </p:sp>
      <p:sp>
        <p:nvSpPr>
          <p:cNvPr id="5" name="Title 1"/>
          <p:cNvSpPr>
            <a:spLocks noGrp="1"/>
          </p:cNvSpPr>
          <p:nvPr>
            <p:ph type="title"/>
          </p:nvPr>
        </p:nvSpPr>
        <p:spPr>
          <a:xfrm>
            <a:off x="345825" y="257796"/>
            <a:ext cx="12192000" cy="543008"/>
          </a:xfrm>
          <a:prstGeom prst="rect">
            <a:avLst/>
          </a:prstGeom>
        </p:spPr>
        <p:txBody>
          <a:bodyPr lIns="0">
            <a:normAutofit/>
          </a:bodyPr>
          <a:lstStyle>
            <a:lvl1pPr>
              <a:defRPr sz="3137">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2209196994"/>
      </p:ext>
    </p:extLst>
  </p:cSld>
  <p:clrMapOvr>
    <a:masterClrMapping/>
  </p:clrMapOvr>
  <p:transition>
    <p:fade/>
  </p:transition>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PICTURE_LARGE CENTRED">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353867" y="1179838"/>
            <a:ext cx="11481743" cy="4875001"/>
          </a:xfrm>
          <a:prstGeom prst="rect">
            <a:avLst/>
          </a:prstGeom>
        </p:spPr>
        <p:txBody>
          <a:bodyPr vert="horz"/>
          <a:lstStyle>
            <a:lvl1pPr marL="0" indent="0">
              <a:buNone/>
              <a:defRPr sz="1961">
                <a:solidFill>
                  <a:srgbClr val="002050"/>
                </a:solidFill>
              </a:defRPr>
            </a:lvl1pPr>
          </a:lstStyle>
          <a:p>
            <a:endParaRPr lang="en-US"/>
          </a:p>
        </p:txBody>
      </p:sp>
      <p:sp>
        <p:nvSpPr>
          <p:cNvPr id="5" name="Title 1"/>
          <p:cNvSpPr>
            <a:spLocks noGrp="1"/>
          </p:cNvSpPr>
          <p:nvPr>
            <p:ph type="title"/>
          </p:nvPr>
        </p:nvSpPr>
        <p:spPr>
          <a:xfrm>
            <a:off x="345825" y="257796"/>
            <a:ext cx="12192000" cy="543008"/>
          </a:xfrm>
          <a:prstGeom prst="rect">
            <a:avLst/>
          </a:prstGeom>
        </p:spPr>
        <p:txBody>
          <a:bodyPr lIns="0">
            <a:normAutofit/>
          </a:bodyPr>
          <a:lstStyle>
            <a:lvl1pPr>
              <a:defRPr sz="3137">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2599100863"/>
      </p:ext>
    </p:extLst>
  </p:cSld>
  <p:clrMapOvr>
    <a:masterClrMapping/>
  </p:clrMapOvr>
  <p:transition>
    <p:fade/>
  </p:transition>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9_Title Only">
    <p:spTree>
      <p:nvGrpSpPr>
        <p:cNvPr id="1" name=""/>
        <p:cNvGrpSpPr/>
        <p:nvPr/>
      </p:nvGrpSpPr>
      <p:grpSpPr>
        <a:xfrm>
          <a:off x="0" y="0"/>
          <a:ext cx="0" cy="0"/>
          <a:chOff x="0" y="0"/>
          <a:chExt cx="0" cy="0"/>
        </a:xfrm>
      </p:grpSpPr>
      <p:sp>
        <p:nvSpPr>
          <p:cNvPr id="3" name="Title 1"/>
          <p:cNvSpPr>
            <a:spLocks noGrp="1"/>
          </p:cNvSpPr>
          <p:nvPr>
            <p:ph type="title"/>
          </p:nvPr>
        </p:nvSpPr>
        <p:spPr>
          <a:xfrm>
            <a:off x="345825" y="257796"/>
            <a:ext cx="12192000" cy="543008"/>
          </a:xfrm>
          <a:prstGeom prst="rect">
            <a:avLst/>
          </a:prstGeom>
        </p:spPr>
        <p:txBody>
          <a:bodyPr lIns="0">
            <a:normAutofit/>
          </a:bodyPr>
          <a:lstStyle>
            <a:lvl1pPr>
              <a:defRPr sz="3137">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1276999988"/>
      </p:ext>
    </p:extLst>
  </p:cSld>
  <p:clrMapOvr>
    <a:masterClrMapping/>
  </p:clrMapOvr>
  <p:transition>
    <p:fade/>
  </p:transition>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TEXT AND PICTURE">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198716" y="1179838"/>
            <a:ext cx="5636894" cy="4875001"/>
          </a:xfrm>
          <a:prstGeom prst="rect">
            <a:avLst/>
          </a:prstGeom>
        </p:spPr>
        <p:txBody>
          <a:bodyPr vert="horz"/>
          <a:lstStyle>
            <a:lvl1pPr marL="0" indent="0">
              <a:buNone/>
              <a:defRPr sz="1961">
                <a:solidFill>
                  <a:srgbClr val="002050"/>
                </a:solidFill>
              </a:defRPr>
            </a:lvl1pPr>
          </a:lstStyle>
          <a:p>
            <a:endParaRPr lang="en-US"/>
          </a:p>
        </p:txBody>
      </p:sp>
      <p:sp>
        <p:nvSpPr>
          <p:cNvPr id="7" name="Text Placeholder 4"/>
          <p:cNvSpPr>
            <a:spLocks noGrp="1"/>
          </p:cNvSpPr>
          <p:nvPr>
            <p:ph type="body" sz="quarter" idx="11" hasCustomPrompt="1"/>
          </p:nvPr>
        </p:nvSpPr>
        <p:spPr>
          <a:xfrm>
            <a:off x="353279" y="1900504"/>
            <a:ext cx="5623128" cy="3905293"/>
          </a:xfrm>
          <a:prstGeom prst="rect">
            <a:avLst/>
          </a:prstGeom>
        </p:spPr>
        <p:txBody>
          <a:bodyPr vert="horz"/>
          <a:lstStyle>
            <a:lvl1pPr marL="280121" indent="-280121">
              <a:lnSpc>
                <a:spcPct val="110000"/>
              </a:lnSpc>
              <a:buClr>
                <a:schemeClr val="tx1"/>
              </a:buClr>
              <a:buFont typeface="Arial"/>
              <a:buChar char="•"/>
              <a:defRPr sz="1372">
                <a:solidFill>
                  <a:schemeClr val="tx1"/>
                </a:solidFill>
              </a:defRPr>
            </a:lvl1pPr>
            <a:lvl2pPr marL="561741" indent="-280121">
              <a:lnSpc>
                <a:spcPct val="110000"/>
              </a:lnSpc>
              <a:buFont typeface="Lucida Grande"/>
              <a:buChar char="-"/>
              <a:defRPr sz="1372">
                <a:solidFill>
                  <a:schemeClr val="tx1"/>
                </a:solidFill>
              </a:defRPr>
            </a:lvl2pPr>
            <a:lvl3pPr marL="868484" indent="-280121">
              <a:lnSpc>
                <a:spcPct val="110000"/>
              </a:lnSpc>
              <a:buFont typeface="Courier New"/>
              <a:buChar char="o"/>
              <a:defRPr sz="1372">
                <a:solidFill>
                  <a:schemeClr val="tx1"/>
                </a:solidFill>
              </a:defRPr>
            </a:lvl3pPr>
            <a:lvl4pPr marL="1150104" indent="-280121">
              <a:lnSpc>
                <a:spcPct val="110000"/>
              </a:lnSpc>
              <a:buFont typeface="Courier New"/>
              <a:buChar char="o"/>
              <a:defRPr sz="1372">
                <a:solidFill>
                  <a:schemeClr val="tx1"/>
                </a:solidFill>
              </a:defRPr>
            </a:lvl4pPr>
            <a:lvl5pPr marL="1105327" indent="0">
              <a:buFont typeface="Wingdings" charset="2"/>
              <a:buNone/>
              <a:defRPr sz="1372">
                <a:solidFill>
                  <a:schemeClr val="tx1"/>
                </a:solidFill>
              </a:defRPr>
            </a:lvl5pPr>
          </a:lstStyle>
          <a:p>
            <a:pPr lvl="0"/>
            <a:r>
              <a:rPr lang="en-CA" dirty="0"/>
              <a:t>First level</a:t>
            </a:r>
          </a:p>
          <a:p>
            <a:pPr lvl="1"/>
            <a:r>
              <a:rPr lang="en-CA" dirty="0"/>
              <a:t>Second level</a:t>
            </a:r>
          </a:p>
          <a:p>
            <a:pPr lvl="2"/>
            <a:r>
              <a:rPr lang="en-CA" dirty="0"/>
              <a:t>Third level</a:t>
            </a:r>
            <a:endParaRPr lang="en-US" dirty="0"/>
          </a:p>
          <a:p>
            <a:pPr lvl="3"/>
            <a:endParaRPr lang="en-US" dirty="0"/>
          </a:p>
          <a:p>
            <a:pPr lvl="3"/>
            <a:endParaRPr lang="en-CA" dirty="0"/>
          </a:p>
        </p:txBody>
      </p:sp>
      <p:sp>
        <p:nvSpPr>
          <p:cNvPr id="8" name="Text Placeholder 3"/>
          <p:cNvSpPr>
            <a:spLocks noGrp="1"/>
          </p:cNvSpPr>
          <p:nvPr>
            <p:ph type="body" sz="quarter" idx="12"/>
          </p:nvPr>
        </p:nvSpPr>
        <p:spPr>
          <a:xfrm>
            <a:off x="345825" y="784483"/>
            <a:ext cx="5373880" cy="396682"/>
          </a:xfrm>
          <a:prstGeom prst="rect">
            <a:avLst/>
          </a:prstGeom>
        </p:spPr>
        <p:txBody>
          <a:bodyPr vert="horz"/>
          <a:lstStyle>
            <a:lvl1pPr marL="0" indent="0">
              <a:buNone/>
              <a:defRPr sz="2157"/>
            </a:lvl1pPr>
          </a:lstStyle>
          <a:p>
            <a:pPr lvl="0"/>
            <a:r>
              <a:rPr lang="en-CA" dirty="0"/>
              <a:t>Click to edit Master text styles</a:t>
            </a:r>
          </a:p>
        </p:txBody>
      </p:sp>
      <p:sp>
        <p:nvSpPr>
          <p:cNvPr id="6" name="Title 1"/>
          <p:cNvSpPr>
            <a:spLocks noGrp="1"/>
          </p:cNvSpPr>
          <p:nvPr>
            <p:ph type="title"/>
          </p:nvPr>
        </p:nvSpPr>
        <p:spPr>
          <a:xfrm>
            <a:off x="345825" y="257796"/>
            <a:ext cx="12192000" cy="543008"/>
          </a:xfrm>
          <a:prstGeom prst="rect">
            <a:avLst/>
          </a:prstGeom>
        </p:spPr>
        <p:txBody>
          <a:bodyPr lIns="0">
            <a:normAutofit/>
          </a:bodyPr>
          <a:lstStyle>
            <a:lvl1pPr>
              <a:defRPr sz="3137">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3187129670"/>
      </p:ext>
    </p:extLst>
  </p:cSld>
  <p:clrMapOvr>
    <a:masterClrMapping/>
  </p:clrMapOvr>
  <p:transition>
    <p:fade/>
  </p:transition>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PICTURES_TWO">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198716" y="1179838"/>
            <a:ext cx="5636894" cy="4875001"/>
          </a:xfrm>
          <a:prstGeom prst="rect">
            <a:avLst/>
          </a:prstGeom>
        </p:spPr>
        <p:txBody>
          <a:bodyPr vert="horz"/>
          <a:lstStyle>
            <a:lvl1pPr marL="0" indent="0">
              <a:buNone/>
              <a:defRPr sz="1961">
                <a:solidFill>
                  <a:srgbClr val="002050"/>
                </a:solidFill>
              </a:defRPr>
            </a:lvl1pPr>
          </a:lstStyle>
          <a:p>
            <a:endParaRPr lang="en-US"/>
          </a:p>
        </p:txBody>
      </p:sp>
      <p:sp>
        <p:nvSpPr>
          <p:cNvPr id="5" name="Picture Placeholder 3"/>
          <p:cNvSpPr>
            <a:spLocks noGrp="1"/>
          </p:cNvSpPr>
          <p:nvPr>
            <p:ph type="pic" sz="quarter" idx="11"/>
          </p:nvPr>
        </p:nvSpPr>
        <p:spPr>
          <a:xfrm>
            <a:off x="353371" y="1179838"/>
            <a:ext cx="5636894" cy="4875001"/>
          </a:xfrm>
          <a:prstGeom prst="rect">
            <a:avLst/>
          </a:prstGeom>
        </p:spPr>
        <p:txBody>
          <a:bodyPr vert="horz"/>
          <a:lstStyle>
            <a:lvl1pPr marL="0" indent="0">
              <a:buNone/>
              <a:defRPr sz="1961">
                <a:solidFill>
                  <a:srgbClr val="002050"/>
                </a:solidFill>
              </a:defRPr>
            </a:lvl1pPr>
          </a:lstStyle>
          <a:p>
            <a:endParaRPr lang="en-US"/>
          </a:p>
        </p:txBody>
      </p:sp>
      <p:sp>
        <p:nvSpPr>
          <p:cNvPr id="6" name="Title 1"/>
          <p:cNvSpPr>
            <a:spLocks noGrp="1"/>
          </p:cNvSpPr>
          <p:nvPr>
            <p:ph type="title"/>
          </p:nvPr>
        </p:nvSpPr>
        <p:spPr>
          <a:xfrm>
            <a:off x="345825" y="257796"/>
            <a:ext cx="12192000" cy="543008"/>
          </a:xfrm>
          <a:prstGeom prst="rect">
            <a:avLst/>
          </a:prstGeom>
        </p:spPr>
        <p:txBody>
          <a:bodyPr lIns="0">
            <a:normAutofit/>
          </a:bodyPr>
          <a:lstStyle>
            <a:lvl1pPr>
              <a:defRPr sz="3137">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2406088548"/>
      </p:ext>
    </p:extLst>
  </p:cSld>
  <p:clrMapOvr>
    <a:masterClrMapping/>
  </p:clrMapOvr>
  <p:transition>
    <p:fade/>
  </p:transition>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PICTURES_THREE">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8112709" y="1179838"/>
            <a:ext cx="3722900" cy="4875001"/>
          </a:xfrm>
          <a:prstGeom prst="rect">
            <a:avLst/>
          </a:prstGeom>
        </p:spPr>
        <p:txBody>
          <a:bodyPr vert="horz"/>
          <a:lstStyle>
            <a:lvl1pPr marL="0" indent="0">
              <a:buNone/>
              <a:defRPr sz="1961">
                <a:solidFill>
                  <a:srgbClr val="002050"/>
                </a:solidFill>
              </a:defRPr>
            </a:lvl1pPr>
          </a:lstStyle>
          <a:p>
            <a:endParaRPr lang="en-US"/>
          </a:p>
        </p:txBody>
      </p:sp>
      <p:sp>
        <p:nvSpPr>
          <p:cNvPr id="5" name="Picture Placeholder 3"/>
          <p:cNvSpPr>
            <a:spLocks noGrp="1"/>
          </p:cNvSpPr>
          <p:nvPr>
            <p:ph type="pic" sz="quarter" idx="11"/>
          </p:nvPr>
        </p:nvSpPr>
        <p:spPr>
          <a:xfrm>
            <a:off x="4285713" y="1179838"/>
            <a:ext cx="3591838" cy="4875001"/>
          </a:xfrm>
          <a:prstGeom prst="rect">
            <a:avLst/>
          </a:prstGeom>
        </p:spPr>
        <p:txBody>
          <a:bodyPr vert="horz"/>
          <a:lstStyle>
            <a:lvl1pPr marL="0" indent="0">
              <a:buNone/>
              <a:defRPr sz="1961">
                <a:solidFill>
                  <a:srgbClr val="002050"/>
                </a:solidFill>
              </a:defRPr>
            </a:lvl1pPr>
          </a:lstStyle>
          <a:p>
            <a:endParaRPr lang="en-US"/>
          </a:p>
        </p:txBody>
      </p:sp>
      <p:sp>
        <p:nvSpPr>
          <p:cNvPr id="6" name="Picture Placeholder 3"/>
          <p:cNvSpPr>
            <a:spLocks noGrp="1"/>
          </p:cNvSpPr>
          <p:nvPr>
            <p:ph type="pic" sz="quarter" idx="12"/>
          </p:nvPr>
        </p:nvSpPr>
        <p:spPr>
          <a:xfrm>
            <a:off x="340760" y="1179838"/>
            <a:ext cx="3722900" cy="4875001"/>
          </a:xfrm>
          <a:prstGeom prst="rect">
            <a:avLst/>
          </a:prstGeom>
        </p:spPr>
        <p:txBody>
          <a:bodyPr vert="horz"/>
          <a:lstStyle>
            <a:lvl1pPr marL="0" indent="0">
              <a:buNone/>
              <a:defRPr sz="1961">
                <a:solidFill>
                  <a:srgbClr val="002050"/>
                </a:solidFill>
              </a:defRPr>
            </a:lvl1pPr>
          </a:lstStyle>
          <a:p>
            <a:endParaRPr lang="en-US"/>
          </a:p>
        </p:txBody>
      </p:sp>
      <p:sp>
        <p:nvSpPr>
          <p:cNvPr id="9" name="Title 1"/>
          <p:cNvSpPr>
            <a:spLocks noGrp="1"/>
          </p:cNvSpPr>
          <p:nvPr>
            <p:ph type="title"/>
          </p:nvPr>
        </p:nvSpPr>
        <p:spPr>
          <a:xfrm>
            <a:off x="345825" y="257796"/>
            <a:ext cx="12192000" cy="543008"/>
          </a:xfrm>
          <a:prstGeom prst="rect">
            <a:avLst/>
          </a:prstGeom>
        </p:spPr>
        <p:txBody>
          <a:bodyPr lIns="0">
            <a:normAutofit/>
          </a:bodyPr>
          <a:lstStyle>
            <a:lvl1pPr>
              <a:defRPr sz="3137">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3994417356"/>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6"/>
            <a:ext cx="5378548" cy="1949414"/>
          </a:xfrm>
        </p:spPr>
        <p:txBody>
          <a:bodyPr wrap="square">
            <a:spAutoFit/>
          </a:bodyPr>
          <a:lstStyle>
            <a:lvl1pPr marL="0" indent="0">
              <a:spcBef>
                <a:spcPts val="1200"/>
              </a:spcBef>
              <a:buClr>
                <a:schemeClr val="tx1"/>
              </a:buClr>
              <a:buFont typeface="Wingdings" pitchFamily="2" charset="2"/>
              <a:buNone/>
              <a:defRPr sz="3627"/>
            </a:lvl1pPr>
            <a:lvl2pPr marL="0" indent="0">
              <a:buNone/>
              <a:defRPr sz="1961"/>
            </a:lvl2pPr>
            <a:lvl3pPr marL="227161" indent="0">
              <a:buNone/>
              <a:tabLst/>
              <a:defRPr sz="1961"/>
            </a:lvl3pPr>
            <a:lvl4pPr marL="451212" indent="0">
              <a:buNone/>
              <a:defRPr/>
            </a:lvl4pPr>
            <a:lvl5pPr marL="67215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7" y="1189176"/>
            <a:ext cx="5378548" cy="1949414"/>
          </a:xfrm>
        </p:spPr>
        <p:txBody>
          <a:bodyPr wrap="square">
            <a:spAutoFit/>
          </a:bodyPr>
          <a:lstStyle>
            <a:lvl1pPr marL="0" indent="0">
              <a:spcBef>
                <a:spcPts val="1200"/>
              </a:spcBef>
              <a:buClr>
                <a:schemeClr val="tx1"/>
              </a:buClr>
              <a:buFont typeface="Wingdings" pitchFamily="2" charset="2"/>
              <a:buNone/>
              <a:defRPr sz="3627"/>
            </a:lvl1pPr>
            <a:lvl2pPr marL="0" indent="0">
              <a:buNone/>
              <a:defRPr sz="1961"/>
            </a:lvl2pPr>
            <a:lvl3pPr marL="227161" indent="0">
              <a:buNone/>
              <a:tabLst/>
              <a:defRPr sz="1961"/>
            </a:lvl3pPr>
            <a:lvl4pPr marL="451212" indent="0">
              <a:buNone/>
              <a:defRPr/>
            </a:lvl4pPr>
            <a:lvl5pPr marL="67215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87465200"/>
      </p:ext>
    </p:extLst>
  </p:cSld>
  <p:clrMapOvr>
    <a:masterClrMapping/>
  </p:clrMapOvr>
  <p:transition>
    <p:fade/>
  </p:transition>
</p:sldLayout>
</file>

<file path=ppt/slideLayouts/slideLayout280.xml><?xml version="1.0" encoding="utf-8"?>
<p:sldLayout xmlns:a="http://schemas.openxmlformats.org/drawingml/2006/main" xmlns:r="http://schemas.openxmlformats.org/officeDocument/2006/relationships" xmlns:p="http://schemas.openxmlformats.org/presentationml/2006/main" userDrawn="1">
  <p:cSld name="REFERENCE GRID">
    <p:spTree>
      <p:nvGrpSpPr>
        <p:cNvPr id="1" name=""/>
        <p:cNvGrpSpPr/>
        <p:nvPr/>
      </p:nvGrpSpPr>
      <p:grpSpPr>
        <a:xfrm>
          <a:off x="0" y="0"/>
          <a:ext cx="0" cy="0"/>
          <a:chOff x="0" y="0"/>
          <a:chExt cx="0" cy="0"/>
        </a:xfrm>
      </p:grpSpPr>
      <p:graphicFrame>
        <p:nvGraphicFramePr>
          <p:cNvPr id="2" name="Table 1"/>
          <p:cNvGraphicFramePr>
            <a:graphicFrameLocks noGrp="1"/>
          </p:cNvGraphicFramePr>
          <p:nvPr userDrawn="1"/>
        </p:nvGraphicFramePr>
        <p:xfrm>
          <a:off x="353785" y="1179286"/>
          <a:ext cx="11475360" cy="5343073"/>
        </p:xfrm>
        <a:graphic>
          <a:graphicData uri="http://schemas.openxmlformats.org/drawingml/2006/table">
            <a:tbl>
              <a:tblPr firstRow="1" bandRow="1">
                <a:tableStyleId>{2D5ABB26-0587-4C30-8999-92F81FD0307C}</a:tableStyleId>
              </a:tblPr>
              <a:tblGrid>
                <a:gridCol w="105054">
                  <a:extLst>
                    <a:ext uri="{9D8B030D-6E8A-4147-A177-3AD203B41FA5}">
                      <a16:colId xmlns:a16="http://schemas.microsoft.com/office/drawing/2014/main" val="20000"/>
                    </a:ext>
                  </a:extLst>
                </a:gridCol>
                <a:gridCol w="1704258">
                  <a:extLst>
                    <a:ext uri="{9D8B030D-6E8A-4147-A177-3AD203B41FA5}">
                      <a16:colId xmlns:a16="http://schemas.microsoft.com/office/drawing/2014/main" val="20001"/>
                    </a:ext>
                  </a:extLst>
                </a:gridCol>
                <a:gridCol w="103248">
                  <a:extLst>
                    <a:ext uri="{9D8B030D-6E8A-4147-A177-3AD203B41FA5}">
                      <a16:colId xmlns:a16="http://schemas.microsoft.com/office/drawing/2014/main" val="20002"/>
                    </a:ext>
                  </a:extLst>
                </a:gridCol>
                <a:gridCol w="101590">
                  <a:extLst>
                    <a:ext uri="{9D8B030D-6E8A-4147-A177-3AD203B41FA5}">
                      <a16:colId xmlns:a16="http://schemas.microsoft.com/office/drawing/2014/main" val="20003"/>
                    </a:ext>
                  </a:extLst>
                </a:gridCol>
                <a:gridCol w="1704259">
                  <a:extLst>
                    <a:ext uri="{9D8B030D-6E8A-4147-A177-3AD203B41FA5}">
                      <a16:colId xmlns:a16="http://schemas.microsoft.com/office/drawing/2014/main" val="20004"/>
                    </a:ext>
                  </a:extLst>
                </a:gridCol>
                <a:gridCol w="106711">
                  <a:extLst>
                    <a:ext uri="{9D8B030D-6E8A-4147-A177-3AD203B41FA5}">
                      <a16:colId xmlns:a16="http://schemas.microsoft.com/office/drawing/2014/main" val="20005"/>
                    </a:ext>
                  </a:extLst>
                </a:gridCol>
                <a:gridCol w="106321">
                  <a:extLst>
                    <a:ext uri="{9D8B030D-6E8A-4147-A177-3AD203B41FA5}">
                      <a16:colId xmlns:a16="http://schemas.microsoft.com/office/drawing/2014/main" val="20006"/>
                    </a:ext>
                  </a:extLst>
                </a:gridCol>
                <a:gridCol w="1696064">
                  <a:extLst>
                    <a:ext uri="{9D8B030D-6E8A-4147-A177-3AD203B41FA5}">
                      <a16:colId xmlns:a16="http://schemas.microsoft.com/office/drawing/2014/main" val="20007"/>
                    </a:ext>
                  </a:extLst>
                </a:gridCol>
                <a:gridCol w="110175">
                  <a:extLst>
                    <a:ext uri="{9D8B030D-6E8A-4147-A177-3AD203B41FA5}">
                      <a16:colId xmlns:a16="http://schemas.microsoft.com/office/drawing/2014/main" val="20008"/>
                    </a:ext>
                  </a:extLst>
                </a:gridCol>
                <a:gridCol w="94664">
                  <a:extLst>
                    <a:ext uri="{9D8B030D-6E8A-4147-A177-3AD203B41FA5}">
                      <a16:colId xmlns:a16="http://schemas.microsoft.com/office/drawing/2014/main" val="20009"/>
                    </a:ext>
                  </a:extLst>
                </a:gridCol>
                <a:gridCol w="1712452">
                  <a:extLst>
                    <a:ext uri="{9D8B030D-6E8A-4147-A177-3AD203B41FA5}">
                      <a16:colId xmlns:a16="http://schemas.microsoft.com/office/drawing/2014/main" val="20010"/>
                    </a:ext>
                  </a:extLst>
                </a:gridCol>
                <a:gridCol w="105444">
                  <a:extLst>
                    <a:ext uri="{9D8B030D-6E8A-4147-A177-3AD203B41FA5}">
                      <a16:colId xmlns:a16="http://schemas.microsoft.com/office/drawing/2014/main" val="20011"/>
                    </a:ext>
                  </a:extLst>
                </a:gridCol>
                <a:gridCol w="99394">
                  <a:extLst>
                    <a:ext uri="{9D8B030D-6E8A-4147-A177-3AD203B41FA5}">
                      <a16:colId xmlns:a16="http://schemas.microsoft.com/office/drawing/2014/main" val="20012"/>
                    </a:ext>
                  </a:extLst>
                </a:gridCol>
                <a:gridCol w="1720646">
                  <a:extLst>
                    <a:ext uri="{9D8B030D-6E8A-4147-A177-3AD203B41FA5}">
                      <a16:colId xmlns:a16="http://schemas.microsoft.com/office/drawing/2014/main" val="20013"/>
                    </a:ext>
                  </a:extLst>
                </a:gridCol>
                <a:gridCol w="92520">
                  <a:extLst>
                    <a:ext uri="{9D8B030D-6E8A-4147-A177-3AD203B41FA5}">
                      <a16:colId xmlns:a16="http://schemas.microsoft.com/office/drawing/2014/main" val="20014"/>
                    </a:ext>
                  </a:extLst>
                </a:gridCol>
                <a:gridCol w="104125">
                  <a:extLst>
                    <a:ext uri="{9D8B030D-6E8A-4147-A177-3AD203B41FA5}">
                      <a16:colId xmlns:a16="http://schemas.microsoft.com/office/drawing/2014/main" val="20015"/>
                    </a:ext>
                  </a:extLst>
                </a:gridCol>
                <a:gridCol w="1704258">
                  <a:extLst>
                    <a:ext uri="{9D8B030D-6E8A-4147-A177-3AD203B41FA5}">
                      <a16:colId xmlns:a16="http://schemas.microsoft.com/office/drawing/2014/main" val="20016"/>
                    </a:ext>
                  </a:extLst>
                </a:gridCol>
                <a:gridCol w="104177">
                  <a:extLst>
                    <a:ext uri="{9D8B030D-6E8A-4147-A177-3AD203B41FA5}">
                      <a16:colId xmlns:a16="http://schemas.microsoft.com/office/drawing/2014/main" val="20017"/>
                    </a:ext>
                  </a:extLst>
                </a:gridCol>
              </a:tblGrid>
              <a:tr h="1335768">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extLst>
                  <a:ext uri="{0D108BD9-81ED-4DB2-BD59-A6C34878D82A}">
                    <a16:rowId xmlns:a16="http://schemas.microsoft.com/office/drawing/2014/main" val="10000"/>
                  </a:ext>
                </a:extLst>
              </a:tr>
              <a:tr h="1335768">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extLst>
                  <a:ext uri="{0D108BD9-81ED-4DB2-BD59-A6C34878D82A}">
                    <a16:rowId xmlns:a16="http://schemas.microsoft.com/office/drawing/2014/main" val="10001"/>
                  </a:ext>
                </a:extLst>
              </a:tr>
              <a:tr h="1335768">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extLst>
                  <a:ext uri="{0D108BD9-81ED-4DB2-BD59-A6C34878D82A}">
                    <a16:rowId xmlns:a16="http://schemas.microsoft.com/office/drawing/2014/main" val="10002"/>
                  </a:ext>
                </a:extLst>
              </a:tr>
              <a:tr h="1335768">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grpSp>
        <p:nvGrpSpPr>
          <p:cNvPr id="3" name="Group 2"/>
          <p:cNvGrpSpPr/>
          <p:nvPr userDrawn="1"/>
        </p:nvGrpSpPr>
        <p:grpSpPr>
          <a:xfrm>
            <a:off x="0" y="2"/>
            <a:ext cx="12192000" cy="6857999"/>
            <a:chOff x="0" y="1"/>
            <a:chExt cx="12192000" cy="6857999"/>
          </a:xfrm>
        </p:grpSpPr>
        <p:cxnSp>
          <p:nvCxnSpPr>
            <p:cNvPr id="4" name="Straight Connector 3"/>
            <p:cNvCxnSpPr/>
            <p:nvPr/>
          </p:nvCxnSpPr>
          <p:spPr>
            <a:xfrm>
              <a:off x="0" y="680357"/>
              <a:ext cx="12192000" cy="0"/>
            </a:xfrm>
            <a:prstGeom prst="line">
              <a:avLst/>
            </a:prstGeom>
            <a:ln w="6350" cmpd="sng"/>
            <a:effectLst/>
          </p:spPr>
          <p:style>
            <a:lnRef idx="2">
              <a:schemeClr val="accent1"/>
            </a:lnRef>
            <a:fillRef idx="0">
              <a:schemeClr val="accent1"/>
            </a:fillRef>
            <a:effectRef idx="1">
              <a:schemeClr val="accent1"/>
            </a:effectRef>
            <a:fontRef idx="minor">
              <a:schemeClr val="tx1"/>
            </a:fontRef>
          </p:style>
        </p:cxnSp>
        <p:cxnSp>
          <p:nvCxnSpPr>
            <p:cNvPr id="5" name="Straight Connector 4"/>
            <p:cNvCxnSpPr/>
            <p:nvPr/>
          </p:nvCxnSpPr>
          <p:spPr>
            <a:xfrm flipV="1">
              <a:off x="344714" y="1"/>
              <a:ext cx="0" cy="6857999"/>
            </a:xfrm>
            <a:prstGeom prst="line">
              <a:avLst/>
            </a:prstGeom>
            <a:ln w="6350" cmpd="sng"/>
            <a:effectLst/>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p:nvCxnSpPr>
          <p:spPr>
            <a:xfrm flipV="1">
              <a:off x="11826421" y="1"/>
              <a:ext cx="0" cy="6857999"/>
            </a:xfrm>
            <a:prstGeom prst="line">
              <a:avLst/>
            </a:prstGeom>
            <a:ln w="6350" cmpd="sng"/>
            <a:effectLst/>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a:off x="0" y="6513286"/>
              <a:ext cx="12192000" cy="0"/>
            </a:xfrm>
            <a:prstGeom prst="line">
              <a:avLst/>
            </a:prstGeom>
            <a:ln w="6350" cmpd="sng"/>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057959304"/>
      </p:ext>
    </p:extLst>
  </p:cSld>
  <p:clrMapOvr>
    <a:masterClrMapping/>
  </p:clrMapOvr>
  <p:transition>
    <p:fade/>
  </p:transition>
</p:sldLayout>
</file>

<file path=ppt/slideLayouts/slideLayout281.xml><?xml version="1.0" encoding="utf-8"?>
<p:sldLayout xmlns:a="http://schemas.openxmlformats.org/drawingml/2006/main" xmlns:r="http://schemas.openxmlformats.org/officeDocument/2006/relationships" xmlns:p="http://schemas.openxmlformats.org/presentationml/2006/main" userDrawn="1">
  <p:cSld name="SECTION COVER A">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Rectangle 1"/>
          <p:cNvSpPr/>
          <p:nvPr userDrawn="1"/>
        </p:nvSpPr>
        <p:spPr bwMode="auto">
          <a:xfrm>
            <a:off x="511140" y="1834917"/>
            <a:ext cx="5688071" cy="2201900"/>
          </a:xfrm>
          <a:prstGeom prst="rect">
            <a:avLst/>
          </a:prstGeom>
          <a:solidFill>
            <a:schemeClr val="accent1">
              <a:alpha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8" name="Rectangle 7"/>
          <p:cNvSpPr/>
          <p:nvPr userDrawn="1"/>
        </p:nvSpPr>
        <p:spPr bwMode="auto">
          <a:xfrm>
            <a:off x="0" y="6382887"/>
            <a:ext cx="12192000" cy="47511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3" name="Text Placeholder 2"/>
          <p:cNvSpPr>
            <a:spLocks noGrp="1"/>
          </p:cNvSpPr>
          <p:nvPr>
            <p:ph type="body" sz="quarter" idx="15"/>
          </p:nvPr>
        </p:nvSpPr>
        <p:spPr>
          <a:xfrm>
            <a:off x="537421" y="1873884"/>
            <a:ext cx="5635578" cy="1337220"/>
          </a:xfrm>
          <a:prstGeom prst="rect">
            <a:avLst/>
          </a:prstGeom>
          <a:noFill/>
          <a:ln w="3175" cmpd="sng">
            <a:noFill/>
          </a:ln>
        </p:spPr>
        <p:txBody>
          <a:bodyPr vert="horz"/>
          <a:lstStyle>
            <a:lvl1pPr marL="0" indent="0">
              <a:buNone/>
              <a:defRPr>
                <a:solidFill>
                  <a:srgbClr val="FFFFFF"/>
                </a:solidFill>
              </a:defRPr>
            </a:lvl1pPr>
          </a:lstStyle>
          <a:p>
            <a:pPr lvl="0"/>
            <a:r>
              <a:rPr lang="en-CA"/>
              <a:t>Click to edit Master text</a:t>
            </a:r>
            <a:endParaRPr lang="en-US"/>
          </a:p>
        </p:txBody>
      </p:sp>
      <p:sp>
        <p:nvSpPr>
          <p:cNvPr id="12" name="Text Placeholder 2"/>
          <p:cNvSpPr>
            <a:spLocks noGrp="1"/>
          </p:cNvSpPr>
          <p:nvPr>
            <p:ph type="body" sz="quarter" idx="16"/>
          </p:nvPr>
        </p:nvSpPr>
        <p:spPr>
          <a:xfrm>
            <a:off x="537421" y="3263176"/>
            <a:ext cx="5635578" cy="734320"/>
          </a:xfrm>
          <a:prstGeom prst="rect">
            <a:avLst/>
          </a:prstGeom>
          <a:noFill/>
          <a:ln w="3175" cmpd="sng">
            <a:noFill/>
          </a:ln>
        </p:spPr>
        <p:txBody>
          <a:bodyPr vert="horz" lIns="180000" tIns="180000" rIns="180000" bIns="180000"/>
          <a:lstStyle>
            <a:lvl1pPr marL="0" indent="0">
              <a:buNone/>
              <a:defRPr sz="2353">
                <a:solidFill>
                  <a:srgbClr val="FFFFFF"/>
                </a:solidFill>
              </a:defRPr>
            </a:lvl1pPr>
          </a:lstStyle>
          <a:p>
            <a:pPr lvl="0"/>
            <a:r>
              <a:rPr lang="en-CA"/>
              <a:t>Click to edit Master text</a:t>
            </a:r>
            <a:endParaRPr lang="en-US"/>
          </a:p>
        </p:txBody>
      </p:sp>
      <p:sp>
        <p:nvSpPr>
          <p:cNvPr id="5" name="Rectangle 4">
            <a:extLst>
              <a:ext uri="{FF2B5EF4-FFF2-40B4-BE49-F238E27FC236}">
                <a16:creationId xmlns:a16="http://schemas.microsoft.com/office/drawing/2014/main" id="{042A833D-909E-444F-96A7-F2E4EA6A09FE}"/>
              </a:ext>
            </a:extLst>
          </p:cNvPr>
          <p:cNvSpPr/>
          <p:nvPr userDrawn="1"/>
        </p:nvSpPr>
        <p:spPr bwMode="auto">
          <a:xfrm>
            <a:off x="333153" y="6415318"/>
            <a:ext cx="6149843" cy="29896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179285" bIns="143428" numCol="1" spcCol="0" rtlCol="0" fromWordArt="0" anchor="t" anchorCtr="0" forceAA="0" compatLnSpc="1">
            <a:prstTxWarp prst="textNoShape">
              <a:avLst/>
            </a:prstTxWarp>
            <a:noAutofit/>
          </a:bodyPr>
          <a:lstStyle/>
          <a:p>
            <a:pPr algn="l" defTabSz="914102" fontAlgn="base">
              <a:lnSpc>
                <a:spcPct val="90000"/>
              </a:lnSpc>
              <a:spcBef>
                <a:spcPct val="0"/>
              </a:spcBef>
              <a:spcAft>
                <a:spcPct val="0"/>
              </a:spcAft>
            </a:pPr>
            <a:r>
              <a:rPr lang="en-US" sz="882" b="0" kern="0" dirty="0">
                <a:solidFill>
                  <a:schemeClr val="bg1"/>
                </a:solidFill>
                <a:ea typeface="Segoe UI" pitchFamily="34" charset="0"/>
                <a:cs typeface="Segoe UI" pitchFamily="34" charset="0"/>
              </a:rPr>
              <a:t>SLIDE </a:t>
            </a:r>
            <a:fld id="{EAB63701-41F7-C046-9CA4-19A555B2F4AC}" type="slidenum">
              <a:rPr lang="en-US" sz="882" b="0" kern="0" dirty="0">
                <a:solidFill>
                  <a:schemeClr val="bg1"/>
                </a:solidFill>
                <a:ea typeface="Segoe UI" pitchFamily="34" charset="0"/>
                <a:cs typeface="Segoe UI" pitchFamily="34" charset="0"/>
              </a:rPr>
              <a:pPr algn="l" defTabSz="914102" fontAlgn="base">
                <a:lnSpc>
                  <a:spcPct val="90000"/>
                </a:lnSpc>
                <a:spcBef>
                  <a:spcPct val="0"/>
                </a:spcBef>
                <a:spcAft>
                  <a:spcPct val="0"/>
                </a:spcAft>
              </a:pPr>
              <a:t>‹#›</a:t>
            </a:fld>
            <a:r>
              <a:rPr lang="en-US" sz="882" b="0" kern="0" dirty="0">
                <a:solidFill>
                  <a:schemeClr val="bg1"/>
                </a:solidFill>
                <a:ea typeface="Segoe UI" pitchFamily="34" charset="0"/>
                <a:cs typeface="Segoe UI" pitchFamily="34" charset="0"/>
              </a:rPr>
              <a:t>   </a:t>
            </a:r>
            <a:r>
              <a:rPr lang="en-US" sz="882" b="0" kern="0" dirty="0">
                <a:solidFill>
                  <a:srgbClr val="00ABEC"/>
                </a:solidFill>
                <a:ea typeface="Segoe UI" pitchFamily="34" charset="0"/>
                <a:cs typeface="Segoe UI" pitchFamily="34" charset="0"/>
              </a:rPr>
              <a:t>MICROSOFT CONFIDENTIAL – FOR INTERNAL USE ONLY</a:t>
            </a: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10621555" y="170387"/>
            <a:ext cx="1344995" cy="288158"/>
          </a:xfrm>
          <a:prstGeom prst="rect">
            <a:avLst/>
          </a:prstGeom>
        </p:spPr>
      </p:pic>
    </p:spTree>
    <p:extLst>
      <p:ext uri="{BB962C8B-B14F-4D97-AF65-F5344CB8AC3E}">
        <p14:creationId xmlns:p14="http://schemas.microsoft.com/office/powerpoint/2010/main" val="1490379846"/>
      </p:ext>
    </p:extLst>
  </p:cSld>
  <p:clrMapOvr>
    <a:masterClrMapping/>
  </p:clrMapOvr>
  <p:transition>
    <p:fade/>
  </p:transition>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Walk-in 1">
    <p:bg>
      <p:bgPr>
        <a:solidFill>
          <a:schemeClr val="accent2"/>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38F91980-4640-4420-B101-C9BEC37A107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8" name="TextBox 7">
            <a:extLst>
              <a:ext uri="{FF2B5EF4-FFF2-40B4-BE49-F238E27FC236}">
                <a16:creationId xmlns:a16="http://schemas.microsoft.com/office/drawing/2014/main" id="{29E379F3-BC61-44ED-8F9B-54F8B85025ED}"/>
              </a:ext>
            </a:extLst>
          </p:cNvPr>
          <p:cNvSpPr txBox="1"/>
          <p:nvPr userDrawn="1"/>
        </p:nvSpPr>
        <p:spPr>
          <a:xfrm>
            <a:off x="586581" y="4218495"/>
            <a:ext cx="2427588" cy="615553"/>
          </a:xfrm>
          <a:prstGeom prst="rect">
            <a:avLst/>
          </a:prstGeom>
          <a:noFill/>
        </p:spPr>
        <p:txBody>
          <a:bodyPr wrap="none" lIns="0" tIns="0" rIns="0" bIns="0" rtlCol="0">
            <a:spAutoFit/>
          </a:bodyPr>
          <a:lstStyle/>
          <a:p>
            <a:pPr algn="l"/>
            <a:r>
              <a:rPr lang="en-US" sz="2000" dirty="0">
                <a:gradFill>
                  <a:gsLst>
                    <a:gs pos="80176">
                      <a:schemeClr val="tx1"/>
                    </a:gs>
                    <a:gs pos="68282">
                      <a:schemeClr val="tx1"/>
                    </a:gs>
                  </a:gsLst>
                  <a:lin ang="5400000" scaled="0"/>
                </a:gradFill>
              </a:rPr>
              <a:t>February 11–15, 2019</a:t>
            </a:r>
          </a:p>
          <a:p>
            <a:pPr algn="l"/>
            <a:r>
              <a:rPr lang="en-US" sz="2000" dirty="0">
                <a:gradFill>
                  <a:gsLst>
                    <a:gs pos="80176">
                      <a:schemeClr val="tx1"/>
                    </a:gs>
                    <a:gs pos="68282">
                      <a:schemeClr val="tx1"/>
                    </a:gs>
                  </a:gsLst>
                  <a:lin ang="5400000" scaled="0"/>
                </a:gradFill>
              </a:rPr>
              <a:t>Seattle, WA</a:t>
            </a:r>
          </a:p>
        </p:txBody>
      </p:sp>
      <p:pic>
        <p:nvPicPr>
          <p:cNvPr id="11" name="Picture 10">
            <a:extLst>
              <a:ext uri="{FF2B5EF4-FFF2-40B4-BE49-F238E27FC236}">
                <a16:creationId xmlns:a16="http://schemas.microsoft.com/office/drawing/2014/main" id="{D7ADB113-B00E-4752-81DB-AE332342DDD1}"/>
              </a:ext>
            </a:extLst>
          </p:cNvPr>
          <p:cNvPicPr>
            <a:picLocks noChangeAspect="1"/>
          </p:cNvPicPr>
          <p:nvPr userDrawn="1"/>
        </p:nvPicPr>
        <p:blipFill rotWithShape="1">
          <a:blip r:embed="rId3"/>
          <a:srcRect l="487" t="16931" r="33333" b="24211"/>
          <a:stretch/>
        </p:blipFill>
        <p:spPr bwMode="black">
          <a:xfrm>
            <a:off x="5098119" y="585788"/>
            <a:ext cx="7093880" cy="6272211"/>
          </a:xfrm>
          <a:prstGeom prst="rect">
            <a:avLst/>
          </a:prstGeom>
        </p:spPr>
      </p:pic>
      <p:pic>
        <p:nvPicPr>
          <p:cNvPr id="13" name="Picture 12">
            <a:extLst>
              <a:ext uri="{FF2B5EF4-FFF2-40B4-BE49-F238E27FC236}">
                <a16:creationId xmlns:a16="http://schemas.microsoft.com/office/drawing/2014/main" id="{BEAA312A-DD58-46FD-BCDC-F49B62DD9C5A}"/>
              </a:ext>
            </a:extLst>
          </p:cNvPr>
          <p:cNvPicPr>
            <a:picLocks noChangeAspect="1"/>
          </p:cNvPicPr>
          <p:nvPr userDrawn="1"/>
        </p:nvPicPr>
        <p:blipFill>
          <a:blip r:embed="rId4"/>
          <a:stretch>
            <a:fillRect/>
          </a:stretch>
        </p:blipFill>
        <p:spPr bwMode="black">
          <a:xfrm>
            <a:off x="584200" y="2322537"/>
            <a:ext cx="3012187" cy="1524596"/>
          </a:xfrm>
          <a:prstGeom prst="rect">
            <a:avLst/>
          </a:prstGeom>
        </p:spPr>
      </p:pic>
    </p:spTree>
    <p:extLst>
      <p:ext uri="{BB962C8B-B14F-4D97-AF65-F5344CB8AC3E}">
        <p14:creationId xmlns:p14="http://schemas.microsoft.com/office/powerpoint/2010/main" val="30356857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Walk-in 2">
    <p:bg>
      <p:bgRef idx="1001">
        <a:schemeClr val="bg1"/>
      </p:bgRef>
    </p:bg>
    <p:spTree>
      <p:nvGrpSpPr>
        <p:cNvPr id="1" name=""/>
        <p:cNvGrpSpPr/>
        <p:nvPr/>
      </p:nvGrpSpPr>
      <p:grpSpPr>
        <a:xfrm>
          <a:off x="0" y="0"/>
          <a:ext cx="0" cy="0"/>
          <a:chOff x="0" y="0"/>
          <a:chExt cx="0" cy="0"/>
        </a:xfrm>
      </p:grpSpPr>
      <p:pic>
        <p:nvPicPr>
          <p:cNvPr id="3" name="Picture 2" descr="A group of people sitting in front of a crowd&#10;&#10;Description generated with very high confidence">
            <a:extLst>
              <a:ext uri="{FF2B5EF4-FFF2-40B4-BE49-F238E27FC236}">
                <a16:creationId xmlns:a16="http://schemas.microsoft.com/office/drawing/2014/main" id="{ADC57F9E-658E-424C-9EF1-3587089C95FB}"/>
              </a:ext>
            </a:extLst>
          </p:cNvPr>
          <p:cNvPicPr>
            <a:picLocks noChangeAspect="1"/>
          </p:cNvPicPr>
          <p:nvPr userDrawn="1"/>
        </p:nvPicPr>
        <p:blipFill rotWithShape="1">
          <a:blip r:embed="rId2"/>
          <a:srcRect l="14583" t="10804" r="39161" b="19692"/>
          <a:stretch/>
        </p:blipFill>
        <p:spPr>
          <a:xfrm>
            <a:off x="5333998" y="0"/>
            <a:ext cx="6858001" cy="6858000"/>
          </a:xfrm>
          <a:prstGeom prst="rect">
            <a:avLst/>
          </a:prstGeom>
        </p:spPr>
      </p:pic>
      <p:pic>
        <p:nvPicPr>
          <p:cNvPr id="10" name="MS logo gray - EMF" descr="Microsoft logo, gray text version">
            <a:extLst>
              <a:ext uri="{FF2B5EF4-FFF2-40B4-BE49-F238E27FC236}">
                <a16:creationId xmlns:a16="http://schemas.microsoft.com/office/drawing/2014/main" id="{B802B7FF-9FAE-427A-B679-4364FE2DB5F7}"/>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
        <p:nvSpPr>
          <p:cNvPr id="12" name="TextBox 11">
            <a:extLst>
              <a:ext uri="{FF2B5EF4-FFF2-40B4-BE49-F238E27FC236}">
                <a16:creationId xmlns:a16="http://schemas.microsoft.com/office/drawing/2014/main" id="{4731E8BB-BB76-41F9-856D-368DE9900663}"/>
              </a:ext>
            </a:extLst>
          </p:cNvPr>
          <p:cNvSpPr txBox="1"/>
          <p:nvPr userDrawn="1"/>
        </p:nvSpPr>
        <p:spPr>
          <a:xfrm>
            <a:off x="586581" y="4219064"/>
            <a:ext cx="2427588" cy="615553"/>
          </a:xfrm>
          <a:prstGeom prst="rect">
            <a:avLst/>
          </a:prstGeom>
          <a:noFill/>
        </p:spPr>
        <p:txBody>
          <a:bodyPr wrap="none" lIns="0" tIns="0" rIns="0" bIns="0" rtlCol="0">
            <a:spAutoFit/>
          </a:bodyPr>
          <a:lstStyle/>
          <a:p>
            <a:pPr algn="l"/>
            <a:r>
              <a:rPr lang="en-US" sz="2000" dirty="0">
                <a:gradFill>
                  <a:gsLst>
                    <a:gs pos="82234">
                      <a:schemeClr val="accent2"/>
                    </a:gs>
                    <a:gs pos="68282">
                      <a:schemeClr val="accent2"/>
                    </a:gs>
                  </a:gsLst>
                  <a:lin ang="5400000" scaled="0"/>
                </a:gradFill>
              </a:rPr>
              <a:t>February 11–15, 2019</a:t>
            </a:r>
          </a:p>
          <a:p>
            <a:pPr algn="l"/>
            <a:r>
              <a:rPr lang="en-US" sz="2000" dirty="0">
                <a:gradFill>
                  <a:gsLst>
                    <a:gs pos="82234">
                      <a:schemeClr val="accent2"/>
                    </a:gs>
                    <a:gs pos="68282">
                      <a:schemeClr val="accent2"/>
                    </a:gs>
                  </a:gsLst>
                  <a:lin ang="5400000" scaled="0"/>
                </a:gradFill>
              </a:rPr>
              <a:t>Seattle, WA</a:t>
            </a:r>
          </a:p>
        </p:txBody>
      </p:sp>
      <p:pic>
        <p:nvPicPr>
          <p:cNvPr id="13" name="Picture 12" descr="A close up of a sign&#10;&#10;Description generated with very high confidence">
            <a:extLst>
              <a:ext uri="{FF2B5EF4-FFF2-40B4-BE49-F238E27FC236}">
                <a16:creationId xmlns:a16="http://schemas.microsoft.com/office/drawing/2014/main" id="{29E6D70F-8056-4653-91E4-BE7FAAFEBA52}"/>
              </a:ext>
            </a:extLst>
          </p:cNvPr>
          <p:cNvPicPr>
            <a:picLocks noChangeAspect="1"/>
          </p:cNvPicPr>
          <p:nvPr userDrawn="1"/>
        </p:nvPicPr>
        <p:blipFill>
          <a:blip r:embed="rId4"/>
          <a:stretch>
            <a:fillRect/>
          </a:stretch>
        </p:blipFill>
        <p:spPr>
          <a:xfrm>
            <a:off x="584200" y="2322537"/>
            <a:ext cx="3012188" cy="1524596"/>
          </a:xfrm>
          <a:prstGeom prst="rect">
            <a:avLst/>
          </a:prstGeom>
        </p:spPr>
      </p:pic>
    </p:spTree>
    <p:extLst>
      <p:ext uri="{BB962C8B-B14F-4D97-AF65-F5344CB8AC3E}">
        <p14:creationId xmlns:p14="http://schemas.microsoft.com/office/powerpoint/2010/main" val="31337675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0339150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7211884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7158167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706994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1183957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58248598"/>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6"/>
            <a:ext cx="5378548" cy="1934327"/>
          </a:xfrm>
        </p:spPr>
        <p:txBody>
          <a:bodyPr wrap="square">
            <a:spAutoFit/>
          </a:bodyPr>
          <a:lstStyle>
            <a:lvl1pPr marL="281619" indent="-281619">
              <a:spcBef>
                <a:spcPts val="1200"/>
              </a:spcBef>
              <a:buClr>
                <a:schemeClr val="tx2"/>
              </a:buClr>
              <a:buFont typeface="Arial" pitchFamily="34" charset="0"/>
              <a:buChar char="•"/>
              <a:defRPr sz="3039">
                <a:gradFill>
                  <a:gsLst>
                    <a:gs pos="1250">
                      <a:schemeClr val="tx2"/>
                    </a:gs>
                    <a:gs pos="99000">
                      <a:schemeClr val="tx2"/>
                    </a:gs>
                  </a:gsLst>
                  <a:lin ang="5400000" scaled="0"/>
                </a:gradFill>
              </a:defRPr>
            </a:lvl1pPr>
            <a:lvl2pPr marL="520595" indent="-228553">
              <a:defRPr sz="2353"/>
            </a:lvl2pPr>
            <a:lvl3pPr marL="685662" indent="-165067">
              <a:tabLst/>
              <a:defRPr sz="1961"/>
            </a:lvl3pPr>
            <a:lvl4pPr marL="863426" indent="-177765">
              <a:defRPr/>
            </a:lvl4pPr>
            <a:lvl5pPr marL="1028493" indent="-16506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7" y="1189176"/>
            <a:ext cx="5378548" cy="1934327"/>
          </a:xfrm>
        </p:spPr>
        <p:txBody>
          <a:bodyPr wrap="square">
            <a:spAutoFit/>
          </a:bodyPr>
          <a:lstStyle>
            <a:lvl1pPr marL="281619" indent="-281619">
              <a:spcBef>
                <a:spcPts val="1200"/>
              </a:spcBef>
              <a:buClr>
                <a:schemeClr val="tx2"/>
              </a:buClr>
              <a:buFont typeface="Arial" pitchFamily="34" charset="0"/>
              <a:buChar char="•"/>
              <a:defRPr sz="3039">
                <a:gradFill>
                  <a:gsLst>
                    <a:gs pos="1250">
                      <a:schemeClr val="tx2"/>
                    </a:gs>
                    <a:gs pos="99000">
                      <a:schemeClr val="tx2"/>
                    </a:gs>
                  </a:gsLst>
                  <a:lin ang="5400000" scaled="0"/>
                </a:gradFill>
              </a:defRPr>
            </a:lvl1pPr>
            <a:lvl2pPr marL="520595" indent="-228553">
              <a:defRPr sz="2353"/>
            </a:lvl2pPr>
            <a:lvl3pPr marL="685662" indent="-165067">
              <a:tabLst/>
              <a:defRPr sz="1961"/>
            </a:lvl3pPr>
            <a:lvl4pPr marL="863426" indent="-177765">
              <a:defRPr/>
            </a:lvl4pPr>
            <a:lvl5pPr marL="1028493" indent="-16506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60290731"/>
      </p:ext>
    </p:extLst>
  </p:cSld>
  <p:clrMapOvr>
    <a:masterClrMapping/>
  </p:clrMapOvr>
  <p:transition>
    <p:fade/>
  </p:transition>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endParaRPr lang="en-US" dirty="0"/>
          </a:p>
        </p:txBody>
      </p:sp>
    </p:spTree>
    <p:extLst>
      <p:ext uri="{BB962C8B-B14F-4D97-AF65-F5344CB8AC3E}">
        <p14:creationId xmlns:p14="http://schemas.microsoft.com/office/powerpoint/2010/main" val="113794114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14204257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64957690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6894815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04297958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148838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12648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612648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4" name="Picture 3">
            <a:extLst>
              <a:ext uri="{FF2B5EF4-FFF2-40B4-BE49-F238E27FC236}">
                <a16:creationId xmlns:a16="http://schemas.microsoft.com/office/drawing/2014/main" id="{6557066C-5133-4E22-AE58-F2101DA24DED}"/>
              </a:ext>
            </a:extLst>
          </p:cNvPr>
          <p:cNvPicPr>
            <a:picLocks noChangeAspect="1"/>
          </p:cNvPicPr>
          <p:nvPr userDrawn="1"/>
        </p:nvPicPr>
        <p:blipFill rotWithShape="1">
          <a:blip r:embed="rId2"/>
          <a:srcRect l="487" t="16931" r="33333" b="24211"/>
          <a:stretch/>
        </p:blipFill>
        <p:spPr bwMode="invGray">
          <a:xfrm>
            <a:off x="5098119" y="585788"/>
            <a:ext cx="7093880" cy="6272211"/>
          </a:xfrm>
          <a:prstGeom prst="rect">
            <a:avLst/>
          </a:prstGeom>
        </p:spPr>
      </p:pic>
    </p:spTree>
    <p:extLst>
      <p:ext uri="{BB962C8B-B14F-4D97-AF65-F5344CB8AC3E}">
        <p14:creationId xmlns:p14="http://schemas.microsoft.com/office/powerpoint/2010/main" val="23081497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126480" cy="498598"/>
          </a:xfrm>
          <a:noFill/>
        </p:spPr>
        <p:txBody>
          <a:bodyPr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3" name="Picture 2">
            <a:extLst>
              <a:ext uri="{FF2B5EF4-FFF2-40B4-BE49-F238E27FC236}">
                <a16:creationId xmlns:a16="http://schemas.microsoft.com/office/drawing/2014/main" id="{6AC853EF-249B-4DEC-B679-038CCEA0B936}"/>
              </a:ext>
            </a:extLst>
          </p:cNvPr>
          <p:cNvPicPr>
            <a:picLocks noChangeAspect="1"/>
          </p:cNvPicPr>
          <p:nvPr userDrawn="1"/>
        </p:nvPicPr>
        <p:blipFill rotWithShape="1">
          <a:blip r:embed="rId2"/>
          <a:srcRect l="487" t="16931" r="33333" b="24211"/>
          <a:stretch/>
        </p:blipFill>
        <p:spPr bwMode="invGray">
          <a:xfrm>
            <a:off x="5098119" y="585788"/>
            <a:ext cx="7093880" cy="6272211"/>
          </a:xfrm>
          <a:prstGeom prst="rect">
            <a:avLst/>
          </a:prstGeom>
        </p:spPr>
      </p:pic>
    </p:spTree>
    <p:extLst>
      <p:ext uri="{BB962C8B-B14F-4D97-AF65-F5344CB8AC3E}">
        <p14:creationId xmlns:p14="http://schemas.microsoft.com/office/powerpoint/2010/main" val="8510414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13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0298916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540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4219009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1"/>
          </p:nvPr>
        </p:nvSpPr>
        <p:spPr>
          <a:xfrm>
            <a:off x="269240" y="1189178"/>
            <a:ext cx="11655840" cy="2018835"/>
          </a:xfrm>
        </p:spPr>
        <p:txBody>
          <a:bodyPr/>
          <a:lstStyle>
            <a:lvl1pPr marL="0" indent="0">
              <a:buNone/>
              <a:defRPr/>
            </a:lvl1pPr>
            <a:lvl2pPr marL="28000" indent="0">
              <a:buNone/>
              <a:defRPr sz="1961"/>
            </a:lvl2pPr>
            <a:lvl3pPr marL="219344" indent="0">
              <a:buNone/>
              <a:defRPr sz="1961"/>
            </a:lvl3pPr>
            <a:lvl4pPr marL="466689" indent="0">
              <a:buNone/>
              <a:defRPr sz="1765"/>
            </a:lvl4pPr>
            <a:lvl5pPr marL="724922" indent="0">
              <a:buNone/>
              <a:defRPr sz="1765"/>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96181127"/>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6"/>
            <a:ext cx="5378548" cy="1934327"/>
          </a:xfrm>
        </p:spPr>
        <p:txBody>
          <a:bodyPr wrap="square">
            <a:spAutoFit/>
          </a:bodyPr>
          <a:lstStyle>
            <a:lvl1pPr marL="281619" indent="-281619">
              <a:spcBef>
                <a:spcPts val="1200"/>
              </a:spcBef>
              <a:buClr>
                <a:schemeClr val="tx1"/>
              </a:buClr>
              <a:buFont typeface="Arial" pitchFamily="34" charset="0"/>
              <a:buChar char="•"/>
              <a:defRPr sz="3039"/>
            </a:lvl1pPr>
            <a:lvl2pPr marL="520595" indent="-228553">
              <a:defRPr sz="2353"/>
            </a:lvl2pPr>
            <a:lvl3pPr marL="685662" indent="-165067">
              <a:tabLst/>
              <a:defRPr sz="1961"/>
            </a:lvl3pPr>
            <a:lvl4pPr marL="863426" indent="-177765">
              <a:defRPr/>
            </a:lvl4pPr>
            <a:lvl5pPr marL="1028493" indent="-16506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7" y="1189176"/>
            <a:ext cx="5378548" cy="1934327"/>
          </a:xfrm>
        </p:spPr>
        <p:txBody>
          <a:bodyPr wrap="square">
            <a:spAutoFit/>
          </a:bodyPr>
          <a:lstStyle>
            <a:lvl1pPr marL="281619" indent="-281619">
              <a:spcBef>
                <a:spcPts val="1200"/>
              </a:spcBef>
              <a:buClr>
                <a:schemeClr val="tx1"/>
              </a:buClr>
              <a:buFont typeface="Arial" pitchFamily="34" charset="0"/>
              <a:buChar char="•"/>
              <a:defRPr sz="3039"/>
            </a:lvl1pPr>
            <a:lvl2pPr marL="520595" indent="-228553">
              <a:defRPr sz="2353"/>
            </a:lvl2pPr>
            <a:lvl3pPr marL="685662" indent="-165067">
              <a:tabLst/>
              <a:defRPr sz="1961"/>
            </a:lvl3pPr>
            <a:lvl4pPr marL="863426" indent="-177765">
              <a:defRPr/>
            </a:lvl4pPr>
            <a:lvl5pPr marL="1028493" indent="-16506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20286947"/>
      </p:ext>
    </p:extLst>
  </p:cSld>
  <p:clrMapOvr>
    <a:masterClrMapping/>
  </p:clrMapOvr>
  <p:transition>
    <p:fade/>
  </p:transition>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265521097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097352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hasCustomPrompt="1"/>
          </p:nvPr>
        </p:nvSpPr>
        <p:spPr/>
        <p:txBody>
          <a:bodyPr/>
          <a:lstStyle>
            <a:lvl1pPr>
              <a:defRPr/>
            </a:lvl1pPr>
          </a:lstStyle>
          <a:p>
            <a:r>
              <a:rPr lang="en-US" dirty="0"/>
              <a:t>Confidentiality slide</a:t>
            </a:r>
          </a:p>
        </p:txBody>
      </p:sp>
      <p:sp>
        <p:nvSpPr>
          <p:cNvPr id="3" name="TextBox 2">
            <a:extLst>
              <a:ext uri="{FF2B5EF4-FFF2-40B4-BE49-F238E27FC236}">
                <a16:creationId xmlns:a16="http://schemas.microsoft.com/office/drawing/2014/main" id="{DBD07666-5C5E-4C40-8C68-86D1F3CAB0C5}"/>
              </a:ext>
            </a:extLst>
          </p:cNvPr>
          <p:cNvSpPr txBox="1"/>
          <p:nvPr userDrawn="1"/>
        </p:nvSpPr>
        <p:spPr>
          <a:xfrm>
            <a:off x="584200" y="4173080"/>
            <a:ext cx="11022584" cy="2095958"/>
          </a:xfrm>
          <a:prstGeom prst="rect">
            <a:avLst/>
          </a:prstGeom>
          <a:noFill/>
        </p:spPr>
        <p:txBody>
          <a:bodyPr wrap="square" lIns="182880" tIns="146304" rIns="182880" bIns="146304" rtlCol="0" anchor="ctr">
            <a:spAutoFit/>
          </a:bodyPr>
          <a:lstStyle/>
          <a:p>
            <a:pPr algn="ctr">
              <a:lnSpc>
                <a:spcPct val="90000"/>
              </a:lnSpc>
              <a:spcBef>
                <a:spcPts val="1200"/>
              </a:spcBef>
              <a:spcAft>
                <a:spcPts val="600"/>
              </a:spcAft>
            </a:pPr>
            <a:r>
              <a:rPr lang="en-US" sz="2000" dirty="0">
                <a:gradFill>
                  <a:gsLst>
                    <a:gs pos="2917">
                      <a:schemeClr val="tx1"/>
                    </a:gs>
                    <a:gs pos="30000">
                      <a:schemeClr val="tx1"/>
                    </a:gs>
                  </a:gsLst>
                  <a:lin ang="5400000" scaled="0"/>
                </a:gradFill>
              </a:rPr>
              <a:t>Microsoft Ready content is </a:t>
            </a:r>
            <a:r>
              <a:rPr lang="en-US" sz="2000"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1200"/>
              </a:spcBef>
              <a:spcAft>
                <a:spcPts val="600"/>
              </a:spcAft>
            </a:pPr>
            <a:r>
              <a:rPr lang="en-US" sz="2000"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dirty="0">
                <a:gradFill>
                  <a:gsLst>
                    <a:gs pos="2917">
                      <a:schemeClr val="tx1"/>
                    </a:gs>
                    <a:gs pos="30000">
                      <a:schemeClr val="tx1"/>
                    </a:gs>
                  </a:gsLst>
                  <a:lin ang="5400000" scaled="0"/>
                </a:gradFill>
              </a:rPr>
              <a:t>post Microsoft Ready content to any blogs or external websites</a:t>
            </a:r>
          </a:p>
          <a:p>
            <a:pPr algn="ctr">
              <a:lnSpc>
                <a:spcPct val="90000"/>
              </a:lnSpc>
              <a:spcBef>
                <a:spcPts val="1200"/>
              </a:spcBef>
              <a:spcAft>
                <a:spcPts val="600"/>
              </a:spcAft>
            </a:pPr>
            <a:r>
              <a:rPr lang="en-US" sz="2000"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dirty="0">
                <a:gradFill>
                  <a:gsLst>
                    <a:gs pos="2917">
                      <a:schemeClr val="tx1"/>
                    </a:gs>
                    <a:gs pos="30000">
                      <a:schemeClr val="tx1"/>
                    </a:gs>
                  </a:gsLst>
                  <a:lin ang="5400000" scaled="0"/>
                </a:gradFill>
              </a:rPr>
              <a:t>take photos or video of sessions or slides throughout the Microsoft Ready event</a:t>
            </a:r>
          </a:p>
          <a:p>
            <a:pPr algn="ctr">
              <a:lnSpc>
                <a:spcPct val="90000"/>
              </a:lnSpc>
              <a:spcBef>
                <a:spcPts val="1200"/>
              </a:spcBef>
              <a:spcAft>
                <a:spcPts val="600"/>
              </a:spcAft>
            </a:pPr>
            <a:r>
              <a:rPr lang="en-US" sz="2000" dirty="0">
                <a:gradFill>
                  <a:gsLst>
                    <a:gs pos="2917">
                      <a:schemeClr val="tx1"/>
                    </a:gs>
                    <a:gs pos="30000">
                      <a:schemeClr val="tx1"/>
                    </a:gs>
                  </a:gsLst>
                  <a:lin ang="5400000" scaled="0"/>
                </a:gradFill>
              </a:rPr>
              <a:t>Content will be available to internal audiences on-demand post-event</a:t>
            </a:r>
          </a:p>
        </p:txBody>
      </p:sp>
      <p:sp>
        <p:nvSpPr>
          <p:cNvPr id="61" name="Oval 60">
            <a:extLst>
              <a:ext uri="{FF2B5EF4-FFF2-40B4-BE49-F238E27FC236}">
                <a16:creationId xmlns:a16="http://schemas.microsoft.com/office/drawing/2014/main" id="{A6B1A30E-72AA-4A8F-A97F-FD4B4989FC97}"/>
              </a:ext>
            </a:extLst>
          </p:cNvPr>
          <p:cNvSpPr/>
          <p:nvPr userDrawn="1"/>
        </p:nvSpPr>
        <p:spPr bwMode="gray">
          <a:xfrm>
            <a:off x="2697102"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4" name="Oval 123">
            <a:extLst>
              <a:ext uri="{FF2B5EF4-FFF2-40B4-BE49-F238E27FC236}">
                <a16:creationId xmlns:a16="http://schemas.microsoft.com/office/drawing/2014/main" id="{86F400F5-9FA0-4CE6-B207-5F2FF50C7927}"/>
              </a:ext>
            </a:extLst>
          </p:cNvPr>
          <p:cNvSpPr/>
          <p:nvPr userDrawn="1"/>
        </p:nvSpPr>
        <p:spPr bwMode="gray">
          <a:xfrm>
            <a:off x="5318069"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ndParaRPr>
          </a:p>
        </p:txBody>
      </p:sp>
      <p:grpSp>
        <p:nvGrpSpPr>
          <p:cNvPr id="123" name="Group 122">
            <a:extLst>
              <a:ext uri="{FF2B5EF4-FFF2-40B4-BE49-F238E27FC236}">
                <a16:creationId xmlns:a16="http://schemas.microsoft.com/office/drawing/2014/main" id="{BA797159-0B2F-4995-81D8-EBFFD05AB617}"/>
              </a:ext>
            </a:extLst>
          </p:cNvPr>
          <p:cNvGrpSpPr/>
          <p:nvPr userDrawn="1"/>
        </p:nvGrpSpPr>
        <p:grpSpPr bwMode="gray">
          <a:xfrm flipH="1">
            <a:off x="5901486" y="2178437"/>
            <a:ext cx="436044" cy="827404"/>
            <a:chOff x="5200650" y="1722438"/>
            <a:chExt cx="1797050" cy="3409950"/>
          </a:xfrm>
        </p:grpSpPr>
        <p:sp>
          <p:nvSpPr>
            <p:cNvPr id="105" name="Freeform 26">
              <a:extLst>
                <a:ext uri="{FF2B5EF4-FFF2-40B4-BE49-F238E27FC236}">
                  <a16:creationId xmlns:a16="http://schemas.microsoft.com/office/drawing/2014/main" id="{D5EE552A-CFE9-4D35-BDE3-A939AA559C23}"/>
                </a:ext>
              </a:extLst>
            </p:cNvPr>
            <p:cNvSpPr>
              <a:spLocks/>
            </p:cNvSpPr>
            <p:nvPr userDrawn="1"/>
          </p:nvSpPr>
          <p:spPr bwMode="gray">
            <a:xfrm>
              <a:off x="5200650" y="1722438"/>
              <a:ext cx="1797050" cy="3409950"/>
            </a:xfrm>
            <a:custGeom>
              <a:avLst/>
              <a:gdLst>
                <a:gd name="T0" fmla="*/ 497 w 543"/>
                <a:gd name="T1" fmla="*/ 0 h 1030"/>
                <a:gd name="T2" fmla="*/ 46 w 543"/>
                <a:gd name="T3" fmla="*/ 0 h 1030"/>
                <a:gd name="T4" fmla="*/ 0 w 543"/>
                <a:gd name="T5" fmla="*/ 46 h 1030"/>
                <a:gd name="T6" fmla="*/ 0 w 543"/>
                <a:gd name="T7" fmla="*/ 983 h 1030"/>
                <a:gd name="T8" fmla="*/ 46 w 543"/>
                <a:gd name="T9" fmla="*/ 1030 h 1030"/>
                <a:gd name="T10" fmla="*/ 497 w 543"/>
                <a:gd name="T11" fmla="*/ 1030 h 1030"/>
                <a:gd name="T12" fmla="*/ 543 w 543"/>
                <a:gd name="T13" fmla="*/ 983 h 1030"/>
                <a:gd name="T14" fmla="*/ 543 w 543"/>
                <a:gd name="T15" fmla="*/ 46 h 1030"/>
                <a:gd name="T16" fmla="*/ 497 w 543"/>
                <a:gd name="T17" fmla="*/ 0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3" h="1030">
                  <a:moveTo>
                    <a:pt x="497" y="0"/>
                  </a:moveTo>
                  <a:cubicBezTo>
                    <a:pt x="46" y="0"/>
                    <a:pt x="46" y="0"/>
                    <a:pt x="46" y="0"/>
                  </a:cubicBezTo>
                  <a:cubicBezTo>
                    <a:pt x="21" y="0"/>
                    <a:pt x="0" y="21"/>
                    <a:pt x="0" y="46"/>
                  </a:cubicBezTo>
                  <a:cubicBezTo>
                    <a:pt x="0" y="983"/>
                    <a:pt x="0" y="983"/>
                    <a:pt x="0" y="983"/>
                  </a:cubicBezTo>
                  <a:cubicBezTo>
                    <a:pt x="0" y="1009"/>
                    <a:pt x="21" y="1030"/>
                    <a:pt x="46" y="1030"/>
                  </a:cubicBezTo>
                  <a:cubicBezTo>
                    <a:pt x="497" y="1030"/>
                    <a:pt x="497" y="1030"/>
                    <a:pt x="497" y="1030"/>
                  </a:cubicBezTo>
                  <a:cubicBezTo>
                    <a:pt x="522" y="1030"/>
                    <a:pt x="543" y="1009"/>
                    <a:pt x="543" y="983"/>
                  </a:cubicBezTo>
                  <a:cubicBezTo>
                    <a:pt x="543" y="46"/>
                    <a:pt x="543" y="46"/>
                    <a:pt x="543" y="46"/>
                  </a:cubicBezTo>
                  <a:cubicBezTo>
                    <a:pt x="543" y="21"/>
                    <a:pt x="522" y="0"/>
                    <a:pt x="497" y="0"/>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6" name="Freeform 27">
              <a:extLst>
                <a:ext uri="{FF2B5EF4-FFF2-40B4-BE49-F238E27FC236}">
                  <a16:creationId xmlns:a16="http://schemas.microsoft.com/office/drawing/2014/main" id="{62561F91-9D8C-4635-B806-AE2D11196147}"/>
                </a:ext>
              </a:extLst>
            </p:cNvPr>
            <p:cNvSpPr>
              <a:spLocks/>
            </p:cNvSpPr>
            <p:nvPr userDrawn="1"/>
          </p:nvSpPr>
          <p:spPr bwMode="gray">
            <a:xfrm>
              <a:off x="5310188" y="2262188"/>
              <a:ext cx="1577975" cy="2433638"/>
            </a:xfrm>
            <a:custGeom>
              <a:avLst/>
              <a:gdLst>
                <a:gd name="T0" fmla="*/ 0 w 994"/>
                <a:gd name="T1" fmla="*/ 1533 h 1533"/>
                <a:gd name="T2" fmla="*/ 994 w 994"/>
                <a:gd name="T3" fmla="*/ 1533 h 1533"/>
                <a:gd name="T4" fmla="*/ 994 w 994"/>
                <a:gd name="T5" fmla="*/ 62 h 1533"/>
                <a:gd name="T6" fmla="*/ 498 w 994"/>
                <a:gd name="T7" fmla="*/ 0 h 1533"/>
                <a:gd name="T8" fmla="*/ 0 w 994"/>
                <a:gd name="T9" fmla="*/ 62 h 1533"/>
                <a:gd name="T10" fmla="*/ 0 w 994"/>
                <a:gd name="T11" fmla="*/ 1533 h 1533"/>
              </a:gdLst>
              <a:ahLst/>
              <a:cxnLst>
                <a:cxn ang="0">
                  <a:pos x="T0" y="T1"/>
                </a:cxn>
                <a:cxn ang="0">
                  <a:pos x="T2" y="T3"/>
                </a:cxn>
                <a:cxn ang="0">
                  <a:pos x="T4" y="T5"/>
                </a:cxn>
                <a:cxn ang="0">
                  <a:pos x="T6" y="T7"/>
                </a:cxn>
                <a:cxn ang="0">
                  <a:pos x="T8" y="T9"/>
                </a:cxn>
                <a:cxn ang="0">
                  <a:pos x="T10" y="T11"/>
                </a:cxn>
              </a:cxnLst>
              <a:rect l="0" t="0" r="r" b="b"/>
              <a:pathLst>
                <a:path w="994" h="1533">
                  <a:moveTo>
                    <a:pt x="0" y="1533"/>
                  </a:moveTo>
                  <a:lnTo>
                    <a:pt x="994" y="1533"/>
                  </a:lnTo>
                  <a:lnTo>
                    <a:pt x="994" y="62"/>
                  </a:lnTo>
                  <a:lnTo>
                    <a:pt x="498" y="0"/>
                  </a:lnTo>
                  <a:lnTo>
                    <a:pt x="0" y="62"/>
                  </a:lnTo>
                  <a:lnTo>
                    <a:pt x="0" y="1533"/>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7" name="Rectangle 28">
              <a:extLst>
                <a:ext uri="{FF2B5EF4-FFF2-40B4-BE49-F238E27FC236}">
                  <a16:creationId xmlns:a16="http://schemas.microsoft.com/office/drawing/2014/main" id="{71C38A4E-A7CA-4FC4-B76A-394814BBAD30}"/>
                </a:ext>
              </a:extLst>
            </p:cNvPr>
            <p:cNvSpPr>
              <a:spLocks noChangeArrowheads="1"/>
            </p:cNvSpPr>
            <p:nvPr userDrawn="1"/>
          </p:nvSpPr>
          <p:spPr bwMode="gray">
            <a:xfrm>
              <a:off x="5310188" y="2006601"/>
              <a:ext cx="1577975" cy="3540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08" name="Rectangle 29">
              <a:extLst>
                <a:ext uri="{FF2B5EF4-FFF2-40B4-BE49-F238E27FC236}">
                  <a16:creationId xmlns:a16="http://schemas.microsoft.com/office/drawing/2014/main" id="{0EB3CFB9-1B4F-40C4-8527-07696A24C42D}"/>
                </a:ext>
              </a:extLst>
            </p:cNvPr>
            <p:cNvSpPr>
              <a:spLocks noChangeArrowheads="1"/>
            </p:cNvSpPr>
            <p:nvPr userDrawn="1"/>
          </p:nvSpPr>
          <p:spPr bwMode="gray">
            <a:xfrm>
              <a:off x="5942013" y="3522663"/>
              <a:ext cx="804863"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9" name="Rectangle 30">
              <a:extLst>
                <a:ext uri="{FF2B5EF4-FFF2-40B4-BE49-F238E27FC236}">
                  <a16:creationId xmlns:a16="http://schemas.microsoft.com/office/drawing/2014/main" id="{A6E51830-661E-42FF-A82A-D30745B76D13}"/>
                </a:ext>
              </a:extLst>
            </p:cNvPr>
            <p:cNvSpPr>
              <a:spLocks noChangeArrowheads="1"/>
            </p:cNvSpPr>
            <p:nvPr userDrawn="1"/>
          </p:nvSpPr>
          <p:spPr bwMode="gray">
            <a:xfrm>
              <a:off x="5419725" y="3689351"/>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0" name="Rectangle 31">
              <a:extLst>
                <a:ext uri="{FF2B5EF4-FFF2-40B4-BE49-F238E27FC236}">
                  <a16:creationId xmlns:a16="http://schemas.microsoft.com/office/drawing/2014/main" id="{95201EB4-D463-4472-9390-C70DD9F565CA}"/>
                </a:ext>
              </a:extLst>
            </p:cNvPr>
            <p:cNvSpPr>
              <a:spLocks noChangeArrowheads="1"/>
            </p:cNvSpPr>
            <p:nvPr userDrawn="1"/>
          </p:nvSpPr>
          <p:spPr bwMode="gray">
            <a:xfrm>
              <a:off x="5419725" y="3851276"/>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1" name="Rectangle 32">
              <a:extLst>
                <a:ext uri="{FF2B5EF4-FFF2-40B4-BE49-F238E27FC236}">
                  <a16:creationId xmlns:a16="http://schemas.microsoft.com/office/drawing/2014/main" id="{B130CDDD-D0C4-4E72-B76C-DB9845238263}"/>
                </a:ext>
              </a:extLst>
            </p:cNvPr>
            <p:cNvSpPr>
              <a:spLocks noChangeArrowheads="1"/>
            </p:cNvSpPr>
            <p:nvPr userDrawn="1"/>
          </p:nvSpPr>
          <p:spPr bwMode="gray">
            <a:xfrm>
              <a:off x="5419725" y="4013201"/>
              <a:ext cx="730250" cy="428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2" name="Rectangle 33">
              <a:extLst>
                <a:ext uri="{FF2B5EF4-FFF2-40B4-BE49-F238E27FC236}">
                  <a16:creationId xmlns:a16="http://schemas.microsoft.com/office/drawing/2014/main" id="{65FB6058-8B32-4371-95BE-A2B310C6B8FB}"/>
                </a:ext>
              </a:extLst>
            </p:cNvPr>
            <p:cNvSpPr>
              <a:spLocks noChangeArrowheads="1"/>
            </p:cNvSpPr>
            <p:nvPr userDrawn="1"/>
          </p:nvSpPr>
          <p:spPr bwMode="gray">
            <a:xfrm>
              <a:off x="5419725" y="4178301"/>
              <a:ext cx="132715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3" name="Rectangle 34">
              <a:extLst>
                <a:ext uri="{FF2B5EF4-FFF2-40B4-BE49-F238E27FC236}">
                  <a16:creationId xmlns:a16="http://schemas.microsoft.com/office/drawing/2014/main" id="{FB2303C7-0661-4CF0-B491-D2E9D47EE15A}"/>
                </a:ext>
              </a:extLst>
            </p:cNvPr>
            <p:cNvSpPr>
              <a:spLocks noChangeArrowheads="1"/>
            </p:cNvSpPr>
            <p:nvPr userDrawn="1"/>
          </p:nvSpPr>
          <p:spPr bwMode="gray">
            <a:xfrm>
              <a:off x="6149975" y="4341813"/>
              <a:ext cx="59690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4" name="Rectangle 35">
              <a:extLst>
                <a:ext uri="{FF2B5EF4-FFF2-40B4-BE49-F238E27FC236}">
                  <a16:creationId xmlns:a16="http://schemas.microsoft.com/office/drawing/2014/main" id="{C3FA6748-9371-4617-9A5E-AEF6112AB5DA}"/>
                </a:ext>
              </a:extLst>
            </p:cNvPr>
            <p:cNvSpPr>
              <a:spLocks noChangeArrowheads="1"/>
            </p:cNvSpPr>
            <p:nvPr userDrawn="1"/>
          </p:nvSpPr>
          <p:spPr bwMode="gray">
            <a:xfrm>
              <a:off x="5932488" y="2509838"/>
              <a:ext cx="836613"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5" name="Rectangle 36">
              <a:extLst>
                <a:ext uri="{FF2B5EF4-FFF2-40B4-BE49-F238E27FC236}">
                  <a16:creationId xmlns:a16="http://schemas.microsoft.com/office/drawing/2014/main" id="{22819134-DC28-4E40-9A2C-B052D6FE6E78}"/>
                </a:ext>
              </a:extLst>
            </p:cNvPr>
            <p:cNvSpPr>
              <a:spLocks noChangeArrowheads="1"/>
            </p:cNvSpPr>
            <p:nvPr userDrawn="1"/>
          </p:nvSpPr>
          <p:spPr bwMode="gray">
            <a:xfrm>
              <a:off x="5429250" y="2509838"/>
              <a:ext cx="171450"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6" name="Rectangle 37">
              <a:extLst>
                <a:ext uri="{FF2B5EF4-FFF2-40B4-BE49-F238E27FC236}">
                  <a16:creationId xmlns:a16="http://schemas.microsoft.com/office/drawing/2014/main" id="{A8AB1BAE-A549-4C2D-90AE-29E7A84F30C2}"/>
                </a:ext>
              </a:extLst>
            </p:cNvPr>
            <p:cNvSpPr>
              <a:spLocks noChangeArrowheads="1"/>
            </p:cNvSpPr>
            <p:nvPr userDrawn="1"/>
          </p:nvSpPr>
          <p:spPr bwMode="gray">
            <a:xfrm>
              <a:off x="5680075" y="2509838"/>
              <a:ext cx="173038"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7" name="Rectangle 38">
              <a:extLst>
                <a:ext uri="{FF2B5EF4-FFF2-40B4-BE49-F238E27FC236}">
                  <a16:creationId xmlns:a16="http://schemas.microsoft.com/office/drawing/2014/main" id="{6BB21AAD-BEBD-464D-9425-DFCE1A810212}"/>
                </a:ext>
              </a:extLst>
            </p:cNvPr>
            <p:cNvSpPr>
              <a:spLocks noChangeArrowheads="1"/>
            </p:cNvSpPr>
            <p:nvPr userDrawn="1"/>
          </p:nvSpPr>
          <p:spPr bwMode="gray">
            <a:xfrm>
              <a:off x="6650038" y="2125663"/>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Rectangle 39">
              <a:extLst>
                <a:ext uri="{FF2B5EF4-FFF2-40B4-BE49-F238E27FC236}">
                  <a16:creationId xmlns:a16="http://schemas.microsoft.com/office/drawing/2014/main" id="{82C133A5-90DA-4452-B1C2-96A28D1B3B2D}"/>
                </a:ext>
              </a:extLst>
            </p:cNvPr>
            <p:cNvSpPr>
              <a:spLocks noChangeArrowheads="1"/>
            </p:cNvSpPr>
            <p:nvPr userDrawn="1"/>
          </p:nvSpPr>
          <p:spPr bwMode="gray">
            <a:xfrm>
              <a:off x="6650038" y="2168526"/>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Rectangle 40">
              <a:extLst>
                <a:ext uri="{FF2B5EF4-FFF2-40B4-BE49-F238E27FC236}">
                  <a16:creationId xmlns:a16="http://schemas.microsoft.com/office/drawing/2014/main" id="{9EC959C0-2ED1-429D-9343-6B03D72EC2DB}"/>
                </a:ext>
              </a:extLst>
            </p:cNvPr>
            <p:cNvSpPr>
              <a:spLocks noChangeArrowheads="1"/>
            </p:cNvSpPr>
            <p:nvPr userDrawn="1"/>
          </p:nvSpPr>
          <p:spPr bwMode="gray">
            <a:xfrm>
              <a:off x="6650038" y="2216151"/>
              <a:ext cx="152400" cy="12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Rectangle 41">
              <a:extLst>
                <a:ext uri="{FF2B5EF4-FFF2-40B4-BE49-F238E27FC236}">
                  <a16:creationId xmlns:a16="http://schemas.microsoft.com/office/drawing/2014/main" id="{27EB350B-78EC-4CE4-9803-6981B8ABF253}"/>
                </a:ext>
              </a:extLst>
            </p:cNvPr>
            <p:cNvSpPr>
              <a:spLocks noChangeArrowheads="1"/>
            </p:cNvSpPr>
            <p:nvPr userDrawn="1"/>
          </p:nvSpPr>
          <p:spPr bwMode="gray">
            <a:xfrm>
              <a:off x="6027738" y="4837113"/>
              <a:ext cx="142875" cy="1460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1" name="Freeform 42">
              <a:extLst>
                <a:ext uri="{FF2B5EF4-FFF2-40B4-BE49-F238E27FC236}">
                  <a16:creationId xmlns:a16="http://schemas.microsoft.com/office/drawing/2014/main" id="{E19CD1BB-BAEF-4D84-8870-955840A2D735}"/>
                </a:ext>
              </a:extLst>
            </p:cNvPr>
            <p:cNvSpPr>
              <a:spLocks/>
            </p:cNvSpPr>
            <p:nvPr userDrawn="1"/>
          </p:nvSpPr>
          <p:spPr bwMode="gray">
            <a:xfrm>
              <a:off x="5783263" y="1841501"/>
              <a:ext cx="631825" cy="36513"/>
            </a:xfrm>
            <a:custGeom>
              <a:avLst/>
              <a:gdLst>
                <a:gd name="T0" fmla="*/ 185 w 191"/>
                <a:gd name="T1" fmla="*/ 11 h 11"/>
                <a:gd name="T2" fmla="*/ 6 w 191"/>
                <a:gd name="T3" fmla="*/ 11 h 11"/>
                <a:gd name="T4" fmla="*/ 0 w 191"/>
                <a:gd name="T5" fmla="*/ 6 h 11"/>
                <a:gd name="T6" fmla="*/ 6 w 191"/>
                <a:gd name="T7" fmla="*/ 0 h 11"/>
                <a:gd name="T8" fmla="*/ 185 w 191"/>
                <a:gd name="T9" fmla="*/ 0 h 11"/>
                <a:gd name="T10" fmla="*/ 191 w 191"/>
                <a:gd name="T11" fmla="*/ 6 h 11"/>
                <a:gd name="T12" fmla="*/ 185 w 191"/>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91" h="11">
                  <a:moveTo>
                    <a:pt x="185" y="11"/>
                  </a:moveTo>
                  <a:cubicBezTo>
                    <a:pt x="6" y="11"/>
                    <a:pt x="6" y="11"/>
                    <a:pt x="6" y="11"/>
                  </a:cubicBezTo>
                  <a:cubicBezTo>
                    <a:pt x="2" y="11"/>
                    <a:pt x="0" y="9"/>
                    <a:pt x="0" y="6"/>
                  </a:cubicBezTo>
                  <a:cubicBezTo>
                    <a:pt x="0" y="2"/>
                    <a:pt x="2" y="0"/>
                    <a:pt x="6" y="0"/>
                  </a:cubicBezTo>
                  <a:cubicBezTo>
                    <a:pt x="185" y="0"/>
                    <a:pt x="185" y="0"/>
                    <a:pt x="185" y="0"/>
                  </a:cubicBezTo>
                  <a:cubicBezTo>
                    <a:pt x="189" y="0"/>
                    <a:pt x="191" y="2"/>
                    <a:pt x="191" y="6"/>
                  </a:cubicBezTo>
                  <a:cubicBezTo>
                    <a:pt x="191" y="9"/>
                    <a:pt x="189" y="11"/>
                    <a:pt x="185" y="11"/>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2" name="Rectangle 43">
              <a:extLst>
                <a:ext uri="{FF2B5EF4-FFF2-40B4-BE49-F238E27FC236}">
                  <a16:creationId xmlns:a16="http://schemas.microsoft.com/office/drawing/2014/main" id="{AB3A5491-F398-47CB-BBBC-35E96F4E414D}"/>
                </a:ext>
              </a:extLst>
            </p:cNvPr>
            <p:cNvSpPr>
              <a:spLocks noChangeArrowheads="1"/>
            </p:cNvSpPr>
            <p:nvPr userDrawn="1"/>
          </p:nvSpPr>
          <p:spPr bwMode="gray">
            <a:xfrm>
              <a:off x="5429250" y="2722563"/>
              <a:ext cx="1339850" cy="6286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grpSp>
      <p:sp>
        <p:nvSpPr>
          <p:cNvPr id="149" name="Oval 148">
            <a:extLst>
              <a:ext uri="{FF2B5EF4-FFF2-40B4-BE49-F238E27FC236}">
                <a16:creationId xmlns:a16="http://schemas.microsoft.com/office/drawing/2014/main" id="{88B05F2C-2F66-43AA-A9E2-803B1F843606}"/>
              </a:ext>
            </a:extLst>
          </p:cNvPr>
          <p:cNvSpPr/>
          <p:nvPr userDrawn="1"/>
        </p:nvSpPr>
        <p:spPr bwMode="gray">
          <a:xfrm>
            <a:off x="7892021"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ndParaRPr>
          </a:p>
        </p:txBody>
      </p:sp>
      <p:grpSp>
        <p:nvGrpSpPr>
          <p:cNvPr id="148" name="Group 147">
            <a:extLst>
              <a:ext uri="{FF2B5EF4-FFF2-40B4-BE49-F238E27FC236}">
                <a16:creationId xmlns:a16="http://schemas.microsoft.com/office/drawing/2014/main" id="{E88D9ECD-A4C6-4CFD-BE83-83D944C0F97B}"/>
              </a:ext>
            </a:extLst>
          </p:cNvPr>
          <p:cNvGrpSpPr/>
          <p:nvPr userDrawn="1"/>
        </p:nvGrpSpPr>
        <p:grpSpPr bwMode="gray">
          <a:xfrm>
            <a:off x="8118306" y="2286842"/>
            <a:ext cx="1150309" cy="610594"/>
            <a:chOff x="6151563" y="1584325"/>
            <a:chExt cx="4276725" cy="2270126"/>
          </a:xfrm>
        </p:grpSpPr>
        <p:sp>
          <p:nvSpPr>
            <p:cNvPr id="129" name="Rectangle 47">
              <a:extLst>
                <a:ext uri="{FF2B5EF4-FFF2-40B4-BE49-F238E27FC236}">
                  <a16:creationId xmlns:a16="http://schemas.microsoft.com/office/drawing/2014/main" id="{26C055B8-93FF-46DA-B415-D8D54497176C}"/>
                </a:ext>
              </a:extLst>
            </p:cNvPr>
            <p:cNvSpPr>
              <a:spLocks noChangeArrowheads="1"/>
            </p:cNvSpPr>
            <p:nvPr userDrawn="1"/>
          </p:nvSpPr>
          <p:spPr bwMode="gray">
            <a:xfrm>
              <a:off x="6630988" y="1584325"/>
              <a:ext cx="3317875" cy="208438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30" name="Rectangle 48">
              <a:extLst>
                <a:ext uri="{FF2B5EF4-FFF2-40B4-BE49-F238E27FC236}">
                  <a16:creationId xmlns:a16="http://schemas.microsoft.com/office/drawing/2014/main" id="{CFE4BDC0-DE0F-4728-875B-177D4395AAE0}"/>
                </a:ext>
              </a:extLst>
            </p:cNvPr>
            <p:cNvSpPr>
              <a:spLocks noChangeArrowheads="1"/>
            </p:cNvSpPr>
            <p:nvPr userDrawn="1"/>
          </p:nvSpPr>
          <p:spPr bwMode="gray">
            <a:xfrm>
              <a:off x="6848476" y="1785938"/>
              <a:ext cx="2879725" cy="17637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49">
              <a:extLst>
                <a:ext uri="{FF2B5EF4-FFF2-40B4-BE49-F238E27FC236}">
                  <a16:creationId xmlns:a16="http://schemas.microsoft.com/office/drawing/2014/main" id="{DF9925D4-DE10-40F0-8BA3-16B00AE6C44D}"/>
                </a:ext>
              </a:extLst>
            </p:cNvPr>
            <p:cNvSpPr>
              <a:spLocks/>
            </p:cNvSpPr>
            <p:nvPr userDrawn="1"/>
          </p:nvSpPr>
          <p:spPr bwMode="gray">
            <a:xfrm>
              <a:off x="6151563" y="3668713"/>
              <a:ext cx="4276725" cy="185738"/>
            </a:xfrm>
            <a:custGeom>
              <a:avLst/>
              <a:gdLst>
                <a:gd name="T0" fmla="*/ 1265 w 1295"/>
                <a:gd name="T1" fmla="*/ 56 h 56"/>
                <a:gd name="T2" fmla="*/ 29 w 1295"/>
                <a:gd name="T3" fmla="*/ 56 h 56"/>
                <a:gd name="T4" fmla="*/ 0 w 1295"/>
                <a:gd name="T5" fmla="*/ 26 h 56"/>
                <a:gd name="T6" fmla="*/ 0 w 1295"/>
                <a:gd name="T7" fmla="*/ 0 h 56"/>
                <a:gd name="T8" fmla="*/ 1295 w 1295"/>
                <a:gd name="T9" fmla="*/ 0 h 56"/>
                <a:gd name="T10" fmla="*/ 1295 w 1295"/>
                <a:gd name="T11" fmla="*/ 26 h 56"/>
                <a:gd name="T12" fmla="*/ 1265 w 1295"/>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1295" h="56">
                  <a:moveTo>
                    <a:pt x="1265" y="56"/>
                  </a:moveTo>
                  <a:cubicBezTo>
                    <a:pt x="29" y="56"/>
                    <a:pt x="29" y="56"/>
                    <a:pt x="29" y="56"/>
                  </a:cubicBezTo>
                  <a:cubicBezTo>
                    <a:pt x="13" y="56"/>
                    <a:pt x="0" y="43"/>
                    <a:pt x="0" y="26"/>
                  </a:cubicBezTo>
                  <a:cubicBezTo>
                    <a:pt x="0" y="0"/>
                    <a:pt x="0" y="0"/>
                    <a:pt x="0" y="0"/>
                  </a:cubicBezTo>
                  <a:cubicBezTo>
                    <a:pt x="1295" y="0"/>
                    <a:pt x="1295" y="0"/>
                    <a:pt x="1295" y="0"/>
                  </a:cubicBezTo>
                  <a:cubicBezTo>
                    <a:pt x="1295" y="26"/>
                    <a:pt x="1295" y="26"/>
                    <a:pt x="1295" y="26"/>
                  </a:cubicBezTo>
                  <a:cubicBezTo>
                    <a:pt x="1295" y="43"/>
                    <a:pt x="1282" y="56"/>
                    <a:pt x="1265" y="5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round/>
                  <a:headEnd/>
                  <a:tailEnd/>
                </a14:hiddenLine>
              </a:ext>
            </a:extLst>
          </p:spPr>
          <p:txBody>
            <a:bodyPr/>
            <a:lstStyle/>
            <a:p>
              <a:pPr lvl="0"/>
              <a:endParaRPr lang="en-US"/>
            </a:p>
          </p:txBody>
        </p:sp>
        <p:sp>
          <p:nvSpPr>
            <p:cNvPr id="132" name="Rectangle 50">
              <a:extLst>
                <a:ext uri="{FF2B5EF4-FFF2-40B4-BE49-F238E27FC236}">
                  <a16:creationId xmlns:a16="http://schemas.microsoft.com/office/drawing/2014/main" id="{E95E9909-20A7-4A13-8FBC-BB76A4AAD529}"/>
                </a:ext>
              </a:extLst>
            </p:cNvPr>
            <p:cNvSpPr>
              <a:spLocks noChangeArrowheads="1"/>
            </p:cNvSpPr>
            <p:nvPr userDrawn="1"/>
          </p:nvSpPr>
          <p:spPr bwMode="gray">
            <a:xfrm>
              <a:off x="7353301" y="2098675"/>
              <a:ext cx="865188" cy="3302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3" name="Rectangle 51">
              <a:extLst>
                <a:ext uri="{FF2B5EF4-FFF2-40B4-BE49-F238E27FC236}">
                  <a16:creationId xmlns:a16="http://schemas.microsoft.com/office/drawing/2014/main" id="{2FD4C439-4658-45FA-AB12-5252FC20915B}"/>
                </a:ext>
              </a:extLst>
            </p:cNvPr>
            <p:cNvSpPr>
              <a:spLocks noChangeArrowheads="1"/>
            </p:cNvSpPr>
            <p:nvPr userDrawn="1"/>
          </p:nvSpPr>
          <p:spPr bwMode="gray">
            <a:xfrm>
              <a:off x="7086601" y="2098675"/>
              <a:ext cx="266700" cy="330200"/>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4" name="Rectangle 52">
              <a:extLst>
                <a:ext uri="{FF2B5EF4-FFF2-40B4-BE49-F238E27FC236}">
                  <a16:creationId xmlns:a16="http://schemas.microsoft.com/office/drawing/2014/main" id="{D9CFF0E1-0AE6-43B7-BC45-CB587EB544AE}"/>
                </a:ext>
              </a:extLst>
            </p:cNvPr>
            <p:cNvSpPr>
              <a:spLocks noChangeArrowheads="1"/>
            </p:cNvSpPr>
            <p:nvPr userDrawn="1"/>
          </p:nvSpPr>
          <p:spPr bwMode="gray">
            <a:xfrm>
              <a:off x="7086601" y="2559050"/>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5" name="Rectangle 53">
              <a:extLst>
                <a:ext uri="{FF2B5EF4-FFF2-40B4-BE49-F238E27FC236}">
                  <a16:creationId xmlns:a16="http://schemas.microsoft.com/office/drawing/2014/main" id="{E57A2468-B3CA-4D73-B693-76A85B0F761F}"/>
                </a:ext>
              </a:extLst>
            </p:cNvPr>
            <p:cNvSpPr>
              <a:spLocks noChangeArrowheads="1"/>
            </p:cNvSpPr>
            <p:nvPr userDrawn="1"/>
          </p:nvSpPr>
          <p:spPr bwMode="gray">
            <a:xfrm>
              <a:off x="7086601" y="2744788"/>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6" name="Rectangle 54">
              <a:extLst>
                <a:ext uri="{FF2B5EF4-FFF2-40B4-BE49-F238E27FC236}">
                  <a16:creationId xmlns:a16="http://schemas.microsoft.com/office/drawing/2014/main" id="{590B34AA-176F-4A9B-8492-C9062CEEB0A2}"/>
                </a:ext>
              </a:extLst>
            </p:cNvPr>
            <p:cNvSpPr>
              <a:spLocks noChangeArrowheads="1"/>
            </p:cNvSpPr>
            <p:nvPr userDrawn="1"/>
          </p:nvSpPr>
          <p:spPr bwMode="gray">
            <a:xfrm>
              <a:off x="7086601" y="2925763"/>
              <a:ext cx="1131888" cy="1063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7" name="Rectangle 55">
              <a:extLst>
                <a:ext uri="{FF2B5EF4-FFF2-40B4-BE49-F238E27FC236}">
                  <a16:creationId xmlns:a16="http://schemas.microsoft.com/office/drawing/2014/main" id="{B478D54E-B6DE-4ACF-B271-59436F9D78D0}"/>
                </a:ext>
              </a:extLst>
            </p:cNvPr>
            <p:cNvSpPr>
              <a:spLocks noChangeArrowheads="1"/>
            </p:cNvSpPr>
            <p:nvPr userDrawn="1"/>
          </p:nvSpPr>
          <p:spPr bwMode="gray">
            <a:xfrm>
              <a:off x="7086601" y="3111500"/>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8" name="Rectangle 56">
              <a:extLst>
                <a:ext uri="{FF2B5EF4-FFF2-40B4-BE49-F238E27FC236}">
                  <a16:creationId xmlns:a16="http://schemas.microsoft.com/office/drawing/2014/main" id="{10E94144-47B6-4CC4-8ACA-8555C206329A}"/>
                </a:ext>
              </a:extLst>
            </p:cNvPr>
            <p:cNvSpPr>
              <a:spLocks noChangeArrowheads="1"/>
            </p:cNvSpPr>
            <p:nvPr userDrawn="1"/>
          </p:nvSpPr>
          <p:spPr bwMode="gray">
            <a:xfrm>
              <a:off x="7086601" y="3297238"/>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9" name="Rectangle 57">
              <a:extLst>
                <a:ext uri="{FF2B5EF4-FFF2-40B4-BE49-F238E27FC236}">
                  <a16:creationId xmlns:a16="http://schemas.microsoft.com/office/drawing/2014/main" id="{884B7082-B3DA-41C6-888E-340C61D061D8}"/>
                </a:ext>
              </a:extLst>
            </p:cNvPr>
            <p:cNvSpPr>
              <a:spLocks noChangeArrowheads="1"/>
            </p:cNvSpPr>
            <p:nvPr userDrawn="1"/>
          </p:nvSpPr>
          <p:spPr bwMode="gray">
            <a:xfrm>
              <a:off x="8337551"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0" name="Rectangle 58">
              <a:extLst>
                <a:ext uri="{FF2B5EF4-FFF2-40B4-BE49-F238E27FC236}">
                  <a16:creationId xmlns:a16="http://schemas.microsoft.com/office/drawing/2014/main" id="{EAB98FDB-F070-4FD8-8674-449941060C9E}"/>
                </a:ext>
              </a:extLst>
            </p:cNvPr>
            <p:cNvSpPr>
              <a:spLocks noChangeArrowheads="1"/>
            </p:cNvSpPr>
            <p:nvPr userDrawn="1"/>
          </p:nvSpPr>
          <p:spPr bwMode="gray">
            <a:xfrm>
              <a:off x="8764588" y="2098675"/>
              <a:ext cx="312738"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1" name="Rectangle 59">
              <a:extLst>
                <a:ext uri="{FF2B5EF4-FFF2-40B4-BE49-F238E27FC236}">
                  <a16:creationId xmlns:a16="http://schemas.microsoft.com/office/drawing/2014/main" id="{B045539F-5CE5-47A9-A17E-1643D4CD9B2A}"/>
                </a:ext>
              </a:extLst>
            </p:cNvPr>
            <p:cNvSpPr>
              <a:spLocks noChangeArrowheads="1"/>
            </p:cNvSpPr>
            <p:nvPr userDrawn="1"/>
          </p:nvSpPr>
          <p:spPr bwMode="gray">
            <a:xfrm>
              <a:off x="9193213"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2" name="Rectangle 60">
              <a:extLst>
                <a:ext uri="{FF2B5EF4-FFF2-40B4-BE49-F238E27FC236}">
                  <a16:creationId xmlns:a16="http://schemas.microsoft.com/office/drawing/2014/main" id="{C0C7BB4D-3B48-4D4F-B494-4C1EE0FD7C1C}"/>
                </a:ext>
              </a:extLst>
            </p:cNvPr>
            <p:cNvSpPr>
              <a:spLocks noChangeArrowheads="1"/>
            </p:cNvSpPr>
            <p:nvPr userDrawn="1"/>
          </p:nvSpPr>
          <p:spPr bwMode="gray">
            <a:xfrm>
              <a:off x="8337551"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3" name="Rectangle 61">
              <a:extLst>
                <a:ext uri="{FF2B5EF4-FFF2-40B4-BE49-F238E27FC236}">
                  <a16:creationId xmlns:a16="http://schemas.microsoft.com/office/drawing/2014/main" id="{0BFA0E04-B61F-491E-8CEE-282132478766}"/>
                </a:ext>
              </a:extLst>
            </p:cNvPr>
            <p:cNvSpPr>
              <a:spLocks noChangeArrowheads="1"/>
            </p:cNvSpPr>
            <p:nvPr userDrawn="1"/>
          </p:nvSpPr>
          <p:spPr bwMode="gray">
            <a:xfrm>
              <a:off x="8764588" y="2581275"/>
              <a:ext cx="312738"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4" name="Rectangle 62">
              <a:extLst>
                <a:ext uri="{FF2B5EF4-FFF2-40B4-BE49-F238E27FC236}">
                  <a16:creationId xmlns:a16="http://schemas.microsoft.com/office/drawing/2014/main" id="{AFB42A0A-BD91-43E7-988D-573EEC534564}"/>
                </a:ext>
              </a:extLst>
            </p:cNvPr>
            <p:cNvSpPr>
              <a:spLocks noChangeArrowheads="1"/>
            </p:cNvSpPr>
            <p:nvPr userDrawn="1"/>
          </p:nvSpPr>
          <p:spPr bwMode="gray">
            <a:xfrm>
              <a:off x="9193213"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5" name="Rectangle 63">
              <a:extLst>
                <a:ext uri="{FF2B5EF4-FFF2-40B4-BE49-F238E27FC236}">
                  <a16:creationId xmlns:a16="http://schemas.microsoft.com/office/drawing/2014/main" id="{BA15039E-DBE6-4F6E-80B1-70B510D54B0F}"/>
                </a:ext>
              </a:extLst>
            </p:cNvPr>
            <p:cNvSpPr>
              <a:spLocks noChangeArrowheads="1"/>
            </p:cNvSpPr>
            <p:nvPr userDrawn="1"/>
          </p:nvSpPr>
          <p:spPr bwMode="gray">
            <a:xfrm>
              <a:off x="8337551"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6" name="Rectangle 64">
              <a:extLst>
                <a:ext uri="{FF2B5EF4-FFF2-40B4-BE49-F238E27FC236}">
                  <a16:creationId xmlns:a16="http://schemas.microsoft.com/office/drawing/2014/main" id="{265A4B65-72CE-4B68-9D58-5199411F4C96}"/>
                </a:ext>
              </a:extLst>
            </p:cNvPr>
            <p:cNvSpPr>
              <a:spLocks noChangeArrowheads="1"/>
            </p:cNvSpPr>
            <p:nvPr userDrawn="1"/>
          </p:nvSpPr>
          <p:spPr bwMode="gray">
            <a:xfrm>
              <a:off x="8764588" y="3062288"/>
              <a:ext cx="312738"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7" name="Rectangle 65">
              <a:extLst>
                <a:ext uri="{FF2B5EF4-FFF2-40B4-BE49-F238E27FC236}">
                  <a16:creationId xmlns:a16="http://schemas.microsoft.com/office/drawing/2014/main" id="{9602881A-C071-4CA3-9947-55E1E8A8C5B1}"/>
                </a:ext>
              </a:extLst>
            </p:cNvPr>
            <p:cNvSpPr>
              <a:spLocks noChangeArrowheads="1"/>
            </p:cNvSpPr>
            <p:nvPr userDrawn="1"/>
          </p:nvSpPr>
          <p:spPr bwMode="gray">
            <a:xfrm>
              <a:off x="9193213"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grpSp>
      <p:sp>
        <p:nvSpPr>
          <p:cNvPr id="205" name="Multiplication Sign 204">
            <a:extLst>
              <a:ext uri="{FF2B5EF4-FFF2-40B4-BE49-F238E27FC236}">
                <a16:creationId xmlns:a16="http://schemas.microsoft.com/office/drawing/2014/main" id="{464A0F58-5D65-499E-8280-34A9DFF27F4A}"/>
              </a:ext>
            </a:extLst>
          </p:cNvPr>
          <p:cNvSpPr/>
          <p:nvPr userDrawn="1"/>
        </p:nvSpPr>
        <p:spPr bwMode="ltGray">
          <a:xfrm>
            <a:off x="3643244"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1" name="Multiplication Sign 210">
            <a:extLst>
              <a:ext uri="{FF2B5EF4-FFF2-40B4-BE49-F238E27FC236}">
                <a16:creationId xmlns:a16="http://schemas.microsoft.com/office/drawing/2014/main" id="{69338860-60E4-44A3-B6C1-0BC1315BA942}"/>
              </a:ext>
            </a:extLst>
          </p:cNvPr>
          <p:cNvSpPr/>
          <p:nvPr userDrawn="1"/>
        </p:nvSpPr>
        <p:spPr bwMode="ltGray">
          <a:xfrm>
            <a:off x="6271892"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4" name="Multiplication Sign 213">
            <a:extLst>
              <a:ext uri="{FF2B5EF4-FFF2-40B4-BE49-F238E27FC236}">
                <a16:creationId xmlns:a16="http://schemas.microsoft.com/office/drawing/2014/main" id="{DFD379AB-2220-4E7F-85FE-EBBE910DB5C2}"/>
              </a:ext>
            </a:extLst>
          </p:cNvPr>
          <p:cNvSpPr/>
          <p:nvPr userDrawn="1"/>
        </p:nvSpPr>
        <p:spPr bwMode="ltGray">
          <a:xfrm>
            <a:off x="8826629"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 name="Group 3">
            <a:extLst>
              <a:ext uri="{FF2B5EF4-FFF2-40B4-BE49-F238E27FC236}">
                <a16:creationId xmlns:a16="http://schemas.microsoft.com/office/drawing/2014/main" id="{8971C9C6-D4A9-4DFA-9E2D-9E501DB092DC}"/>
              </a:ext>
            </a:extLst>
          </p:cNvPr>
          <p:cNvGrpSpPr/>
          <p:nvPr userDrawn="1"/>
        </p:nvGrpSpPr>
        <p:grpSpPr bwMode="gray">
          <a:xfrm>
            <a:off x="3132278" y="2298246"/>
            <a:ext cx="718204" cy="544549"/>
            <a:chOff x="3132278" y="2298246"/>
            <a:chExt cx="718204" cy="544549"/>
          </a:xfrm>
        </p:grpSpPr>
        <p:sp>
          <p:nvSpPr>
            <p:cNvPr id="79" name="Freeform: Shape 78">
              <a:extLst>
                <a:ext uri="{FF2B5EF4-FFF2-40B4-BE49-F238E27FC236}">
                  <a16:creationId xmlns:a16="http://schemas.microsoft.com/office/drawing/2014/main" id="{19123BC5-D4FA-46FE-A2AC-4D6533EA9AB2}"/>
                </a:ext>
              </a:extLst>
            </p:cNvPr>
            <p:cNvSpPr/>
            <p:nvPr/>
          </p:nvSpPr>
          <p:spPr bwMode="gray">
            <a:xfrm>
              <a:off x="3194451" y="2298246"/>
              <a:ext cx="107195" cy="171511"/>
            </a:xfrm>
            <a:custGeom>
              <a:avLst/>
              <a:gdLst/>
              <a:ahLst/>
              <a:cxnLst/>
              <a:rect l="0" t="0" r="0" b="0"/>
              <a:pathLst>
                <a:path w="95250" h="152400">
                  <a:moveTo>
                    <a:pt x="81439" y="147161"/>
                  </a:moveTo>
                  <a:lnTo>
                    <a:pt x="20479" y="147161"/>
                  </a:lnTo>
                  <a:cubicBezTo>
                    <a:pt x="13811" y="147161"/>
                    <a:pt x="7144" y="141446"/>
                    <a:pt x="7144" y="133826"/>
                  </a:cubicBezTo>
                  <a:lnTo>
                    <a:pt x="7144" y="19526"/>
                  </a:lnTo>
                  <a:cubicBezTo>
                    <a:pt x="7144" y="12859"/>
                    <a:pt x="12859" y="7144"/>
                    <a:pt x="20479" y="7144"/>
                  </a:cubicBezTo>
                  <a:lnTo>
                    <a:pt x="81439" y="7144"/>
                  </a:lnTo>
                  <a:cubicBezTo>
                    <a:pt x="88106" y="7144"/>
                    <a:pt x="94774" y="12859"/>
                    <a:pt x="94774" y="20479"/>
                  </a:cubicBezTo>
                  <a:lnTo>
                    <a:pt x="94774" y="134779"/>
                  </a:lnTo>
                  <a:cubicBezTo>
                    <a:pt x="94774" y="141446"/>
                    <a:pt x="88106" y="147161"/>
                    <a:pt x="81439" y="1471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0" name="Freeform: Shape 79">
              <a:extLst>
                <a:ext uri="{FF2B5EF4-FFF2-40B4-BE49-F238E27FC236}">
                  <a16:creationId xmlns:a16="http://schemas.microsoft.com/office/drawing/2014/main" id="{5711D87E-2859-4301-A153-9C62DB528E0B}"/>
                </a:ext>
              </a:extLst>
            </p:cNvPr>
            <p:cNvSpPr/>
            <p:nvPr/>
          </p:nvSpPr>
          <p:spPr bwMode="gray">
            <a:xfrm>
              <a:off x="3293070" y="2417233"/>
              <a:ext cx="557412" cy="407339"/>
            </a:xfrm>
            <a:custGeom>
              <a:avLst/>
              <a:gdLst/>
              <a:ahLst/>
              <a:cxnLst/>
              <a:rect l="0" t="0" r="0" b="0"/>
              <a:pathLst>
                <a:path w="495300" h="361950">
                  <a:moveTo>
                    <a:pt x="488156" y="31909"/>
                  </a:moveTo>
                  <a:lnTo>
                    <a:pt x="439579" y="7144"/>
                  </a:lnTo>
                  <a:lnTo>
                    <a:pt x="7144" y="7144"/>
                  </a:lnTo>
                  <a:lnTo>
                    <a:pt x="7144" y="356711"/>
                  </a:lnTo>
                  <a:lnTo>
                    <a:pt x="433864" y="356711"/>
                  </a:lnTo>
                  <a:lnTo>
                    <a:pt x="488156" y="32813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1" name="Freeform: Shape 80">
              <a:extLst>
                <a:ext uri="{FF2B5EF4-FFF2-40B4-BE49-F238E27FC236}">
                  <a16:creationId xmlns:a16="http://schemas.microsoft.com/office/drawing/2014/main" id="{A4F64010-C37F-4B0B-8C4B-E5CD5398E636}"/>
                </a:ext>
              </a:extLst>
            </p:cNvPr>
            <p:cNvSpPr/>
            <p:nvPr/>
          </p:nvSpPr>
          <p:spPr bwMode="gray">
            <a:xfrm>
              <a:off x="3293070" y="2392577"/>
              <a:ext cx="557412" cy="64317"/>
            </a:xfrm>
            <a:custGeom>
              <a:avLst/>
              <a:gdLst/>
              <a:ahLst/>
              <a:cxnLst/>
              <a:rect l="0" t="0" r="0" b="0"/>
              <a:pathLst>
                <a:path w="495300" h="57150">
                  <a:moveTo>
                    <a:pt x="488156" y="53816"/>
                  </a:moveTo>
                  <a:lnTo>
                    <a:pt x="488156" y="49054"/>
                  </a:lnTo>
                  <a:cubicBezTo>
                    <a:pt x="488156" y="26194"/>
                    <a:pt x="469106" y="7144"/>
                    <a:pt x="446246" y="7144"/>
                  </a:cubicBezTo>
                  <a:lnTo>
                    <a:pt x="7144" y="7144"/>
                  </a:lnTo>
                  <a:lnTo>
                    <a:pt x="7144" y="53816"/>
                  </a:lnTo>
                  <a:lnTo>
                    <a:pt x="488156" y="5381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2" name="Freeform: Shape 81">
              <a:extLst>
                <a:ext uri="{FF2B5EF4-FFF2-40B4-BE49-F238E27FC236}">
                  <a16:creationId xmlns:a16="http://schemas.microsoft.com/office/drawing/2014/main" id="{DF5111A6-FF13-4B86-9A02-4968F86EFDFC}"/>
                </a:ext>
              </a:extLst>
            </p:cNvPr>
            <p:cNvSpPr/>
            <p:nvPr/>
          </p:nvSpPr>
          <p:spPr bwMode="gray">
            <a:xfrm>
              <a:off x="3293070" y="2778478"/>
              <a:ext cx="557412" cy="64317"/>
            </a:xfrm>
            <a:custGeom>
              <a:avLst/>
              <a:gdLst/>
              <a:ahLst/>
              <a:cxnLst/>
              <a:rect l="0" t="0" r="0" b="0"/>
              <a:pathLst>
                <a:path w="495300" h="57150">
                  <a:moveTo>
                    <a:pt x="7144" y="7144"/>
                  </a:moveTo>
                  <a:lnTo>
                    <a:pt x="7144" y="57626"/>
                  </a:lnTo>
                  <a:lnTo>
                    <a:pt x="446246" y="57626"/>
                  </a:lnTo>
                  <a:cubicBezTo>
                    <a:pt x="469106" y="57626"/>
                    <a:pt x="488156" y="38576"/>
                    <a:pt x="488156" y="15716"/>
                  </a:cubicBezTo>
                  <a:lnTo>
                    <a:pt x="488156"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3" name="Freeform: Shape 82">
              <a:extLst>
                <a:ext uri="{FF2B5EF4-FFF2-40B4-BE49-F238E27FC236}">
                  <a16:creationId xmlns:a16="http://schemas.microsoft.com/office/drawing/2014/main" id="{D46C1B4E-7932-4411-ADEE-738D4EB9AB4F}"/>
                </a:ext>
              </a:extLst>
            </p:cNvPr>
            <p:cNvSpPr/>
            <p:nvPr/>
          </p:nvSpPr>
          <p:spPr bwMode="gray">
            <a:xfrm>
              <a:off x="3132278" y="2346484"/>
              <a:ext cx="235828" cy="482376"/>
            </a:xfrm>
            <a:custGeom>
              <a:avLst/>
              <a:gdLst/>
              <a:ahLst/>
              <a:cxnLst/>
              <a:rect l="0" t="0" r="0" b="0"/>
              <a:pathLst>
                <a:path w="209550" h="428625">
                  <a:moveTo>
                    <a:pt x="205264" y="391001"/>
                  </a:moveTo>
                  <a:lnTo>
                    <a:pt x="109061" y="428149"/>
                  </a:lnTo>
                  <a:lnTo>
                    <a:pt x="7144" y="391001"/>
                  </a:lnTo>
                  <a:lnTo>
                    <a:pt x="7144" y="48101"/>
                  </a:lnTo>
                  <a:lnTo>
                    <a:pt x="106204" y="7144"/>
                  </a:lnTo>
                  <a:lnTo>
                    <a:pt x="205264" y="48101"/>
                  </a:ln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4" name="Freeform: Shape 83">
              <a:extLst>
                <a:ext uri="{FF2B5EF4-FFF2-40B4-BE49-F238E27FC236}">
                  <a16:creationId xmlns:a16="http://schemas.microsoft.com/office/drawing/2014/main" id="{403E67C2-61A7-4327-B9AE-EB39024D08C9}"/>
                </a:ext>
              </a:extLst>
            </p:cNvPr>
            <p:cNvSpPr/>
            <p:nvPr/>
          </p:nvSpPr>
          <p:spPr bwMode="gray">
            <a:xfrm>
              <a:off x="3132278" y="2327189"/>
              <a:ext cx="235828" cy="75036"/>
            </a:xfrm>
            <a:custGeom>
              <a:avLst/>
              <a:gdLst/>
              <a:ahLst/>
              <a:cxnLst/>
              <a:rect l="0" t="0" r="0" b="0"/>
              <a:pathLst>
                <a:path w="209550" h="66675">
                  <a:moveTo>
                    <a:pt x="205264" y="65246"/>
                  </a:moveTo>
                  <a:lnTo>
                    <a:pt x="205264" y="44291"/>
                  </a:lnTo>
                  <a:cubicBezTo>
                    <a:pt x="205264" y="23336"/>
                    <a:pt x="188119" y="7144"/>
                    <a:pt x="168116" y="7144"/>
                  </a:cubicBezTo>
                  <a:lnTo>
                    <a:pt x="44291" y="7144"/>
                  </a:lnTo>
                  <a:cubicBezTo>
                    <a:pt x="24289" y="7144"/>
                    <a:pt x="7144" y="24289"/>
                    <a:pt x="7144" y="44291"/>
                  </a:cubicBezTo>
                  <a:lnTo>
                    <a:pt x="7144" y="65246"/>
                  </a:lnTo>
                  <a:lnTo>
                    <a:pt x="205264" y="6524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5" name="Freeform: Shape 84">
              <a:extLst>
                <a:ext uri="{FF2B5EF4-FFF2-40B4-BE49-F238E27FC236}">
                  <a16:creationId xmlns:a16="http://schemas.microsoft.com/office/drawing/2014/main" id="{6D3A9CA2-5D0F-4251-A1DB-C27B4C28C03D}"/>
                </a:ext>
              </a:extLst>
            </p:cNvPr>
            <p:cNvSpPr/>
            <p:nvPr/>
          </p:nvSpPr>
          <p:spPr bwMode="gray">
            <a:xfrm>
              <a:off x="3132278" y="2778478"/>
              <a:ext cx="235828" cy="64317"/>
            </a:xfrm>
            <a:custGeom>
              <a:avLst/>
              <a:gdLst/>
              <a:ahLst/>
              <a:cxnLst/>
              <a:rect l="0" t="0" r="0" b="0"/>
              <a:pathLst>
                <a:path w="209550" h="57150">
                  <a:moveTo>
                    <a:pt x="7144" y="7144"/>
                  </a:moveTo>
                  <a:lnTo>
                    <a:pt x="7144" y="19526"/>
                  </a:lnTo>
                  <a:cubicBezTo>
                    <a:pt x="7144" y="40481"/>
                    <a:pt x="24289" y="56674"/>
                    <a:pt x="44291" y="56674"/>
                  </a:cubicBezTo>
                  <a:lnTo>
                    <a:pt x="167164" y="56674"/>
                  </a:lnTo>
                  <a:cubicBezTo>
                    <a:pt x="188119" y="56674"/>
                    <a:pt x="204311" y="39529"/>
                    <a:pt x="204311" y="19526"/>
                  </a:cubicBezTo>
                  <a:lnTo>
                    <a:pt x="204311"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6" name="Freeform: Shape 85">
              <a:extLst>
                <a:ext uri="{FF2B5EF4-FFF2-40B4-BE49-F238E27FC236}">
                  <a16:creationId xmlns:a16="http://schemas.microsoft.com/office/drawing/2014/main" id="{139DA858-1E17-41E2-A370-09FD78386FD7}"/>
                </a:ext>
              </a:extLst>
            </p:cNvPr>
            <p:cNvSpPr/>
            <p:nvPr/>
          </p:nvSpPr>
          <p:spPr bwMode="gray">
            <a:xfrm>
              <a:off x="3407769" y="2427952"/>
              <a:ext cx="375181" cy="375181"/>
            </a:xfrm>
            <a:custGeom>
              <a:avLst/>
              <a:gdLst/>
              <a:ahLst/>
              <a:cxnLst/>
              <a:rect l="0" t="0" r="0" b="0"/>
              <a:pathLst>
                <a:path w="333375" h="333375">
                  <a:moveTo>
                    <a:pt x="329089" y="168116"/>
                  </a:moveTo>
                  <a:cubicBezTo>
                    <a:pt x="329089" y="257019"/>
                    <a:pt x="257019" y="329089"/>
                    <a:pt x="168116" y="329089"/>
                  </a:cubicBezTo>
                  <a:cubicBezTo>
                    <a:pt x="79214" y="329089"/>
                    <a:pt x="7144" y="257019"/>
                    <a:pt x="7144" y="168116"/>
                  </a:cubicBezTo>
                  <a:cubicBezTo>
                    <a:pt x="7144" y="79214"/>
                    <a:pt x="79214" y="7144"/>
                    <a:pt x="168116" y="7144"/>
                  </a:cubicBezTo>
                  <a:cubicBezTo>
                    <a:pt x="257019" y="7144"/>
                    <a:pt x="329089" y="79214"/>
                    <a:pt x="329089" y="168116"/>
                  </a:cubicBez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7" name="Freeform: Shape 86">
              <a:extLst>
                <a:ext uri="{FF2B5EF4-FFF2-40B4-BE49-F238E27FC236}">
                  <a16:creationId xmlns:a16="http://schemas.microsoft.com/office/drawing/2014/main" id="{B982D7D2-16E2-4E71-A0C9-3E8F510C3D69}"/>
                </a:ext>
              </a:extLst>
            </p:cNvPr>
            <p:cNvSpPr/>
            <p:nvPr/>
          </p:nvSpPr>
          <p:spPr bwMode="gray">
            <a:xfrm>
              <a:off x="3436711" y="2456894"/>
              <a:ext cx="310864" cy="310864"/>
            </a:xfrm>
            <a:custGeom>
              <a:avLst/>
              <a:gdLst/>
              <a:ahLst/>
              <a:cxnLst/>
              <a:rect l="0" t="0" r="0" b="0"/>
              <a:pathLst>
                <a:path w="276225" h="276225">
                  <a:moveTo>
                    <a:pt x="277654" y="142399"/>
                  </a:moveTo>
                  <a:cubicBezTo>
                    <a:pt x="277654" y="217098"/>
                    <a:pt x="217098" y="277654"/>
                    <a:pt x="142399" y="277654"/>
                  </a:cubicBezTo>
                  <a:cubicBezTo>
                    <a:pt x="67699" y="277654"/>
                    <a:pt x="7144" y="217098"/>
                    <a:pt x="7144" y="142399"/>
                  </a:cubicBezTo>
                  <a:cubicBezTo>
                    <a:pt x="7144" y="67699"/>
                    <a:pt x="67699" y="7144"/>
                    <a:pt x="142399" y="7144"/>
                  </a:cubicBezTo>
                  <a:cubicBezTo>
                    <a:pt x="217098" y="7144"/>
                    <a:pt x="277654" y="67699"/>
                    <a:pt x="277654" y="142399"/>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8" name="Freeform: Shape 87">
              <a:extLst>
                <a:ext uri="{FF2B5EF4-FFF2-40B4-BE49-F238E27FC236}">
                  <a16:creationId xmlns:a16="http://schemas.microsoft.com/office/drawing/2014/main" id="{A6D67E79-9064-4B8F-BA3E-B5213A78A1AD}"/>
                </a:ext>
              </a:extLst>
            </p:cNvPr>
            <p:cNvSpPr/>
            <p:nvPr/>
          </p:nvSpPr>
          <p:spPr bwMode="gray">
            <a:xfrm>
              <a:off x="3588927" y="2609110"/>
              <a:ext cx="160792" cy="160792"/>
            </a:xfrm>
            <a:custGeom>
              <a:avLst/>
              <a:gdLst/>
              <a:ahLst/>
              <a:cxnLst/>
              <a:rect l="0" t="0" r="0" b="0"/>
              <a:pathLst>
                <a:path w="142875" h="142875">
                  <a:moveTo>
                    <a:pt x="7144" y="141446"/>
                  </a:moveTo>
                  <a:lnTo>
                    <a:pt x="7144" y="7144"/>
                  </a:lnTo>
                  <a:lnTo>
                    <a:pt x="142399" y="7144"/>
                  </a:lnTo>
                  <a:lnTo>
                    <a:pt x="142399" y="7144"/>
                  </a:lnTo>
                  <a:cubicBezTo>
                    <a:pt x="142399" y="81439"/>
                    <a:pt x="82391" y="141446"/>
                    <a:pt x="7144" y="141446"/>
                  </a:cubicBezTo>
                  <a:lnTo>
                    <a:pt x="7144" y="14144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9" name="Freeform: Shape 88">
              <a:extLst>
                <a:ext uri="{FF2B5EF4-FFF2-40B4-BE49-F238E27FC236}">
                  <a16:creationId xmlns:a16="http://schemas.microsoft.com/office/drawing/2014/main" id="{9881B2B0-E706-40DB-902E-6B6B6D6A4E6C}"/>
                </a:ext>
              </a:extLst>
            </p:cNvPr>
            <p:cNvSpPr/>
            <p:nvPr/>
          </p:nvSpPr>
          <p:spPr bwMode="gray">
            <a:xfrm>
              <a:off x="3497812" y="2517996"/>
              <a:ext cx="192950" cy="192950"/>
            </a:xfrm>
            <a:custGeom>
              <a:avLst/>
              <a:gdLst/>
              <a:ahLst/>
              <a:cxnLst/>
              <a:rect l="0" t="0" r="0" b="0"/>
              <a:pathLst>
                <a:path w="171450" h="171450">
                  <a:moveTo>
                    <a:pt x="169069" y="88106"/>
                  </a:moveTo>
                  <a:cubicBezTo>
                    <a:pt x="169069" y="132821"/>
                    <a:pt x="132821" y="169069"/>
                    <a:pt x="88106" y="169069"/>
                  </a:cubicBezTo>
                  <a:cubicBezTo>
                    <a:pt x="43392" y="169069"/>
                    <a:pt x="7144" y="132821"/>
                    <a:pt x="7144" y="88106"/>
                  </a:cubicBezTo>
                  <a:cubicBezTo>
                    <a:pt x="7144" y="43392"/>
                    <a:pt x="43392" y="7144"/>
                    <a:pt x="88106" y="7144"/>
                  </a:cubicBezTo>
                  <a:cubicBezTo>
                    <a:pt x="132821" y="7144"/>
                    <a:pt x="169069" y="43392"/>
                    <a:pt x="169069" y="8810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0" name="Freeform: Shape 89">
              <a:extLst>
                <a:ext uri="{FF2B5EF4-FFF2-40B4-BE49-F238E27FC236}">
                  <a16:creationId xmlns:a16="http://schemas.microsoft.com/office/drawing/2014/main" id="{A2AA46AB-18A0-4251-B4B2-A28EA46FABC6}"/>
                </a:ext>
              </a:extLst>
            </p:cNvPr>
            <p:cNvSpPr/>
            <p:nvPr/>
          </p:nvSpPr>
          <p:spPr bwMode="gray">
            <a:xfrm>
              <a:off x="3528898" y="2549081"/>
              <a:ext cx="75036" cy="75036"/>
            </a:xfrm>
            <a:custGeom>
              <a:avLst/>
              <a:gdLst/>
              <a:ahLst/>
              <a:cxnLst/>
              <a:rect l="0" t="0" r="0" b="0"/>
              <a:pathLst>
                <a:path w="66675" h="66675">
                  <a:moveTo>
                    <a:pt x="68104" y="37624"/>
                  </a:moveTo>
                  <a:cubicBezTo>
                    <a:pt x="68104" y="54457"/>
                    <a:pt x="54457" y="68104"/>
                    <a:pt x="37624" y="68104"/>
                  </a:cubicBezTo>
                  <a:cubicBezTo>
                    <a:pt x="20790" y="68104"/>
                    <a:pt x="7144" y="54457"/>
                    <a:pt x="7144" y="37624"/>
                  </a:cubicBezTo>
                  <a:cubicBezTo>
                    <a:pt x="7144" y="20790"/>
                    <a:pt x="20790" y="7144"/>
                    <a:pt x="37624" y="7144"/>
                  </a:cubicBezTo>
                  <a:cubicBezTo>
                    <a:pt x="54457" y="7144"/>
                    <a:pt x="68104" y="20790"/>
                    <a:pt x="68104" y="37624"/>
                  </a:cubicBezTo>
                  <a:close/>
                </a:path>
              </a:pathLst>
            </a:custGeom>
            <a:solidFill>
              <a:srgbClr val="FFFFFF"/>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1" name="Freeform: Shape 90">
              <a:extLst>
                <a:ext uri="{FF2B5EF4-FFF2-40B4-BE49-F238E27FC236}">
                  <a16:creationId xmlns:a16="http://schemas.microsoft.com/office/drawing/2014/main" id="{EF43424F-38F4-432B-AE52-7BC0881813F7}"/>
                </a:ext>
              </a:extLst>
            </p:cNvPr>
            <p:cNvSpPr/>
            <p:nvPr/>
          </p:nvSpPr>
          <p:spPr bwMode="gray">
            <a:xfrm>
              <a:off x="3388474" y="2416160"/>
              <a:ext cx="64317" cy="64317"/>
            </a:xfrm>
            <a:custGeom>
              <a:avLst/>
              <a:gdLst/>
              <a:ahLst/>
              <a:cxnLst/>
              <a:rect l="0" t="0" r="0" b="0"/>
              <a:pathLst>
                <a:path w="57150" h="57150">
                  <a:moveTo>
                    <a:pt x="58579" y="32861"/>
                  </a:moveTo>
                  <a:cubicBezTo>
                    <a:pt x="58579" y="47065"/>
                    <a:pt x="47065" y="58579"/>
                    <a:pt x="32861" y="58579"/>
                  </a:cubicBezTo>
                  <a:cubicBezTo>
                    <a:pt x="18658" y="58579"/>
                    <a:pt x="7144" y="47065"/>
                    <a:pt x="7144" y="32861"/>
                  </a:cubicBezTo>
                  <a:cubicBezTo>
                    <a:pt x="7144" y="18658"/>
                    <a:pt x="18658" y="7144"/>
                    <a:pt x="32861" y="7144"/>
                  </a:cubicBezTo>
                  <a:cubicBezTo>
                    <a:pt x="47065" y="7144"/>
                    <a:pt x="58579" y="18658"/>
                    <a:pt x="58579" y="328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92" name="Freeform: Shape 91">
              <a:extLst>
                <a:ext uri="{FF2B5EF4-FFF2-40B4-BE49-F238E27FC236}">
                  <a16:creationId xmlns:a16="http://schemas.microsoft.com/office/drawing/2014/main" id="{CA05F177-6194-465B-BE2A-800E5ED64142}"/>
                </a:ext>
              </a:extLst>
            </p:cNvPr>
            <p:cNvSpPr/>
            <p:nvPr/>
          </p:nvSpPr>
          <p:spPr bwMode="gray">
            <a:xfrm>
              <a:off x="3132278" y="2392577"/>
              <a:ext cx="96475" cy="396620"/>
            </a:xfrm>
            <a:custGeom>
              <a:avLst/>
              <a:gdLst/>
              <a:ahLst/>
              <a:cxnLst/>
              <a:rect l="0" t="0" r="0" b="0"/>
              <a:pathLst>
                <a:path w="85725" h="352425">
                  <a:moveTo>
                    <a:pt x="7144" y="7144"/>
                  </a:moveTo>
                  <a:lnTo>
                    <a:pt x="83344" y="7144"/>
                  </a:lnTo>
                  <a:lnTo>
                    <a:pt x="83344" y="350044"/>
                  </a:lnTo>
                  <a:lnTo>
                    <a:pt x="7144" y="35004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3" name="Freeform: Shape 92">
              <a:extLst>
                <a:ext uri="{FF2B5EF4-FFF2-40B4-BE49-F238E27FC236}">
                  <a16:creationId xmlns:a16="http://schemas.microsoft.com/office/drawing/2014/main" id="{83D552AA-E188-4FE9-820E-7624D3B5EABD}"/>
                </a:ext>
              </a:extLst>
            </p:cNvPr>
            <p:cNvSpPr/>
            <p:nvPr/>
          </p:nvSpPr>
          <p:spPr bwMode="gray">
            <a:xfrm>
              <a:off x="3451718" y="2316470"/>
              <a:ext cx="289425" cy="85756"/>
            </a:xfrm>
            <a:custGeom>
              <a:avLst/>
              <a:gdLst/>
              <a:ahLst/>
              <a:cxnLst/>
              <a:rect l="0" t="0" r="0" b="0"/>
              <a:pathLst>
                <a:path w="257175" h="76200">
                  <a:moveTo>
                    <a:pt x="251936" y="75724"/>
                  </a:moveTo>
                  <a:lnTo>
                    <a:pt x="7144" y="75724"/>
                  </a:lnTo>
                  <a:lnTo>
                    <a:pt x="41434" y="17621"/>
                  </a:lnTo>
                  <a:cubicBezTo>
                    <a:pt x="45244" y="10954"/>
                    <a:pt x="52864" y="7144"/>
                    <a:pt x="60484" y="7144"/>
                  </a:cubicBezTo>
                  <a:lnTo>
                    <a:pt x="198596" y="7144"/>
                  </a:lnTo>
                  <a:cubicBezTo>
                    <a:pt x="206216" y="7144"/>
                    <a:pt x="213836" y="10954"/>
                    <a:pt x="217646" y="17621"/>
                  </a:cubicBezTo>
                  <a:lnTo>
                    <a:pt x="251936" y="7572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grpSp>
    </p:spTree>
    <p:extLst>
      <p:ext uri="{BB962C8B-B14F-4D97-AF65-F5344CB8AC3E}">
        <p14:creationId xmlns:p14="http://schemas.microsoft.com/office/powerpoint/2010/main" val="299932401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3465371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41736828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282987022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38676925"/>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8"/>
            <a:ext cx="9859116" cy="2697988"/>
          </a:xfrm>
          <a:noFill/>
        </p:spPr>
        <p:txBody>
          <a:bodyPr tIns="91422" bIns="91422" anchor="t" anchorCtr="0"/>
          <a:lstStyle>
            <a:lvl1pPr>
              <a:defRPr sz="7058" spc="-97"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2" y="3877280"/>
            <a:ext cx="9860673" cy="1793881"/>
          </a:xfrm>
          <a:noFill/>
        </p:spPr>
        <p:txBody>
          <a:bodyPr lIns="182841" tIns="146275" rIns="182841" bIns="146275">
            <a:noAutofit/>
          </a:bodyPr>
          <a:lstStyle>
            <a:lvl1pPr marL="0" indent="0">
              <a:spcBef>
                <a:spcPts val="0"/>
              </a:spcBef>
              <a:buNone/>
              <a:defRPr sz="362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06348934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8"/>
            <a:ext cx="9859116" cy="2697988"/>
          </a:xfrm>
          <a:noFill/>
        </p:spPr>
        <p:txBody>
          <a:bodyPr tIns="91422" bIns="91422" anchor="t" anchorCtr="0"/>
          <a:lstStyle>
            <a:lvl1pPr>
              <a:defRPr lang="en-US" sz="7058" b="0" kern="1200" cap="none" spc="-97"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167962121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5"/>
            <a:ext cx="11653523" cy="1176886"/>
          </a:xfrm>
          <a:noFill/>
        </p:spPr>
        <p:txBody>
          <a:bodyPr tIns="91422" bIns="91422" anchor="t" anchorCtr="0">
            <a:spAutoFit/>
          </a:bodyPr>
          <a:lstStyle>
            <a:lvl1pPr>
              <a:defRPr sz="7058" spc="-97"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768633970"/>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5"/>
            <a:ext cx="11653523" cy="1176886"/>
          </a:xfrm>
          <a:noFill/>
        </p:spPr>
        <p:txBody>
          <a:bodyPr tIns="91422" bIns="91422" anchor="t" anchorCtr="0">
            <a:spAutoFit/>
          </a:bodyPr>
          <a:lstStyle>
            <a:lvl1pPr>
              <a:defRPr sz="7058" spc="-97"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112366429"/>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5"/>
            <a:ext cx="11653523" cy="1176886"/>
          </a:xfrm>
          <a:noFill/>
        </p:spPr>
        <p:txBody>
          <a:bodyPr tIns="91422" bIns="91422" anchor="t" anchorCtr="0">
            <a:spAutoFit/>
          </a:bodyPr>
          <a:lstStyle>
            <a:lvl1pPr>
              <a:defRPr sz="7058" spc="-97"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078912882"/>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40109037"/>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133703153"/>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435578335"/>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7"/>
            <a:ext cx="11653523" cy="2184808"/>
          </a:xfrm>
        </p:spPr>
        <p:txBody>
          <a:bodyPr>
            <a:spAutoFit/>
          </a:bodyPr>
          <a:lstStyle>
            <a:lvl3pPr>
              <a:defRPr sz="2353"/>
            </a:lvl3pPr>
            <a:lvl4pPr>
              <a:defRPr sz="1961"/>
            </a:lvl4pPr>
            <a:lvl5pPr>
              <a:defRPr sz="1961"/>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78070824"/>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Blank Accent Color 3">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653631"/>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algn="ctr" defTabSz="913914"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2" y="1197323"/>
            <a:ext cx="11653522" cy="1961485"/>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5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5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8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75842342"/>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2" y="6170060"/>
            <a:ext cx="11623331" cy="395296"/>
          </a:xfrm>
          <a:prstGeom prst="rect">
            <a:avLst/>
          </a:prstGeom>
          <a:noFill/>
          <a:ln w="12700">
            <a:noFill/>
            <a:miter lim="800000"/>
            <a:headEnd type="none" w="sm" len="sm"/>
            <a:tailEnd type="none" w="sm" len="sm"/>
          </a:ln>
          <a:effectLst/>
        </p:spPr>
        <p:txBody>
          <a:bodyPr vert="horz" wrap="square" lIns="179247" tIns="143400" rIns="179247" bIns="143400" numCol="1" anchor="t" anchorCtr="0" compatLnSpc="1">
            <a:prstTxWarp prst="textNoShape">
              <a:avLst/>
            </a:prstTxWarp>
            <a:spAutoFit/>
          </a:bodyPr>
          <a:lstStyle/>
          <a:p>
            <a:pPr defTabSz="913736" eaLnBrk="0" hangingPunct="0"/>
            <a:r>
              <a:rPr lang="en-US" sz="686">
                <a:gradFill>
                  <a:gsLst>
                    <a:gs pos="0">
                      <a:schemeClr val="tx1"/>
                    </a:gs>
                    <a:gs pos="100000">
                      <a:schemeClr val="tx1"/>
                    </a:gs>
                  </a:gsLst>
                  <a:lin ang="5400000" scaled="0"/>
                </a:gradFill>
                <a:cs typeface="Segoe UI" pitchFamily="34" charset="0"/>
              </a:rPr>
              <a:t>© 2014 Microsoft Corporation. All rights reserved. </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2958513" y="2943654"/>
            <a:ext cx="3214044" cy="690695"/>
          </a:xfrm>
          <a:prstGeom prst="rect">
            <a:avLst/>
          </a:prstGeom>
        </p:spPr>
      </p:pic>
      <p:pic>
        <p:nvPicPr>
          <p:cNvPr id="4" name="Picture 3" descr="Pivotal_Teal_RGB.eps"/>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135" y="2681875"/>
            <a:ext cx="3103082" cy="1214250"/>
          </a:xfrm>
          <a:prstGeom prst="rect">
            <a:avLst/>
          </a:prstGeom>
        </p:spPr>
      </p:pic>
    </p:spTree>
    <p:extLst>
      <p:ext uri="{BB962C8B-B14F-4D97-AF65-F5344CB8AC3E}">
        <p14:creationId xmlns:p14="http://schemas.microsoft.com/office/powerpoint/2010/main" val="19993213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par>
                          <p:cTn id="9" fill="hold">
                            <p:stCondLst>
                              <p:cond delay="0"/>
                            </p:stCondLst>
                            <p:childTnLst>
                              <p:par>
                                <p:cTn id="10" presetID="42" presetClass="path" presetSubtype="0" accel="50000" decel="50000" fill="hold" nodeType="afterEffect">
                                  <p:stCondLst>
                                    <p:cond delay="0"/>
                                  </p:stCondLst>
                                  <p:childTnLst>
                                    <p:animMotion origin="layout" path="M -0.03195 -0.00124 L -3.4769E-6 1.71499E-6 " pathEditMode="relative" rAng="0" ptsTypes="AA">
                                      <p:cBhvr>
                                        <p:cTn id="11" dur="500" fill="hold"/>
                                        <p:tgtEl>
                                          <p:spTgt spid="4"/>
                                        </p:tgtEl>
                                        <p:attrNameLst>
                                          <p:attrName>ppt_x</p:attrName>
                                          <p:attrName>ppt_y</p:attrName>
                                        </p:attrNameLst>
                                      </p:cBhvr>
                                      <p:rCtr x="1598" y="62"/>
                                    </p:animMotion>
                                  </p:childTnLst>
                                </p:cTn>
                              </p:par>
                              <p:par>
                                <p:cTn id="12" presetID="0" presetClass="path" presetSubtype="0" accel="50000" decel="50000" fill="hold" nodeType="withEffect">
                                  <p:stCondLst>
                                    <p:cond delay="0"/>
                                  </p:stCondLst>
                                  <p:childTnLst>
                                    <p:animMotion origin="layout" path="M 0.04291 3.85802E-6 L -2.35347E-6 3.85802E-6 " pathEditMode="relative" rAng="0" ptsTypes="AA">
                                      <p:cBhvr>
                                        <p:cTn id="13" dur="500" fill="hold"/>
                                        <p:tgtEl>
                                          <p:spTgt spid="7"/>
                                        </p:tgtEl>
                                        <p:attrNameLst>
                                          <p:attrName>ppt_x</p:attrName>
                                          <p:attrName>ppt_y</p:attrName>
                                        </p:attrNameLst>
                                      </p:cBhvr>
                                      <p:rCtr x="-214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6"/>
            <a:ext cx="11653523" cy="2381448"/>
          </a:xfrm>
          <a:prstGeom prst="rect">
            <a:avLst/>
          </a:prstGeom>
        </p:spPr>
        <p:txBody>
          <a:bodyPr/>
          <a:lstStyle>
            <a:lvl1pPr marL="284730" indent="-284730">
              <a:buClr>
                <a:schemeClr val="tx1"/>
              </a:buClr>
              <a:buSzPct val="90000"/>
              <a:buFont typeface="Arial" pitchFamily="34" charset="0"/>
              <a:buChar char="•"/>
              <a:defRPr sz="362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26" indent="-275397">
              <a:buClr>
                <a:schemeClr val="tx1"/>
              </a:buClr>
              <a:buSzPct val="90000"/>
              <a:buFont typeface="Arial" pitchFamily="34" charset="0"/>
              <a:buChar char="•"/>
              <a:defRPr sz="303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57" indent="-284730">
              <a:buClr>
                <a:schemeClr val="tx1"/>
              </a:buClr>
              <a:buSzPct val="90000"/>
              <a:buFont typeface="Arial" pitchFamily="34" charset="0"/>
              <a:buChar char="•"/>
              <a:defRPr sz="2647">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07" indent="-22405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57" indent="-224050">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8"/>
            <a:ext cx="12192001" cy="619126"/>
          </a:xfrm>
          <a:prstGeom prst="rect">
            <a:avLst/>
          </a:prstGeom>
          <a:solidFill>
            <a:srgbClr val="FFFF99"/>
          </a:solidFill>
        </p:spPr>
        <p:txBody>
          <a:bodyPr wrap="square" lIns="155425" tIns="77712" rIns="155425" bIns="77712" anchor="b" anchorCtr="0">
            <a:noAutofit/>
          </a:bodyPr>
          <a:lstStyle>
            <a:lvl1pPr algn="r">
              <a:buFont typeface="Arial" pitchFamily="34" charset="0"/>
              <a:buNone/>
              <a:defRPr sz="3627" spc="-49"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715544055"/>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userDrawn="1">
  <p:cSld name="6_Blank">
    <p:spTree>
      <p:nvGrpSpPr>
        <p:cNvPr id="1" name=""/>
        <p:cNvGrpSpPr/>
        <p:nvPr/>
      </p:nvGrpSpPr>
      <p:grpSpPr>
        <a:xfrm>
          <a:off x="0" y="0"/>
          <a:ext cx="0" cy="0"/>
          <a:chOff x="0" y="0"/>
          <a:chExt cx="0" cy="0"/>
        </a:xfrm>
      </p:grpSpPr>
      <p:sp>
        <p:nvSpPr>
          <p:cNvPr id="5" name="Shape 251"/>
          <p:cNvSpPr/>
          <p:nvPr userDrawn="1"/>
        </p:nvSpPr>
        <p:spPr>
          <a:xfrm>
            <a:off x="152400" y="149352"/>
            <a:ext cx="11887200" cy="6559296"/>
          </a:xfrm>
          <a:prstGeom prst="rect">
            <a:avLst/>
          </a:prstGeom>
          <a:solidFill>
            <a:schemeClr val="accent5">
              <a:lumMod val="90000"/>
              <a:lumOff val="10000"/>
            </a:schemeClr>
          </a:solidFill>
          <a:ln>
            <a:noFill/>
          </a:ln>
        </p:spPr>
        <p:txBody>
          <a:bodyPr lIns="121868" tIns="60918" rIns="121868" bIns="60918" anchor="ctr" anchorCtr="0">
            <a:noAutofit/>
          </a:bodyPr>
          <a:lstStyle/>
          <a:p>
            <a:pPr marL="0" marR="0" lvl="0" indent="0" algn="ctr" rtl="0">
              <a:spcBef>
                <a:spcPts val="0"/>
              </a:spcBef>
              <a:buNone/>
            </a:pPr>
            <a:endParaRPr sz="2353" b="0" i="0" u="none" strike="noStrike" cap="none" baseline="0">
              <a:solidFill>
                <a:schemeClr val="lt1"/>
              </a:solidFill>
              <a:latin typeface="Arial"/>
              <a:ea typeface="Arial"/>
              <a:cs typeface="Arial"/>
              <a:sym typeface="Arial"/>
            </a:endParaRPr>
          </a:p>
        </p:txBody>
      </p:sp>
      <p:sp>
        <p:nvSpPr>
          <p:cNvPr id="4" name="Text Placeholder 3"/>
          <p:cNvSpPr>
            <a:spLocks noGrp="1"/>
          </p:cNvSpPr>
          <p:nvPr>
            <p:ph type="body" sz="quarter" idx="11"/>
          </p:nvPr>
        </p:nvSpPr>
        <p:spPr>
          <a:xfrm>
            <a:off x="548640" y="463299"/>
            <a:ext cx="7071360" cy="374683"/>
          </a:xfrm>
          <a:prstGeom prst="rect">
            <a:avLst/>
          </a:prstGeom>
          <a:effectLst/>
        </p:spPr>
        <p:txBody>
          <a:bodyPr lIns="0"/>
          <a:lstStyle>
            <a:lvl1pPr marL="0" indent="0">
              <a:buNone/>
              <a:defRPr sz="1372" b="1">
                <a:solidFill>
                  <a:srgbClr val="199F80"/>
                </a:solidFill>
              </a:defRPr>
            </a:lvl1pPr>
            <a:lvl2pPr marL="609416" indent="0">
              <a:buNone/>
              <a:defRPr sz="1372" b="1">
                <a:solidFill>
                  <a:schemeClr val="accent2"/>
                </a:solidFill>
              </a:defRPr>
            </a:lvl2pPr>
            <a:lvl3pPr marL="1218834" indent="0">
              <a:buNone/>
              <a:defRPr sz="1372" b="1">
                <a:solidFill>
                  <a:schemeClr val="accent2"/>
                </a:solidFill>
              </a:defRPr>
            </a:lvl3pPr>
            <a:lvl4pPr marL="1828251" indent="0">
              <a:buNone/>
              <a:defRPr sz="1372" b="1">
                <a:solidFill>
                  <a:schemeClr val="accent2"/>
                </a:solidFill>
              </a:defRPr>
            </a:lvl4pPr>
            <a:lvl5pPr marL="2437668" indent="0">
              <a:buNone/>
              <a:defRPr sz="1372" b="1">
                <a:solidFill>
                  <a:schemeClr val="accent2"/>
                </a:solidFill>
              </a:defRPr>
            </a:lvl5pPr>
          </a:lstStyle>
          <a:p>
            <a:pPr lvl="0"/>
            <a:r>
              <a:rPr lang="en-US"/>
              <a:t>Click to edit Master text styles</a:t>
            </a:r>
          </a:p>
        </p:txBody>
      </p:sp>
      <p:sp>
        <p:nvSpPr>
          <p:cNvPr id="8" name="Text Placeholder 7"/>
          <p:cNvSpPr>
            <a:spLocks noGrp="1"/>
          </p:cNvSpPr>
          <p:nvPr>
            <p:ph type="body" sz="quarter" idx="12"/>
          </p:nvPr>
        </p:nvSpPr>
        <p:spPr>
          <a:xfrm>
            <a:off x="548640" y="730759"/>
            <a:ext cx="7071360" cy="485330"/>
          </a:xfrm>
          <a:prstGeom prst="rect">
            <a:avLst/>
          </a:prstGeom>
        </p:spPr>
        <p:txBody>
          <a:bodyPr lIns="0"/>
          <a:lstStyle>
            <a:lvl1pPr marL="0" indent="0">
              <a:buNone/>
              <a:defRPr sz="2157">
                <a:solidFill>
                  <a:schemeClr val="bg1"/>
                </a:solidFill>
                <a:effectLst>
                  <a:outerShdw blurRad="50800" dist="38100" dir="5400000" algn="t" rotWithShape="0">
                    <a:prstClr val="black">
                      <a:alpha val="40000"/>
                    </a:prstClr>
                  </a:outerShdw>
                </a:effectLst>
              </a:defRPr>
            </a:lvl1pPr>
            <a:lvl2pPr marL="609416" indent="0">
              <a:buNone/>
              <a:defRPr sz="2157"/>
            </a:lvl2pPr>
            <a:lvl3pPr marL="1218834" indent="0">
              <a:buNone/>
              <a:defRPr sz="2157"/>
            </a:lvl3pPr>
            <a:lvl4pPr marL="1828251" indent="0">
              <a:buNone/>
              <a:defRPr sz="2157"/>
            </a:lvl4pPr>
            <a:lvl5pPr marL="2437668" indent="0">
              <a:buNone/>
              <a:defRPr sz="2157"/>
            </a:lvl5pPr>
          </a:lstStyle>
          <a:p>
            <a:pPr lvl="0"/>
            <a:r>
              <a:rPr lang="en-US"/>
              <a:t>Click to edit Master text styles</a:t>
            </a:r>
          </a:p>
        </p:txBody>
      </p:sp>
    </p:spTree>
    <p:extLst>
      <p:ext uri="{BB962C8B-B14F-4D97-AF65-F5344CB8AC3E}">
        <p14:creationId xmlns:p14="http://schemas.microsoft.com/office/powerpoint/2010/main" val="2717444309"/>
      </p:ext>
    </p:extLst>
  </p:cSld>
  <p:clrMapOvr>
    <a:masterClrMapping/>
  </p:clrMapOvr>
  <p:transition spd="slow">
    <p:wipe dir="r"/>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cSld name="1_Title and Content">
    <p:spTree>
      <p:nvGrpSpPr>
        <p:cNvPr id="1" name="Shape 21"/>
        <p:cNvGrpSpPr/>
        <p:nvPr/>
      </p:nvGrpSpPr>
      <p:grpSpPr>
        <a:xfrm>
          <a:off x="0" y="0"/>
          <a:ext cx="0" cy="0"/>
          <a:chOff x="0" y="0"/>
          <a:chExt cx="0" cy="0"/>
        </a:xfrm>
      </p:grpSpPr>
      <p:sp>
        <p:nvSpPr>
          <p:cNvPr id="22" name="Shape 22"/>
          <p:cNvSpPr txBox="1">
            <a:spLocks noGrp="1"/>
          </p:cNvSpPr>
          <p:nvPr>
            <p:ph type="title"/>
          </p:nvPr>
        </p:nvSpPr>
        <p:spPr>
          <a:xfrm>
            <a:off x="488951" y="433916"/>
            <a:ext cx="11214099" cy="613832"/>
          </a:xfrm>
          <a:prstGeom prst="rect">
            <a:avLst/>
          </a:prstGeom>
          <a:noFill/>
          <a:ln>
            <a:noFill/>
          </a:ln>
        </p:spPr>
        <p:txBody>
          <a:bodyPr lIns="124312" tIns="124312" rIns="124312" bIns="124312" anchor="t" anchorCtr="0"/>
          <a:lstStyle>
            <a:lvl1pPr marL="0" marR="0" lvl="0" indent="0" algn="l" rtl="0">
              <a:lnSpc>
                <a:spcPct val="90000"/>
              </a:lnSpc>
              <a:spcBef>
                <a:spcPts val="0"/>
              </a:spcBef>
              <a:buClr>
                <a:schemeClr val="dk2"/>
              </a:buClr>
              <a:buFont typeface="Arial"/>
              <a:buNone/>
              <a:defRPr sz="4313" b="0" i="0" u="none" strike="noStrike" cap="none">
                <a:solidFill>
                  <a:schemeClr val="dk2"/>
                </a:solidFill>
                <a:latin typeface="Arial"/>
                <a:ea typeface="Arial"/>
                <a:cs typeface="Arial"/>
                <a:sym typeface="Arial"/>
              </a:defRPr>
            </a:lvl1pPr>
            <a:lvl2pPr lvl="1" indent="0">
              <a:spcBef>
                <a:spcPts val="0"/>
              </a:spcBef>
              <a:buNone/>
              <a:defRPr sz="2353"/>
            </a:lvl2pPr>
            <a:lvl3pPr lvl="2" indent="0">
              <a:spcBef>
                <a:spcPts val="0"/>
              </a:spcBef>
              <a:buNone/>
              <a:defRPr sz="2353"/>
            </a:lvl3pPr>
            <a:lvl4pPr lvl="3" indent="0">
              <a:spcBef>
                <a:spcPts val="0"/>
              </a:spcBef>
              <a:buNone/>
              <a:defRPr sz="2353"/>
            </a:lvl4pPr>
            <a:lvl5pPr lvl="4" indent="0">
              <a:spcBef>
                <a:spcPts val="0"/>
              </a:spcBef>
              <a:buNone/>
              <a:defRPr sz="2353"/>
            </a:lvl5pPr>
            <a:lvl6pPr lvl="5" indent="0">
              <a:spcBef>
                <a:spcPts val="0"/>
              </a:spcBef>
              <a:buNone/>
              <a:defRPr sz="2353"/>
            </a:lvl6pPr>
            <a:lvl7pPr lvl="6" indent="0">
              <a:spcBef>
                <a:spcPts val="0"/>
              </a:spcBef>
              <a:buNone/>
              <a:defRPr sz="2353"/>
            </a:lvl7pPr>
            <a:lvl8pPr lvl="7" indent="0">
              <a:spcBef>
                <a:spcPts val="0"/>
              </a:spcBef>
              <a:buNone/>
              <a:defRPr sz="2353"/>
            </a:lvl8pPr>
            <a:lvl9pPr lvl="8" indent="0">
              <a:spcBef>
                <a:spcPts val="0"/>
              </a:spcBef>
              <a:buNone/>
              <a:defRPr sz="2353"/>
            </a:lvl9pPr>
          </a:lstStyle>
          <a:p>
            <a:endParaRPr/>
          </a:p>
        </p:txBody>
      </p:sp>
      <p:sp>
        <p:nvSpPr>
          <p:cNvPr id="23" name="Shape 23"/>
          <p:cNvSpPr txBox="1">
            <a:spLocks noGrp="1"/>
          </p:cNvSpPr>
          <p:nvPr>
            <p:ph type="body" idx="1"/>
          </p:nvPr>
        </p:nvSpPr>
        <p:spPr>
          <a:xfrm>
            <a:off x="488951" y="1432984"/>
            <a:ext cx="11214099" cy="702609"/>
          </a:xfrm>
          <a:prstGeom prst="rect">
            <a:avLst/>
          </a:prstGeom>
          <a:noFill/>
          <a:ln>
            <a:noFill/>
          </a:ln>
        </p:spPr>
        <p:txBody>
          <a:bodyPr lIns="124312" tIns="124312" rIns="124312" bIns="124312" anchor="t" anchorCtr="0"/>
          <a:lstStyle>
            <a:lvl1pPr marL="304708" marR="0" lvl="0" indent="-101569" algn="l" rtl="0">
              <a:spcBef>
                <a:spcPts val="1600"/>
              </a:spcBef>
              <a:buClr>
                <a:schemeClr val="accent1"/>
              </a:buClr>
              <a:buSzPct val="100000"/>
              <a:buFont typeface="Noto Sans Symbols"/>
              <a:buChar char="•"/>
              <a:defRPr sz="3235" b="0" i="0" u="none" strike="noStrike" cap="none">
                <a:solidFill>
                  <a:schemeClr val="dk1"/>
                </a:solidFill>
                <a:latin typeface="Arial"/>
                <a:ea typeface="Arial"/>
                <a:cs typeface="Arial"/>
                <a:sym typeface="Arial"/>
              </a:defRPr>
            </a:lvl1pPr>
            <a:lvl2pPr marL="990303" marR="0" lvl="1" indent="-211603" algn="l" rtl="0">
              <a:spcBef>
                <a:spcPts val="400"/>
              </a:spcBef>
              <a:buClr>
                <a:schemeClr val="accent1"/>
              </a:buClr>
              <a:buSzPct val="100000"/>
              <a:buFont typeface="Verdana"/>
              <a:buChar char="–"/>
              <a:defRPr sz="2647" b="0" i="0" u="none" strike="noStrike" cap="none">
                <a:solidFill>
                  <a:schemeClr val="dk1"/>
                </a:solidFill>
                <a:latin typeface="Arial"/>
                <a:ea typeface="Arial"/>
                <a:cs typeface="Arial"/>
                <a:sym typeface="Arial"/>
              </a:defRPr>
            </a:lvl2pPr>
            <a:lvl3pPr marL="1523543" marR="0" lvl="2" indent="-169283" algn="l" rtl="0">
              <a:spcBef>
                <a:spcPts val="400"/>
              </a:spcBef>
              <a:buClr>
                <a:schemeClr val="accent1"/>
              </a:buClr>
              <a:buSzPct val="100000"/>
              <a:buFont typeface="Verdana"/>
              <a:buChar char="▪"/>
              <a:defRPr sz="2157" b="0" i="0" u="none" strike="noStrike" cap="none">
                <a:solidFill>
                  <a:schemeClr val="dk1"/>
                </a:solidFill>
                <a:latin typeface="Arial"/>
                <a:ea typeface="Arial"/>
                <a:cs typeface="Arial"/>
                <a:sym typeface="Arial"/>
              </a:defRPr>
            </a:lvl3pPr>
            <a:lvl4pPr marL="2211254" marR="0" lvl="3" indent="-281432" algn="l" rtl="0">
              <a:spcBef>
                <a:spcPts val="400"/>
              </a:spcBef>
              <a:buClr>
                <a:schemeClr val="accent1"/>
              </a:buClr>
              <a:buSzPct val="100000"/>
              <a:buFont typeface="Verdana"/>
              <a:buChar char="—"/>
              <a:defRPr sz="1568" b="0" i="0" u="none" strike="noStrike" cap="none">
                <a:solidFill>
                  <a:schemeClr val="dk1"/>
                </a:solidFill>
                <a:latin typeface="Arial"/>
                <a:ea typeface="Arial"/>
                <a:cs typeface="Arial"/>
                <a:sym typeface="Arial"/>
              </a:defRPr>
            </a:lvl4pPr>
            <a:lvl5pPr marL="2742377" marR="0" lvl="4" indent="-211603" algn="l" rtl="0">
              <a:spcBef>
                <a:spcPts val="400"/>
              </a:spcBef>
              <a:buClr>
                <a:schemeClr val="accent1"/>
              </a:buClr>
              <a:buSzPct val="100000"/>
              <a:buFont typeface="Verdana"/>
              <a:buChar char="»"/>
              <a:defRPr sz="1372" b="0" i="0" u="none" strike="noStrike" cap="none">
                <a:solidFill>
                  <a:schemeClr val="dk1"/>
                </a:solidFill>
                <a:latin typeface="Arial"/>
                <a:ea typeface="Arial"/>
                <a:cs typeface="Arial"/>
                <a:sym typeface="Arial"/>
              </a:defRPr>
            </a:lvl5pPr>
            <a:lvl6pPr marL="3351793" marR="0" lvl="5" indent="-135426" algn="l" rtl="0">
              <a:spcBef>
                <a:spcPts val="533"/>
              </a:spcBef>
              <a:buClr>
                <a:schemeClr val="dk1"/>
              </a:buClr>
              <a:buSzPct val="100000"/>
              <a:buFont typeface="Arial"/>
              <a:buChar char="•"/>
              <a:defRPr sz="2647" b="0" i="0" u="none" strike="noStrike" cap="none">
                <a:solidFill>
                  <a:schemeClr val="dk1"/>
                </a:solidFill>
                <a:latin typeface="Arial"/>
                <a:ea typeface="Arial"/>
                <a:cs typeface="Arial"/>
                <a:sym typeface="Arial"/>
              </a:defRPr>
            </a:lvl6pPr>
            <a:lvl7pPr marL="3961210" marR="0" lvl="6" indent="-135426" algn="l" rtl="0">
              <a:spcBef>
                <a:spcPts val="533"/>
              </a:spcBef>
              <a:buClr>
                <a:schemeClr val="dk1"/>
              </a:buClr>
              <a:buSzPct val="100000"/>
              <a:buFont typeface="Arial"/>
              <a:buChar char="•"/>
              <a:defRPr sz="2647" b="0" i="0" u="none" strike="noStrike" cap="none">
                <a:solidFill>
                  <a:schemeClr val="dk1"/>
                </a:solidFill>
                <a:latin typeface="Arial"/>
                <a:ea typeface="Arial"/>
                <a:cs typeface="Arial"/>
                <a:sym typeface="Arial"/>
              </a:defRPr>
            </a:lvl7pPr>
            <a:lvl8pPr marL="4570627" marR="0" lvl="7" indent="-135426" algn="l" rtl="0">
              <a:spcBef>
                <a:spcPts val="533"/>
              </a:spcBef>
              <a:buClr>
                <a:schemeClr val="dk1"/>
              </a:buClr>
              <a:buSzPct val="100000"/>
              <a:buFont typeface="Arial"/>
              <a:buChar char="•"/>
              <a:defRPr sz="2647" b="0" i="0" u="none" strike="noStrike" cap="none">
                <a:solidFill>
                  <a:schemeClr val="dk1"/>
                </a:solidFill>
                <a:latin typeface="Arial"/>
                <a:ea typeface="Arial"/>
                <a:cs typeface="Arial"/>
                <a:sym typeface="Arial"/>
              </a:defRPr>
            </a:lvl8pPr>
            <a:lvl9pPr marL="5180043" marR="0" lvl="8" indent="-135426" algn="l" rtl="0">
              <a:spcBef>
                <a:spcPts val="533"/>
              </a:spcBef>
              <a:buClr>
                <a:schemeClr val="dk1"/>
              </a:buClr>
              <a:buSzPct val="100000"/>
              <a:buFont typeface="Arial"/>
              <a:buChar char="•"/>
              <a:defRPr sz="2647"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50297406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cSld name="1_Title with Subtitle and Content">
    <p:spTree>
      <p:nvGrpSpPr>
        <p:cNvPr id="1" name="Shape 19"/>
        <p:cNvGrpSpPr/>
        <p:nvPr/>
      </p:nvGrpSpPr>
      <p:grpSpPr>
        <a:xfrm>
          <a:off x="0" y="0"/>
          <a:ext cx="0" cy="0"/>
          <a:chOff x="0" y="0"/>
          <a:chExt cx="0" cy="0"/>
        </a:xfrm>
      </p:grpSpPr>
      <p:sp>
        <p:nvSpPr>
          <p:cNvPr id="20" name="Shape 20"/>
          <p:cNvSpPr txBox="1">
            <a:spLocks noGrp="1"/>
          </p:cNvSpPr>
          <p:nvPr>
            <p:ph type="body" idx="1"/>
          </p:nvPr>
        </p:nvSpPr>
        <p:spPr>
          <a:xfrm>
            <a:off x="488950" y="1047750"/>
            <a:ext cx="11214099" cy="813278"/>
          </a:xfrm>
          <a:prstGeom prst="rect">
            <a:avLst/>
          </a:prstGeom>
          <a:noFill/>
          <a:ln>
            <a:noFill/>
          </a:ln>
        </p:spPr>
        <p:txBody>
          <a:bodyPr lIns="124338" tIns="124338" rIns="124338" bIns="124338" anchor="t" anchorCtr="0"/>
          <a:lstStyle>
            <a:lvl1pPr marL="0" lvl="0" indent="0" rtl="0">
              <a:spcBef>
                <a:spcPts val="0"/>
              </a:spcBef>
              <a:buClr>
                <a:schemeClr val="dk1"/>
              </a:buClr>
              <a:buFont typeface="Arial"/>
              <a:buNone/>
              <a:defRPr/>
            </a:lvl1pPr>
            <a:lvl2pPr marL="609543" lvl="1" indent="0" rtl="0">
              <a:spcBef>
                <a:spcPts val="0"/>
              </a:spcBef>
              <a:buNone/>
              <a:defRPr/>
            </a:lvl2pPr>
            <a:lvl3pPr marL="1219085" lvl="2" indent="0" rtl="0">
              <a:spcBef>
                <a:spcPts val="0"/>
              </a:spcBef>
              <a:buNone/>
              <a:defRPr/>
            </a:lvl3pPr>
            <a:lvl4pPr marL="1828628" lvl="3" indent="0" rtl="0">
              <a:spcBef>
                <a:spcPts val="0"/>
              </a:spcBef>
              <a:buNone/>
              <a:defRPr/>
            </a:lvl4pPr>
            <a:lvl5pPr marL="2438171" lvl="4" indent="0" rtl="0">
              <a:spcBef>
                <a:spcPts val="0"/>
              </a:spcBef>
              <a:buNone/>
              <a:defRPr/>
            </a:lvl5pPr>
            <a:lvl6pPr marL="3047713" lvl="5" indent="0" rtl="0">
              <a:spcBef>
                <a:spcPts val="0"/>
              </a:spcBef>
              <a:buFont typeface="Arial"/>
              <a:buNone/>
              <a:defRPr/>
            </a:lvl6pPr>
            <a:lvl7pPr marL="3657256" lvl="6" indent="0" rtl="0">
              <a:spcBef>
                <a:spcPts val="0"/>
              </a:spcBef>
              <a:buFont typeface="Arial"/>
              <a:buNone/>
              <a:defRPr/>
            </a:lvl7pPr>
            <a:lvl8pPr marL="4266799" lvl="7" indent="0" rtl="0">
              <a:spcBef>
                <a:spcPts val="0"/>
              </a:spcBef>
              <a:buFont typeface="Arial"/>
              <a:buNone/>
              <a:defRPr/>
            </a:lvl8pPr>
            <a:lvl9pPr marL="4876342" lvl="8" indent="0" rtl="0">
              <a:spcBef>
                <a:spcPts val="0"/>
              </a:spcBef>
              <a:buFont typeface="Arial"/>
              <a:buNone/>
              <a:defRPr/>
            </a:lvl9pPr>
          </a:lstStyle>
          <a:p>
            <a:endParaRPr/>
          </a:p>
        </p:txBody>
      </p:sp>
      <p:sp>
        <p:nvSpPr>
          <p:cNvPr id="21" name="Shape 21"/>
          <p:cNvSpPr txBox="1">
            <a:spLocks noGrp="1"/>
          </p:cNvSpPr>
          <p:nvPr>
            <p:ph type="title"/>
          </p:nvPr>
        </p:nvSpPr>
        <p:spPr>
          <a:xfrm>
            <a:off x="488950" y="433916"/>
            <a:ext cx="11214099" cy="613832"/>
          </a:xfrm>
          <a:prstGeom prst="rect">
            <a:avLst/>
          </a:prstGeom>
          <a:noFill/>
          <a:ln>
            <a:noFill/>
          </a:ln>
        </p:spPr>
        <p:txBody>
          <a:bodyPr lIns="124338" tIns="124338" rIns="124338" bIns="124338" anchor="t" anchorCtr="0"/>
          <a:lstStyle>
            <a:lvl1pPr lvl="0" rtl="0">
              <a:lnSpc>
                <a:spcPct val="90000"/>
              </a:lnSpc>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22" name="Shape 22"/>
          <p:cNvSpPr txBox="1">
            <a:spLocks noGrp="1"/>
          </p:cNvSpPr>
          <p:nvPr>
            <p:ph type="body" idx="2"/>
          </p:nvPr>
        </p:nvSpPr>
        <p:spPr>
          <a:xfrm>
            <a:off x="488952" y="1892299"/>
            <a:ext cx="11214099" cy="813278"/>
          </a:xfrm>
          <a:prstGeom prst="rect">
            <a:avLst/>
          </a:prstGeom>
          <a:noFill/>
          <a:ln>
            <a:noFill/>
          </a:ln>
        </p:spPr>
        <p:txBody>
          <a:bodyPr lIns="124338" tIns="124338" rIns="124338" bIns="124338" anchor="t" anchorCtr="0"/>
          <a:lstStyle>
            <a:lvl1pPr lvl="0" rtl="0">
              <a:spcBef>
                <a:spcPts val="1600"/>
              </a:spcBef>
              <a:buClr>
                <a:schemeClr val="accent1"/>
              </a:buClr>
              <a:buFont typeface="Noto Symbol"/>
              <a:buChar char="•"/>
              <a:defRPr/>
            </a:lvl1pPr>
            <a:lvl2pPr lvl="1" rtl="0">
              <a:spcBef>
                <a:spcPts val="400"/>
              </a:spcBef>
              <a:buClr>
                <a:schemeClr val="accent1"/>
              </a:buClr>
              <a:buFont typeface="Verdana"/>
              <a:buChar char="–"/>
              <a:defRPr/>
            </a:lvl2pPr>
            <a:lvl3pPr lvl="2" rtl="0">
              <a:spcBef>
                <a:spcPts val="400"/>
              </a:spcBef>
              <a:buClr>
                <a:schemeClr val="accent1"/>
              </a:buClr>
              <a:buFont typeface="Verdana"/>
              <a:buChar char="▪"/>
              <a:defRPr/>
            </a:lvl3pPr>
            <a:lvl4pPr marL="2211710" lvl="3" indent="-281491" rtl="0">
              <a:spcBef>
                <a:spcPts val="400"/>
              </a:spcBef>
              <a:buClr>
                <a:schemeClr val="accent1"/>
              </a:buClr>
              <a:buFont typeface="Verdana"/>
              <a:buChar char="—"/>
              <a:defRPr/>
            </a:lvl4pPr>
            <a:lvl5pPr lvl="4" rtl="0">
              <a:spcBef>
                <a:spcPts val="400"/>
              </a:spcBef>
              <a:buClr>
                <a:schemeClr val="accent1"/>
              </a:buClr>
              <a:buFont typeface="Verdana"/>
              <a:buChar char="»"/>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Tree>
    <p:extLst>
      <p:ext uri="{BB962C8B-B14F-4D97-AF65-F5344CB8AC3E}">
        <p14:creationId xmlns:p14="http://schemas.microsoft.com/office/powerpoint/2010/main" val="194208959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cSld name="Main Page">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151629" y="199890"/>
            <a:ext cx="11729237" cy="632594"/>
          </a:xfrm>
          <a:prstGeom prst="rect">
            <a:avLst/>
          </a:prstGeom>
          <a:noFill/>
          <a:ln>
            <a:noFill/>
          </a:ln>
        </p:spPr>
        <p:txBody>
          <a:bodyPr lIns="91425" tIns="91425" rIns="91425" bIns="91425" anchor="t" anchorCtr="0"/>
          <a:lstStyle>
            <a:lvl1pPr marL="0" marR="0" lvl="0" indent="0" algn="l" rtl="0">
              <a:lnSpc>
                <a:spcPct val="90000"/>
              </a:lnSpc>
              <a:spcBef>
                <a:spcPts val="0"/>
              </a:spcBef>
              <a:buClr>
                <a:srgbClr val="008774"/>
              </a:buClr>
              <a:buFont typeface="Arial"/>
              <a:buNone/>
              <a:defRPr sz="3725" b="1" i="0" u="none" strike="noStrike" cap="none">
                <a:solidFill>
                  <a:srgbClr val="008774"/>
                </a:solidFill>
                <a:latin typeface="Arial"/>
                <a:ea typeface="Arial"/>
                <a:cs typeface="Arial"/>
                <a:sym typeface="Arial"/>
              </a:defRPr>
            </a:lvl1pPr>
            <a:lvl2pPr lvl="1" indent="0">
              <a:spcBef>
                <a:spcPts val="0"/>
              </a:spcBef>
              <a:buNone/>
              <a:defRPr sz="1765"/>
            </a:lvl2pPr>
            <a:lvl3pPr lvl="2" indent="0">
              <a:spcBef>
                <a:spcPts val="0"/>
              </a:spcBef>
              <a:buNone/>
              <a:defRPr sz="1765"/>
            </a:lvl3pPr>
            <a:lvl4pPr lvl="3" indent="0">
              <a:spcBef>
                <a:spcPts val="0"/>
              </a:spcBef>
              <a:buNone/>
              <a:defRPr sz="1765"/>
            </a:lvl4pPr>
            <a:lvl5pPr lvl="4" indent="0">
              <a:spcBef>
                <a:spcPts val="0"/>
              </a:spcBef>
              <a:buNone/>
              <a:defRPr sz="1765"/>
            </a:lvl5pPr>
            <a:lvl6pPr lvl="5" indent="0">
              <a:spcBef>
                <a:spcPts val="0"/>
              </a:spcBef>
              <a:buNone/>
              <a:defRPr sz="1765"/>
            </a:lvl6pPr>
            <a:lvl7pPr lvl="6" indent="0">
              <a:spcBef>
                <a:spcPts val="0"/>
              </a:spcBef>
              <a:buNone/>
              <a:defRPr sz="1765"/>
            </a:lvl7pPr>
            <a:lvl8pPr lvl="7" indent="0">
              <a:spcBef>
                <a:spcPts val="0"/>
              </a:spcBef>
              <a:buNone/>
              <a:defRPr sz="1765"/>
            </a:lvl8pPr>
            <a:lvl9pPr lvl="8" indent="0">
              <a:spcBef>
                <a:spcPts val="0"/>
              </a:spcBef>
              <a:buNone/>
              <a:defRPr sz="1765"/>
            </a:lvl9pPr>
          </a:lstStyle>
          <a:p>
            <a:endParaRPr/>
          </a:p>
        </p:txBody>
      </p:sp>
      <p:sp>
        <p:nvSpPr>
          <p:cNvPr id="22" name="Shape 22"/>
          <p:cNvSpPr txBox="1">
            <a:spLocks noGrp="1"/>
          </p:cNvSpPr>
          <p:nvPr>
            <p:ph type="sldNum" idx="12"/>
          </p:nvPr>
        </p:nvSpPr>
        <p:spPr>
          <a:xfrm>
            <a:off x="64330" y="6481950"/>
            <a:ext cx="497783" cy="365125"/>
          </a:xfrm>
          <a:prstGeom prst="rect">
            <a:avLst/>
          </a:prstGeom>
          <a:noFill/>
          <a:ln>
            <a:noFill/>
          </a:ln>
        </p:spPr>
        <p:txBody>
          <a:bodyPr lIns="124350" tIns="62175" rIns="124350" bIns="62175" anchor="t" anchorCtr="0">
            <a:noAutofit/>
          </a:bodyPr>
          <a:lstStyle/>
          <a:p>
            <a:pPr>
              <a:buSzPct val="25000"/>
            </a:pPr>
            <a:fld id="{00000000-1234-1234-1234-123412341234}" type="slidenum">
              <a:rPr lang="en-US" sz="1176" smtClean="0">
                <a:solidFill>
                  <a:srgbClr val="A5A5A5"/>
                </a:solidFill>
                <a:latin typeface="Quattrocento Sans"/>
                <a:ea typeface="Quattrocento Sans"/>
                <a:cs typeface="Quattrocento Sans"/>
                <a:sym typeface="Quattrocento Sans"/>
              </a:rPr>
              <a:pPr>
                <a:buSzPct val="25000"/>
              </a:pPr>
              <a:t>‹#›</a:t>
            </a:fld>
            <a:endParaRPr lang="en-US" sz="1176">
              <a:solidFill>
                <a:srgbClr val="A5A5A5"/>
              </a:solidFill>
              <a:latin typeface="Quattrocento Sans"/>
              <a:ea typeface="Quattrocento Sans"/>
              <a:cs typeface="Quattrocento Sans"/>
              <a:sym typeface="Quattrocento Sans"/>
            </a:endParaRPr>
          </a:p>
        </p:txBody>
      </p:sp>
      <p:sp>
        <p:nvSpPr>
          <p:cNvPr id="23" name="Shape 23"/>
          <p:cNvSpPr txBox="1">
            <a:spLocks noGrp="1"/>
          </p:cNvSpPr>
          <p:nvPr>
            <p:ph type="body" idx="1"/>
          </p:nvPr>
        </p:nvSpPr>
        <p:spPr>
          <a:xfrm>
            <a:off x="152400" y="832485"/>
            <a:ext cx="11728450" cy="513006"/>
          </a:xfrm>
          <a:prstGeom prst="rect">
            <a:avLst/>
          </a:prstGeom>
          <a:noFill/>
          <a:ln>
            <a:noFill/>
          </a:ln>
        </p:spPr>
        <p:txBody>
          <a:bodyPr lIns="91425" tIns="91425" rIns="91425" bIns="91425" anchor="t" anchorCtr="0"/>
          <a:lstStyle>
            <a:lvl1pPr marL="0" marR="0" lvl="0" indent="0" algn="l" rtl="0">
              <a:lnSpc>
                <a:spcPct val="90000"/>
              </a:lnSpc>
              <a:spcBef>
                <a:spcPts val="471"/>
              </a:spcBef>
              <a:spcAft>
                <a:spcPts val="0"/>
              </a:spcAft>
              <a:buClr>
                <a:srgbClr val="7F7F7F"/>
              </a:buClr>
              <a:buFont typeface="Arial"/>
              <a:buNone/>
              <a:defRPr sz="2353" b="0" i="0" u="none" strike="noStrike" cap="none">
                <a:solidFill>
                  <a:srgbClr val="7F7F7F"/>
                </a:solidFill>
                <a:latin typeface="Arial"/>
                <a:ea typeface="Arial"/>
                <a:cs typeface="Arial"/>
                <a:sym typeface="Arial"/>
              </a:defRPr>
            </a:lvl1pPr>
            <a:lvl2pPr marL="572691" marR="0" lvl="1" indent="-102088" algn="l" rtl="0">
              <a:lnSpc>
                <a:spcPct val="90000"/>
              </a:lnSpc>
              <a:spcBef>
                <a:spcPts val="471"/>
              </a:spcBef>
              <a:spcAft>
                <a:spcPts val="0"/>
              </a:spcAft>
              <a:buClr>
                <a:schemeClr val="dk1"/>
              </a:buClr>
              <a:buSzPct val="90000"/>
              <a:buFont typeface="Arial"/>
              <a:buChar char="•"/>
              <a:defRPr sz="2353" b="0" i="0" u="none" strike="noStrike" cap="none">
                <a:solidFill>
                  <a:schemeClr val="dk1"/>
                </a:solidFill>
                <a:latin typeface="Quattrocento Sans"/>
                <a:ea typeface="Quattrocento Sans"/>
                <a:cs typeface="Quattrocento Sans"/>
                <a:sym typeface="Quattrocento Sans"/>
              </a:defRPr>
            </a:lvl2pPr>
            <a:lvl3pPr marL="784338" marR="0" lvl="2" indent="-112048" algn="l" rtl="0">
              <a:lnSpc>
                <a:spcPct val="90000"/>
              </a:lnSpc>
              <a:spcBef>
                <a:spcPts val="392"/>
              </a:spcBef>
              <a:spcAft>
                <a:spcPts val="0"/>
              </a:spcAft>
              <a:buClr>
                <a:schemeClr val="dk1"/>
              </a:buClr>
              <a:buSzPct val="90000"/>
              <a:buFont typeface="Arial"/>
              <a:buChar char="•"/>
              <a:defRPr sz="1961" b="0" i="0" u="none" strike="noStrike" cap="none">
                <a:solidFill>
                  <a:schemeClr val="dk1"/>
                </a:solidFill>
                <a:latin typeface="Quattrocento Sans"/>
                <a:ea typeface="Quattrocento Sans"/>
                <a:cs typeface="Quattrocento Sans"/>
                <a:sym typeface="Quattrocento Sans"/>
              </a:defRPr>
            </a:lvl3pPr>
            <a:lvl4pPr marL="1008435" marR="0" lvl="3" indent="-123253" algn="l" rtl="0">
              <a:lnSpc>
                <a:spcPct val="90000"/>
              </a:lnSpc>
              <a:spcBef>
                <a:spcPts val="353"/>
              </a:spcBef>
              <a:spcAft>
                <a:spcPts val="0"/>
              </a:spcAft>
              <a:buClr>
                <a:schemeClr val="dk1"/>
              </a:buClr>
              <a:buSzPct val="90000"/>
              <a:buFont typeface="Arial"/>
              <a:buChar char="•"/>
              <a:defRPr sz="1765" b="0" i="0" u="none" strike="noStrike" cap="none">
                <a:solidFill>
                  <a:schemeClr val="dk1"/>
                </a:solidFill>
                <a:latin typeface="Quattrocento Sans"/>
                <a:ea typeface="Quattrocento Sans"/>
                <a:cs typeface="Quattrocento Sans"/>
                <a:sym typeface="Quattrocento Sans"/>
              </a:defRPr>
            </a:lvl4pPr>
            <a:lvl5pPr marL="1232531" marR="0" lvl="4" indent="-123253" algn="l" rtl="0">
              <a:lnSpc>
                <a:spcPct val="90000"/>
              </a:lnSpc>
              <a:spcBef>
                <a:spcPts val="353"/>
              </a:spcBef>
              <a:spcAft>
                <a:spcPts val="0"/>
              </a:spcAft>
              <a:buClr>
                <a:schemeClr val="dk1"/>
              </a:buClr>
              <a:buSzPct val="90000"/>
              <a:buFont typeface="Arial"/>
              <a:buChar char="•"/>
              <a:defRPr sz="1765" b="0" i="0" u="none" strike="noStrike" cap="none">
                <a:solidFill>
                  <a:schemeClr val="dk1"/>
                </a:solidFill>
                <a:latin typeface="Quattrocento Sans"/>
                <a:ea typeface="Quattrocento Sans"/>
                <a:cs typeface="Quattrocento Sans"/>
                <a:sym typeface="Quattrocento Sans"/>
              </a:defRPr>
            </a:lvl5pPr>
            <a:lvl6pPr marL="2514509" marR="0" lvl="5" indent="-111694" algn="l" rtl="0">
              <a:spcBef>
                <a:spcPts val="392"/>
              </a:spcBef>
              <a:buClr>
                <a:schemeClr val="dk1"/>
              </a:buClr>
              <a:buSzPct val="100000"/>
              <a:buFont typeface="Arial"/>
              <a:buChar char="•"/>
              <a:defRPr sz="1961" b="0" i="0" u="none" strike="noStrike" cap="none">
                <a:solidFill>
                  <a:schemeClr val="dk1"/>
                </a:solidFill>
                <a:latin typeface="Quattrocento Sans"/>
                <a:ea typeface="Quattrocento Sans"/>
                <a:cs typeface="Quattrocento Sans"/>
                <a:sym typeface="Quattrocento Sans"/>
              </a:defRPr>
            </a:lvl6pPr>
            <a:lvl7pPr marL="2971693" marR="0" lvl="6" indent="-108237" algn="l" rtl="0">
              <a:spcBef>
                <a:spcPts val="392"/>
              </a:spcBef>
              <a:buClr>
                <a:schemeClr val="dk1"/>
              </a:buClr>
              <a:buSzPct val="100000"/>
              <a:buFont typeface="Arial"/>
              <a:buChar char="•"/>
              <a:defRPr sz="1961" b="0" i="0" u="none" strike="noStrike" cap="none">
                <a:solidFill>
                  <a:schemeClr val="dk1"/>
                </a:solidFill>
                <a:latin typeface="Quattrocento Sans"/>
                <a:ea typeface="Quattrocento Sans"/>
                <a:cs typeface="Quattrocento Sans"/>
                <a:sym typeface="Quattrocento Sans"/>
              </a:defRPr>
            </a:lvl7pPr>
            <a:lvl8pPr marL="3428877" marR="0" lvl="7" indent="-104777" algn="l" rtl="0">
              <a:spcBef>
                <a:spcPts val="392"/>
              </a:spcBef>
              <a:buClr>
                <a:schemeClr val="dk1"/>
              </a:buClr>
              <a:buSzPct val="100000"/>
              <a:buFont typeface="Arial"/>
              <a:buChar char="•"/>
              <a:defRPr sz="1961" b="0" i="0" u="none" strike="noStrike" cap="none">
                <a:solidFill>
                  <a:schemeClr val="dk1"/>
                </a:solidFill>
                <a:latin typeface="Quattrocento Sans"/>
                <a:ea typeface="Quattrocento Sans"/>
                <a:cs typeface="Quattrocento Sans"/>
                <a:sym typeface="Quattrocento Sans"/>
              </a:defRPr>
            </a:lvl8pPr>
            <a:lvl9pPr marL="3886061" marR="0" lvl="8" indent="-113768" algn="l" rtl="0">
              <a:spcBef>
                <a:spcPts val="392"/>
              </a:spcBef>
              <a:buClr>
                <a:schemeClr val="dk1"/>
              </a:buClr>
              <a:buSzPct val="100000"/>
              <a:buFont typeface="Arial"/>
              <a:buChar char="•"/>
              <a:defRPr sz="1961" b="0" i="0" u="none" strike="noStrike" cap="none">
                <a:solidFill>
                  <a:schemeClr val="dk1"/>
                </a:solidFill>
                <a:latin typeface="Quattrocento Sans"/>
                <a:ea typeface="Quattrocento Sans"/>
                <a:cs typeface="Quattrocento Sans"/>
                <a:sym typeface="Quattrocento Sans"/>
              </a:defRPr>
            </a:lvl9pPr>
          </a:lstStyle>
          <a:p>
            <a:endParaRPr/>
          </a:p>
        </p:txBody>
      </p:sp>
      <p:sp>
        <p:nvSpPr>
          <p:cNvPr id="24" name="Shape 24"/>
          <p:cNvSpPr/>
          <p:nvPr/>
        </p:nvSpPr>
        <p:spPr>
          <a:xfrm>
            <a:off x="0" y="0"/>
            <a:ext cx="12191999" cy="71991"/>
          </a:xfrm>
          <a:prstGeom prst="rect">
            <a:avLst/>
          </a:prstGeom>
          <a:solidFill>
            <a:srgbClr val="008774"/>
          </a:solidFill>
          <a:ln>
            <a:noFill/>
          </a:ln>
        </p:spPr>
        <p:txBody>
          <a:bodyPr lIns="121906" tIns="60953" rIns="121906" bIns="60953" anchor="ctr" anchorCtr="0">
            <a:noAutofit/>
          </a:bodyPr>
          <a:lstStyle/>
          <a:p>
            <a:pPr marL="0" marR="0" lvl="0" indent="0" algn="ctr" rtl="0">
              <a:spcBef>
                <a:spcPts val="0"/>
              </a:spcBef>
              <a:buNone/>
            </a:pPr>
            <a:endParaRPr sz="1765">
              <a:solidFill>
                <a:schemeClr val="lt1"/>
              </a:solidFill>
              <a:latin typeface="Quattrocento Sans"/>
              <a:ea typeface="Quattrocento Sans"/>
              <a:cs typeface="Quattrocento Sans"/>
              <a:sym typeface="Quattrocento Sans"/>
            </a:endParaRPr>
          </a:p>
        </p:txBody>
      </p:sp>
    </p:spTree>
    <p:extLst>
      <p:ext uri="{BB962C8B-B14F-4D97-AF65-F5344CB8AC3E}">
        <p14:creationId xmlns:p14="http://schemas.microsoft.com/office/powerpoint/2010/main" val="326243383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cSld name="1_Title Slide">
    <p:spTree>
      <p:nvGrpSpPr>
        <p:cNvPr id="1" name="Shape 26"/>
        <p:cNvGrpSpPr/>
        <p:nvPr/>
      </p:nvGrpSpPr>
      <p:grpSpPr>
        <a:xfrm>
          <a:off x="0" y="0"/>
          <a:ext cx="0" cy="0"/>
          <a:chOff x="0" y="0"/>
          <a:chExt cx="0" cy="0"/>
        </a:xfrm>
      </p:grpSpPr>
      <p:sp>
        <p:nvSpPr>
          <p:cNvPr id="27" name="Shape 27"/>
          <p:cNvSpPr/>
          <p:nvPr/>
        </p:nvSpPr>
        <p:spPr>
          <a:xfrm>
            <a:off x="-119527" y="-37319"/>
            <a:ext cx="12345396" cy="6960342"/>
          </a:xfrm>
          <a:prstGeom prst="rect">
            <a:avLst/>
          </a:prstGeom>
          <a:solidFill>
            <a:srgbClr val="1B2831"/>
          </a:solidFill>
          <a:ln w="25400" cap="flat" cmpd="sng">
            <a:solidFill>
              <a:srgbClr val="0D645B"/>
            </a:solidFill>
            <a:prstDash val="solid"/>
            <a:round/>
            <a:headEnd type="none" w="med" len="med"/>
            <a:tailEnd type="none" w="med" len="med"/>
          </a:ln>
        </p:spPr>
        <p:txBody>
          <a:bodyPr lIns="121894" tIns="60930" rIns="121894" bIns="60930" anchor="ctr" anchorCtr="0">
            <a:noAutofit/>
          </a:bodyPr>
          <a:lstStyle/>
          <a:p>
            <a:pPr marL="0" marR="0" lvl="0" indent="0" algn="ctr" rtl="0">
              <a:spcBef>
                <a:spcPts val="0"/>
              </a:spcBef>
              <a:buNone/>
            </a:pPr>
            <a:endParaRPr sz="2353" b="0" i="0" u="none" strike="noStrike" cap="none">
              <a:solidFill>
                <a:schemeClr val="lt1"/>
              </a:solidFill>
              <a:latin typeface="Source Sans Pro"/>
              <a:ea typeface="Source Sans Pro"/>
              <a:cs typeface="Source Sans Pro"/>
              <a:sym typeface="Source Sans Pro"/>
            </a:endParaRPr>
          </a:p>
        </p:txBody>
      </p:sp>
      <p:pic>
        <p:nvPicPr>
          <p:cNvPr id="28" name="Shape 28"/>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9869312" y="488204"/>
            <a:ext cx="1818920" cy="412385"/>
          </a:xfrm>
          <a:prstGeom prst="rect">
            <a:avLst/>
          </a:prstGeom>
          <a:noFill/>
          <a:ln>
            <a:noFill/>
          </a:ln>
        </p:spPr>
      </p:pic>
      <p:sp>
        <p:nvSpPr>
          <p:cNvPr id="29" name="Shape 29"/>
          <p:cNvSpPr txBox="1">
            <a:spLocks noGrp="1"/>
          </p:cNvSpPr>
          <p:nvPr>
            <p:ph type="ctrTitle"/>
          </p:nvPr>
        </p:nvSpPr>
        <p:spPr>
          <a:xfrm>
            <a:off x="1512028" y="2673405"/>
            <a:ext cx="8707716" cy="1530218"/>
          </a:xfrm>
          <a:prstGeom prst="rect">
            <a:avLst/>
          </a:prstGeom>
          <a:noFill/>
          <a:ln>
            <a:noFill/>
          </a:ln>
        </p:spPr>
        <p:txBody>
          <a:bodyPr lIns="124338" tIns="124338" rIns="124338" bIns="124338" anchor="ctr" anchorCtr="0"/>
          <a:lstStyle>
            <a:lvl1pPr marL="0" marR="0" lvl="0" indent="0" algn="l" rtl="0">
              <a:lnSpc>
                <a:spcPct val="80000"/>
              </a:lnSpc>
              <a:spcBef>
                <a:spcPts val="0"/>
              </a:spcBef>
              <a:spcAft>
                <a:spcPts val="667"/>
              </a:spcAft>
              <a:buClr>
                <a:srgbClr val="FFFFFF"/>
              </a:buClr>
              <a:buFont typeface="Source Sans Pro"/>
              <a:buNone/>
              <a:defRPr sz="6372" b="1" i="0" u="none" strike="noStrike" cap="none">
                <a:solidFill>
                  <a:srgbClr val="FFFFFF"/>
                </a:solidFill>
                <a:latin typeface="Source Sans Pro"/>
                <a:ea typeface="Source Sans Pro"/>
                <a:cs typeface="Source Sans Pro"/>
                <a:sym typeface="Source Sans Pro"/>
              </a:defRPr>
            </a:lvl1pPr>
            <a:lvl2pPr marL="0" marR="0" lvl="1" indent="0" algn="l" rtl="0">
              <a:spcBef>
                <a:spcPts val="0"/>
              </a:spcBef>
              <a:defRPr/>
            </a:lvl2pPr>
            <a:lvl3pPr marL="0" marR="0" lvl="2" indent="0" algn="l" rtl="0">
              <a:spcBef>
                <a:spcPts val="0"/>
              </a:spcBef>
              <a:defRPr/>
            </a:lvl3pPr>
            <a:lvl4pPr marL="0" marR="0" lvl="3" indent="0" algn="l" rtl="0">
              <a:spcBef>
                <a:spcPts val="0"/>
              </a:spcBef>
              <a:defRPr/>
            </a:lvl4pPr>
            <a:lvl5pPr marL="0" marR="0" lvl="4" indent="0" algn="l" rtl="0">
              <a:spcBef>
                <a:spcPts val="0"/>
              </a:spcBef>
              <a:defRPr/>
            </a:lvl5pPr>
            <a:lvl6pPr marL="0" marR="0" lvl="5" indent="0" algn="l" rtl="0">
              <a:spcBef>
                <a:spcPts val="0"/>
              </a:spcBef>
              <a:defRPr/>
            </a:lvl6pPr>
            <a:lvl7pPr marL="0" marR="0" lvl="6" indent="0" algn="l" rtl="0">
              <a:spcBef>
                <a:spcPts val="0"/>
              </a:spcBef>
              <a:defRPr/>
            </a:lvl7pPr>
            <a:lvl8pPr marL="0" marR="0" lvl="7" indent="0" algn="l" rtl="0">
              <a:spcBef>
                <a:spcPts val="0"/>
              </a:spcBef>
              <a:defRPr/>
            </a:lvl8pPr>
            <a:lvl9pPr marL="0" marR="0" lvl="8" indent="0" algn="l" rtl="0">
              <a:spcBef>
                <a:spcPts val="0"/>
              </a:spcBef>
              <a:defRPr/>
            </a:lvl9pPr>
          </a:lstStyle>
          <a:p>
            <a:endParaRPr/>
          </a:p>
        </p:txBody>
      </p:sp>
      <p:sp>
        <p:nvSpPr>
          <p:cNvPr id="30" name="Shape 30"/>
          <p:cNvSpPr txBox="1">
            <a:spLocks noGrp="1"/>
          </p:cNvSpPr>
          <p:nvPr>
            <p:ph type="subTitle" idx="1"/>
          </p:nvPr>
        </p:nvSpPr>
        <p:spPr>
          <a:xfrm>
            <a:off x="1512027" y="2115018"/>
            <a:ext cx="8147898" cy="550487"/>
          </a:xfrm>
          <a:prstGeom prst="rect">
            <a:avLst/>
          </a:prstGeom>
          <a:noFill/>
          <a:ln>
            <a:noFill/>
          </a:ln>
        </p:spPr>
        <p:txBody>
          <a:bodyPr lIns="124338" tIns="124338" rIns="124338" bIns="124338" anchor="t" anchorCtr="0"/>
          <a:lstStyle>
            <a:lvl1pPr marL="0" marR="0" lvl="0" indent="0" algn="l" rtl="0">
              <a:spcBef>
                <a:spcPts val="426"/>
              </a:spcBef>
              <a:buClr>
                <a:srgbClr val="43E5D5"/>
              </a:buClr>
              <a:buFont typeface="Arial"/>
              <a:buNone/>
              <a:defRPr sz="2157" b="0" i="0" u="none" strike="noStrike" cap="none">
                <a:solidFill>
                  <a:srgbClr val="43E5D5"/>
                </a:solidFill>
                <a:latin typeface="Source Sans Pro"/>
                <a:ea typeface="Source Sans Pro"/>
                <a:cs typeface="Source Sans Pro"/>
                <a:sym typeface="Source Sans Pro"/>
              </a:defRPr>
            </a:lvl1pPr>
            <a:lvl2pPr marL="609543" marR="0" lvl="1" indent="0" algn="ctr" rtl="0">
              <a:spcBef>
                <a:spcPts val="640"/>
              </a:spcBef>
              <a:buClr>
                <a:srgbClr val="8B8B8B"/>
              </a:buClr>
              <a:buFont typeface="Arial"/>
              <a:buNone/>
              <a:defRPr sz="3235" b="0" i="0" u="none" strike="noStrike" cap="none">
                <a:solidFill>
                  <a:srgbClr val="8B8B8B"/>
                </a:solidFill>
                <a:latin typeface="Source Sans Pro"/>
                <a:ea typeface="Source Sans Pro"/>
                <a:cs typeface="Source Sans Pro"/>
                <a:sym typeface="Source Sans Pro"/>
              </a:defRPr>
            </a:lvl2pPr>
            <a:lvl3pPr marL="1219085" marR="0" lvl="2" indent="0" algn="ctr" rtl="0">
              <a:spcBef>
                <a:spcPts val="533"/>
              </a:spcBef>
              <a:buClr>
                <a:srgbClr val="8B8B8B"/>
              </a:buClr>
              <a:buFont typeface="Arial"/>
              <a:buNone/>
              <a:defRPr sz="2647" b="0" i="0" u="none" strike="noStrike" cap="none">
                <a:solidFill>
                  <a:srgbClr val="8B8B8B"/>
                </a:solidFill>
                <a:latin typeface="Source Sans Pro"/>
                <a:ea typeface="Source Sans Pro"/>
                <a:cs typeface="Source Sans Pro"/>
                <a:sym typeface="Source Sans Pro"/>
              </a:defRPr>
            </a:lvl3pPr>
            <a:lvl4pPr marL="1828628" marR="0" lvl="3" indent="0" algn="ctr" rtl="0">
              <a:spcBef>
                <a:spcPts val="480"/>
              </a:spcBef>
              <a:buClr>
                <a:srgbClr val="8B8B8B"/>
              </a:buClr>
              <a:buFont typeface="Arial"/>
              <a:buNone/>
              <a:defRPr sz="2353" b="0" i="0" u="none" strike="noStrike" cap="none">
                <a:solidFill>
                  <a:srgbClr val="8B8B8B"/>
                </a:solidFill>
                <a:latin typeface="Source Sans Pro"/>
                <a:ea typeface="Source Sans Pro"/>
                <a:cs typeface="Source Sans Pro"/>
                <a:sym typeface="Source Sans Pro"/>
              </a:defRPr>
            </a:lvl4pPr>
            <a:lvl5pPr marL="2438171" marR="0" lvl="4" indent="0" algn="ctr" rtl="0">
              <a:spcBef>
                <a:spcPts val="480"/>
              </a:spcBef>
              <a:buClr>
                <a:srgbClr val="8B8B8B"/>
              </a:buClr>
              <a:buFont typeface="Arial"/>
              <a:buNone/>
              <a:defRPr sz="2353" b="0" i="0" u="none" strike="noStrike" cap="none">
                <a:solidFill>
                  <a:srgbClr val="8B8B8B"/>
                </a:solidFill>
                <a:latin typeface="Source Sans Pro"/>
                <a:ea typeface="Source Sans Pro"/>
                <a:cs typeface="Source Sans Pro"/>
                <a:sym typeface="Source Sans Pro"/>
              </a:defRPr>
            </a:lvl5pPr>
            <a:lvl6pPr marL="3047713" marR="0" lvl="5" indent="0" algn="ctr" rtl="0">
              <a:spcBef>
                <a:spcPts val="533"/>
              </a:spcBef>
              <a:buClr>
                <a:srgbClr val="8B8B8B"/>
              </a:buClr>
              <a:buFont typeface="Arial"/>
              <a:buNone/>
              <a:defRPr sz="2647" b="0" i="0" u="none" strike="noStrike" cap="none">
                <a:solidFill>
                  <a:srgbClr val="8B8B8B"/>
                </a:solidFill>
                <a:latin typeface="Source Sans Pro"/>
                <a:ea typeface="Source Sans Pro"/>
                <a:cs typeface="Source Sans Pro"/>
                <a:sym typeface="Source Sans Pro"/>
              </a:defRPr>
            </a:lvl6pPr>
            <a:lvl7pPr marL="3657256" marR="0" lvl="6" indent="0" algn="ctr" rtl="0">
              <a:spcBef>
                <a:spcPts val="533"/>
              </a:spcBef>
              <a:buClr>
                <a:srgbClr val="8B8B8B"/>
              </a:buClr>
              <a:buFont typeface="Arial"/>
              <a:buNone/>
              <a:defRPr sz="2647" b="0" i="0" u="none" strike="noStrike" cap="none">
                <a:solidFill>
                  <a:srgbClr val="8B8B8B"/>
                </a:solidFill>
                <a:latin typeface="Source Sans Pro"/>
                <a:ea typeface="Source Sans Pro"/>
                <a:cs typeface="Source Sans Pro"/>
                <a:sym typeface="Source Sans Pro"/>
              </a:defRPr>
            </a:lvl7pPr>
            <a:lvl8pPr marL="4266799" marR="0" lvl="7" indent="0" algn="ctr" rtl="0">
              <a:spcBef>
                <a:spcPts val="533"/>
              </a:spcBef>
              <a:buClr>
                <a:srgbClr val="8B8B8B"/>
              </a:buClr>
              <a:buFont typeface="Arial"/>
              <a:buNone/>
              <a:defRPr sz="2647" b="0" i="0" u="none" strike="noStrike" cap="none">
                <a:solidFill>
                  <a:srgbClr val="8B8B8B"/>
                </a:solidFill>
                <a:latin typeface="Source Sans Pro"/>
                <a:ea typeface="Source Sans Pro"/>
                <a:cs typeface="Source Sans Pro"/>
                <a:sym typeface="Source Sans Pro"/>
              </a:defRPr>
            </a:lvl8pPr>
            <a:lvl9pPr marL="4876342" marR="0" lvl="8" indent="0" algn="ctr" rtl="0">
              <a:spcBef>
                <a:spcPts val="533"/>
              </a:spcBef>
              <a:buClr>
                <a:srgbClr val="8B8B8B"/>
              </a:buClr>
              <a:buFont typeface="Arial"/>
              <a:buNone/>
              <a:defRPr sz="2647" b="0" i="0" u="none" strike="noStrike" cap="none">
                <a:solidFill>
                  <a:srgbClr val="8B8B8B"/>
                </a:solidFill>
                <a:latin typeface="Source Sans Pro"/>
                <a:ea typeface="Source Sans Pro"/>
                <a:cs typeface="Source Sans Pro"/>
                <a:sym typeface="Source Sans Pro"/>
              </a:defRPr>
            </a:lvl9pPr>
          </a:lstStyle>
          <a:p>
            <a:endParaRPr/>
          </a:p>
        </p:txBody>
      </p:sp>
      <p:sp>
        <p:nvSpPr>
          <p:cNvPr id="31" name="Shape 31"/>
          <p:cNvSpPr txBox="1">
            <a:spLocks noGrp="1"/>
          </p:cNvSpPr>
          <p:nvPr>
            <p:ph type="body" idx="2"/>
          </p:nvPr>
        </p:nvSpPr>
        <p:spPr>
          <a:xfrm>
            <a:off x="1512027" y="4421098"/>
            <a:ext cx="10508629" cy="508994"/>
          </a:xfrm>
          <a:prstGeom prst="rect">
            <a:avLst/>
          </a:prstGeom>
          <a:noFill/>
          <a:ln>
            <a:noFill/>
          </a:ln>
        </p:spPr>
        <p:txBody>
          <a:bodyPr lIns="124338" tIns="124338" rIns="124338" bIns="124338" anchor="t" anchorCtr="0"/>
          <a:lstStyle>
            <a:lvl1pPr marL="0" lvl="0" indent="0" rtl="0">
              <a:spcBef>
                <a:spcPts val="0"/>
              </a:spcBef>
              <a:buClr>
                <a:schemeClr val="accent5"/>
              </a:buClr>
              <a:buFont typeface="Source Sans Pro"/>
              <a:buNone/>
              <a:defRPr sz="1863">
                <a:solidFill>
                  <a:schemeClr val="accent5"/>
                </a:solidFill>
              </a:defRPr>
            </a:lvl1pPr>
            <a:lvl2pPr lvl="1" rtl="0">
              <a:spcBef>
                <a:spcPts val="0"/>
              </a:spcBef>
              <a:defRPr sz="3235">
                <a:solidFill>
                  <a:srgbClr val="878787"/>
                </a:solidFill>
                <a:latin typeface="Source Sans Pro"/>
                <a:ea typeface="Source Sans Pro"/>
                <a:cs typeface="Source Sans Pro"/>
                <a:sym typeface="Source Sans Pro"/>
              </a:defRPr>
            </a:lvl2pPr>
            <a:lvl3pPr marL="1219085" lvl="2" indent="0" algn="l" rtl="0">
              <a:spcBef>
                <a:spcPts val="0"/>
              </a:spcBef>
              <a:buFont typeface="Source Sans Pro"/>
              <a:buNone/>
              <a:defRPr/>
            </a:lvl3pPr>
            <a:lvl4pPr marL="1828628" lvl="3" indent="0" rtl="0">
              <a:spcBef>
                <a:spcPts val="0"/>
              </a:spcBef>
              <a:buFont typeface="Source Sans Pro"/>
              <a:buNone/>
              <a:defRPr/>
            </a:lvl4pPr>
            <a:lvl5pPr marL="2438171" lvl="4" indent="0" rtl="0">
              <a:spcBef>
                <a:spcPts val="0"/>
              </a:spcBef>
              <a:buFont typeface="Source Sans Pro"/>
              <a:buNone/>
              <a:defRPr/>
            </a:lvl5pPr>
            <a:lvl6pPr lvl="5" rtl="0">
              <a:spcBef>
                <a:spcPts val="0"/>
              </a:spcBef>
              <a:defRPr sz="2647">
                <a:solidFill>
                  <a:schemeClr val="dk1"/>
                </a:solidFill>
                <a:latin typeface="Source Sans Pro"/>
                <a:ea typeface="Source Sans Pro"/>
                <a:cs typeface="Source Sans Pro"/>
                <a:sym typeface="Source Sans Pro"/>
              </a:defRPr>
            </a:lvl6pPr>
            <a:lvl7pPr lvl="6" rtl="0">
              <a:spcBef>
                <a:spcPts val="0"/>
              </a:spcBef>
              <a:defRPr sz="2647">
                <a:solidFill>
                  <a:schemeClr val="dk1"/>
                </a:solidFill>
                <a:latin typeface="Source Sans Pro"/>
                <a:ea typeface="Source Sans Pro"/>
                <a:cs typeface="Source Sans Pro"/>
                <a:sym typeface="Source Sans Pro"/>
              </a:defRPr>
            </a:lvl7pPr>
            <a:lvl8pPr lvl="7" rtl="0">
              <a:spcBef>
                <a:spcPts val="0"/>
              </a:spcBef>
              <a:defRPr sz="2647">
                <a:solidFill>
                  <a:schemeClr val="dk1"/>
                </a:solidFill>
                <a:latin typeface="Source Sans Pro"/>
                <a:ea typeface="Source Sans Pro"/>
                <a:cs typeface="Source Sans Pro"/>
                <a:sym typeface="Source Sans Pro"/>
              </a:defRPr>
            </a:lvl8pPr>
            <a:lvl9pPr lvl="8" rtl="0">
              <a:spcBef>
                <a:spcPts val="0"/>
              </a:spcBef>
              <a:defRPr sz="2647">
                <a:solidFill>
                  <a:schemeClr val="dk1"/>
                </a:solidFill>
                <a:latin typeface="Source Sans Pro"/>
                <a:ea typeface="Source Sans Pro"/>
                <a:cs typeface="Source Sans Pro"/>
                <a:sym typeface="Source Sans Pro"/>
              </a:defRPr>
            </a:lvl9pPr>
          </a:lstStyle>
          <a:p>
            <a:endParaRPr/>
          </a:p>
        </p:txBody>
      </p:sp>
    </p:spTree>
    <p:extLst>
      <p:ext uri="{BB962C8B-B14F-4D97-AF65-F5344CB8AC3E}">
        <p14:creationId xmlns:p14="http://schemas.microsoft.com/office/powerpoint/2010/main" val="64176063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userDrawn="1">
  <p:cSld name="1_Blank">
    <p:spTree>
      <p:nvGrpSpPr>
        <p:cNvPr id="1" name=""/>
        <p:cNvGrpSpPr/>
        <p:nvPr/>
      </p:nvGrpSpPr>
      <p:grpSpPr>
        <a:xfrm>
          <a:off x="0" y="0"/>
          <a:ext cx="0" cy="0"/>
          <a:chOff x="0" y="0"/>
          <a:chExt cx="0" cy="0"/>
        </a:xfrm>
      </p:grpSpPr>
      <p:sp>
        <p:nvSpPr>
          <p:cNvPr id="3" name="Shape 251"/>
          <p:cNvSpPr/>
          <p:nvPr userDrawn="1"/>
        </p:nvSpPr>
        <p:spPr>
          <a:xfrm>
            <a:off x="0" y="3794"/>
            <a:ext cx="12192000" cy="6858000"/>
          </a:xfrm>
          <a:prstGeom prst="rect">
            <a:avLst/>
          </a:prstGeom>
          <a:solidFill>
            <a:srgbClr val="182730">
              <a:alpha val="62000"/>
            </a:srgbClr>
          </a:solidFill>
          <a:ln>
            <a:noFill/>
          </a:ln>
        </p:spPr>
        <p:txBody>
          <a:bodyPr lIns="121894" tIns="60930" rIns="121894" bIns="60930" anchor="ctr" anchorCtr="0">
            <a:noAutofit/>
          </a:bodyPr>
          <a:lstStyle/>
          <a:p>
            <a:pPr marL="0" marR="0" lvl="0" indent="0" algn="ctr" rtl="0">
              <a:spcBef>
                <a:spcPts val="0"/>
              </a:spcBef>
              <a:buNone/>
            </a:pPr>
            <a:endParaRPr sz="2353" b="0" i="0" u="none" strike="noStrike" cap="none" baseline="0">
              <a:solidFill>
                <a:schemeClr val="lt1"/>
              </a:solidFill>
              <a:latin typeface="Arial"/>
              <a:ea typeface="Arial"/>
              <a:cs typeface="Arial"/>
              <a:sym typeface="Arial"/>
            </a:endParaRPr>
          </a:p>
        </p:txBody>
      </p:sp>
      <p:sp>
        <p:nvSpPr>
          <p:cNvPr id="4" name="Slide Number Placeholder 5"/>
          <p:cNvSpPr>
            <a:spLocks noGrp="1"/>
          </p:cNvSpPr>
          <p:nvPr>
            <p:ph type="sldNum" sz="quarter" idx="12"/>
          </p:nvPr>
        </p:nvSpPr>
        <p:spPr>
          <a:xfrm>
            <a:off x="64329" y="6481951"/>
            <a:ext cx="497784" cy="365125"/>
          </a:xfrm>
          <a:prstGeom prst="rect">
            <a:avLst/>
          </a:prstGeom>
        </p:spPr>
        <p:txBody>
          <a:bodyPr lIns="124358" tIns="62179" rIns="124358" bIns="62179"/>
          <a:lstStyle>
            <a:lvl1pPr>
              <a:defRPr sz="1176">
                <a:solidFill>
                  <a:schemeClr val="bg1">
                    <a:lumMod val="65000"/>
                  </a:schemeClr>
                </a:solidFill>
              </a:defRPr>
            </a:lvl1pPr>
          </a:lstStyle>
          <a:p>
            <a:fld id="{ADA07C09-8A41-3B46-A636-3955072BBB4F}" type="slidenum">
              <a:rPr lang="en-US" smtClean="0">
                <a:solidFill>
                  <a:srgbClr val="FFFFFF">
                    <a:lumMod val="65000"/>
                  </a:srgbClr>
                </a:solidFill>
                <a:latin typeface="Arial"/>
              </a:rPr>
              <a:pPr/>
              <a:t>‹#›</a:t>
            </a:fld>
            <a:endParaRPr lang="en-US">
              <a:solidFill>
                <a:srgbClr val="FFFFFF">
                  <a:lumMod val="65000"/>
                </a:srgbClr>
              </a:solidFill>
              <a:latin typeface="Arial"/>
            </a:endParaRPr>
          </a:p>
        </p:txBody>
      </p:sp>
    </p:spTree>
    <p:extLst>
      <p:ext uri="{BB962C8B-B14F-4D97-AF65-F5344CB8AC3E}">
        <p14:creationId xmlns:p14="http://schemas.microsoft.com/office/powerpoint/2010/main" val="9837769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8"/>
            <a:ext cx="5378548" cy="2000997"/>
          </a:xfrm>
        </p:spPr>
        <p:txBody>
          <a:bodyPr wrap="square">
            <a:spAutoFit/>
          </a:bodyPr>
          <a:lstStyle>
            <a:lvl1pPr marL="0" indent="0">
              <a:spcBef>
                <a:spcPts val="1200"/>
              </a:spcBef>
              <a:buClr>
                <a:schemeClr val="tx1"/>
              </a:buClr>
              <a:buFont typeface="Wingdings" pitchFamily="2" charset="2"/>
              <a:buNone/>
              <a:defRPr sz="3527"/>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8"/>
            <a:ext cx="5378548" cy="2000997"/>
          </a:xfrm>
        </p:spPr>
        <p:txBody>
          <a:bodyPr wrap="square">
            <a:spAutoFit/>
          </a:bodyPr>
          <a:lstStyle>
            <a:lvl1pPr marL="0" indent="0">
              <a:spcBef>
                <a:spcPts val="1200"/>
              </a:spcBef>
              <a:buClr>
                <a:schemeClr val="tx1"/>
              </a:buClr>
              <a:buFont typeface="Wingdings" pitchFamily="2" charset="2"/>
              <a:buNone/>
              <a:defRPr sz="3527"/>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72357324"/>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1630" y="199891"/>
            <a:ext cx="11729237" cy="632594"/>
          </a:xfrm>
          <a:prstGeom prst="rect">
            <a:avLst/>
          </a:prstGeom>
        </p:spPr>
        <p:txBody>
          <a:bodyPr/>
          <a:lstStyle>
            <a:lvl1pPr algn="r">
              <a:defRPr sz="3725" b="1">
                <a:solidFill>
                  <a:srgbClr val="008774"/>
                </a:solidFill>
                <a:latin typeface="Arial"/>
                <a:cs typeface="Arial"/>
              </a:defRPr>
            </a:lvl1pPr>
          </a:lstStyle>
          <a:p>
            <a:r>
              <a:rPr lang="en-US"/>
              <a:t>Click to edit Master title style</a:t>
            </a:r>
          </a:p>
        </p:txBody>
      </p:sp>
      <p:sp>
        <p:nvSpPr>
          <p:cNvPr id="6" name="Slide Number Placeholder 5"/>
          <p:cNvSpPr>
            <a:spLocks noGrp="1"/>
          </p:cNvSpPr>
          <p:nvPr>
            <p:ph type="sldNum" sz="quarter" idx="12"/>
          </p:nvPr>
        </p:nvSpPr>
        <p:spPr>
          <a:xfrm>
            <a:off x="5063" y="6431151"/>
            <a:ext cx="497784" cy="365125"/>
          </a:xfrm>
          <a:prstGeom prst="rect">
            <a:avLst/>
          </a:prstGeom>
        </p:spPr>
        <p:txBody>
          <a:bodyPr lIns="124358" tIns="62179" rIns="124358" bIns="62179"/>
          <a:lstStyle/>
          <a:p>
            <a:fld id="{ADA07C09-8A41-3B46-A636-3955072BBB4F}" type="slidenum">
              <a:rPr lang="en-US" smtClean="0"/>
              <a:pPr/>
              <a:t>‹#›</a:t>
            </a:fld>
            <a:endParaRPr lang="en-US"/>
          </a:p>
        </p:txBody>
      </p:sp>
    </p:spTree>
    <p:extLst>
      <p:ext uri="{BB962C8B-B14F-4D97-AF65-F5344CB8AC3E}">
        <p14:creationId xmlns:p14="http://schemas.microsoft.com/office/powerpoint/2010/main" val="232586919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cSld name="black background">
    <p:spTree>
      <p:nvGrpSpPr>
        <p:cNvPr id="1" name="Shape 31"/>
        <p:cNvGrpSpPr/>
        <p:nvPr/>
      </p:nvGrpSpPr>
      <p:grpSpPr>
        <a:xfrm>
          <a:off x="0" y="0"/>
          <a:ext cx="0" cy="0"/>
          <a:chOff x="0" y="0"/>
          <a:chExt cx="0" cy="0"/>
        </a:xfrm>
      </p:grpSpPr>
      <p:sp>
        <p:nvSpPr>
          <p:cNvPr id="32" name="Shape 32"/>
          <p:cNvSpPr/>
          <p:nvPr/>
        </p:nvSpPr>
        <p:spPr>
          <a:xfrm>
            <a:off x="0" y="1"/>
            <a:ext cx="12192000" cy="6857999"/>
          </a:xfrm>
          <a:prstGeom prst="rect">
            <a:avLst/>
          </a:prstGeom>
          <a:solidFill>
            <a:srgbClr val="000000"/>
          </a:solidFill>
          <a:ln w="12700" cap="flat" cmpd="sng">
            <a:solidFill>
              <a:schemeClr val="lt2"/>
            </a:solidFill>
            <a:prstDash val="solid"/>
            <a:round/>
            <a:headEnd type="none" w="med" len="med"/>
            <a:tailEnd type="none" w="med" len="med"/>
          </a:ln>
        </p:spPr>
        <p:txBody>
          <a:bodyPr lIns="121894" tIns="60930" rIns="121894" bIns="60930" anchor="ctr" anchorCtr="0">
            <a:noAutofit/>
          </a:bodyPr>
          <a:lstStyle/>
          <a:p>
            <a:pPr algn="ctr">
              <a:buClr>
                <a:srgbClr val="FFFFFF"/>
              </a:buClr>
              <a:buFont typeface="Arial"/>
              <a:buNone/>
            </a:pPr>
            <a:endParaRPr sz="2353">
              <a:solidFill>
                <a:srgbClr val="FFFFFF"/>
              </a:solidFill>
            </a:endParaRPr>
          </a:p>
        </p:txBody>
      </p:sp>
      <p:sp>
        <p:nvSpPr>
          <p:cNvPr id="33" name="Shape 33"/>
          <p:cNvSpPr/>
          <p:nvPr/>
        </p:nvSpPr>
        <p:spPr>
          <a:xfrm>
            <a:off x="0" y="6172200"/>
            <a:ext cx="12192000" cy="514400"/>
          </a:xfrm>
          <a:prstGeom prst="rect">
            <a:avLst/>
          </a:prstGeom>
          <a:solidFill>
            <a:srgbClr val="00786E"/>
          </a:solidFill>
          <a:ln>
            <a:noFill/>
          </a:ln>
        </p:spPr>
        <p:txBody>
          <a:bodyPr lIns="121894" tIns="60930" rIns="121894" bIns="60930" anchor="ctr" anchorCtr="0">
            <a:noAutofit/>
          </a:bodyPr>
          <a:lstStyle/>
          <a:p>
            <a:pPr>
              <a:buClr>
                <a:srgbClr val="FFFFFF"/>
              </a:buClr>
              <a:buFont typeface="Arial"/>
              <a:buNone/>
            </a:pPr>
            <a:endParaRPr sz="2353">
              <a:solidFill>
                <a:srgbClr val="FFFFFF"/>
              </a:solidFill>
            </a:endParaRPr>
          </a:p>
        </p:txBody>
      </p:sp>
      <p:sp>
        <p:nvSpPr>
          <p:cNvPr id="34" name="Shape 34"/>
          <p:cNvSpPr txBox="1"/>
          <p:nvPr/>
        </p:nvSpPr>
        <p:spPr>
          <a:xfrm flipH="1">
            <a:off x="11404601" y="6695017"/>
            <a:ext cx="711199" cy="165198"/>
          </a:xfrm>
          <a:prstGeom prst="rect">
            <a:avLst/>
          </a:prstGeom>
          <a:noFill/>
          <a:ln>
            <a:noFill/>
          </a:ln>
        </p:spPr>
        <p:txBody>
          <a:bodyPr lIns="0" tIns="0" rIns="0" bIns="0" anchor="t" anchorCtr="0">
            <a:noAutofit/>
          </a:bodyPr>
          <a:lstStyle/>
          <a:p>
            <a:pPr algn="r">
              <a:buClr>
                <a:srgbClr val="7F7F7F"/>
              </a:buClr>
              <a:buSzPct val="25000"/>
              <a:buFont typeface="Arial"/>
              <a:buNone/>
            </a:pPr>
            <a:fld id="{00000000-1234-1234-1234-123412341234}" type="slidenum">
              <a:rPr lang="en-US" sz="1078">
                <a:solidFill>
                  <a:srgbClr val="7F7F7F"/>
                </a:solidFill>
              </a:rPr>
              <a:pPr algn="r">
                <a:buClr>
                  <a:srgbClr val="7F7F7F"/>
                </a:buClr>
                <a:buSzPct val="25000"/>
                <a:buFont typeface="Arial"/>
                <a:buNone/>
              </a:pPr>
              <a:t>‹#›</a:t>
            </a:fld>
            <a:endParaRPr lang="en-US" sz="1078">
              <a:solidFill>
                <a:srgbClr val="7F7F7F"/>
              </a:solidFill>
            </a:endParaRPr>
          </a:p>
        </p:txBody>
      </p:sp>
      <p:sp>
        <p:nvSpPr>
          <p:cNvPr id="35" name="Shape 35"/>
          <p:cNvSpPr txBox="1"/>
          <p:nvPr/>
        </p:nvSpPr>
        <p:spPr>
          <a:xfrm>
            <a:off x="488950" y="6690783"/>
            <a:ext cx="3033200" cy="133200"/>
          </a:xfrm>
          <a:prstGeom prst="rect">
            <a:avLst/>
          </a:prstGeom>
          <a:noFill/>
          <a:ln>
            <a:noFill/>
          </a:ln>
        </p:spPr>
        <p:txBody>
          <a:bodyPr lIns="0" tIns="0" rIns="0" bIns="0" anchor="t" anchorCtr="0">
            <a:noAutofit/>
          </a:bodyPr>
          <a:lstStyle/>
          <a:p>
            <a:pPr>
              <a:buClr>
                <a:srgbClr val="7F7F7F"/>
              </a:buClr>
              <a:buSzPct val="25000"/>
              <a:buFont typeface="Arial"/>
              <a:buNone/>
            </a:pPr>
            <a:r>
              <a:rPr lang="en-US" sz="784">
                <a:solidFill>
                  <a:srgbClr val="7F7F7F"/>
                </a:solidFill>
              </a:rPr>
              <a:t>© Copyright 2013 Pivotal. All rights reserved.</a:t>
            </a:r>
          </a:p>
        </p:txBody>
      </p:sp>
      <p:pic>
        <p:nvPicPr>
          <p:cNvPr id="36" name="Shape 36"/>
          <p:cNvPicPr preferRelativeResize="0"/>
          <p:nvPr/>
        </p:nvPicPr>
        <p:blipFill rotWithShape="1">
          <a:blip r:embed="rId2">
            <a:alphaModFix/>
          </a:blip>
          <a:srcRect/>
          <a:stretch/>
        </p:blipFill>
        <p:spPr>
          <a:xfrm>
            <a:off x="10589684" y="6284383"/>
            <a:ext cx="1276398" cy="294400"/>
          </a:xfrm>
          <a:prstGeom prst="rect">
            <a:avLst/>
          </a:prstGeom>
          <a:noFill/>
          <a:ln>
            <a:noFill/>
          </a:ln>
        </p:spPr>
      </p:pic>
    </p:spTree>
    <p:extLst>
      <p:ext uri="{BB962C8B-B14F-4D97-AF65-F5344CB8AC3E}">
        <p14:creationId xmlns:p14="http://schemas.microsoft.com/office/powerpoint/2010/main" val="387140041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cSld name="Temp Basic with Rule">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609599" y="426719"/>
            <a:ext cx="10972800" cy="484744"/>
          </a:xfrm>
          <a:prstGeom prst="rect">
            <a:avLst/>
          </a:prstGeom>
          <a:noFill/>
          <a:ln>
            <a:noFill/>
          </a:ln>
        </p:spPr>
        <p:txBody>
          <a:bodyPr lIns="124338" tIns="124338" rIns="124338" bIns="124338" anchor="ctr" anchorCtr="0"/>
          <a:lstStyle>
            <a:lvl1pPr lvl="0" rtl="0">
              <a:spcBef>
                <a:spcPts val="0"/>
              </a:spcBef>
              <a:defRPr sz="4313" b="0">
                <a:solidFill>
                  <a:schemeClr val="lt1"/>
                </a:solidFill>
                <a:latin typeface="Arial"/>
                <a:ea typeface="Arial"/>
                <a:cs typeface="Arial"/>
                <a:sym typeface="Arial"/>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34" name="Shape 34"/>
          <p:cNvSpPr txBox="1">
            <a:spLocks noGrp="1"/>
          </p:cNvSpPr>
          <p:nvPr>
            <p:ph type="body" idx="1"/>
          </p:nvPr>
        </p:nvSpPr>
        <p:spPr>
          <a:xfrm>
            <a:off x="609600" y="1477432"/>
            <a:ext cx="10972800" cy="813278"/>
          </a:xfrm>
          <a:prstGeom prst="rect">
            <a:avLst/>
          </a:prstGeom>
          <a:noFill/>
          <a:ln>
            <a:noFill/>
          </a:ln>
        </p:spPr>
        <p:txBody>
          <a:bodyPr lIns="124338" tIns="124338" rIns="124338" bIns="124338" anchor="t" anchorCtr="0"/>
          <a:lstStyle>
            <a:lvl1pPr lvl="0" rtl="0">
              <a:spcBef>
                <a:spcPts val="0"/>
              </a:spcBef>
              <a:defRPr>
                <a:solidFill>
                  <a:schemeClr val="lt1"/>
                </a:solidFill>
                <a:latin typeface="Arial"/>
                <a:ea typeface="Arial"/>
                <a:cs typeface="Arial"/>
                <a:sym typeface="Arial"/>
              </a:defRPr>
            </a:lvl1pPr>
            <a:lvl2pPr lvl="1" rtl="0">
              <a:spcBef>
                <a:spcPts val="0"/>
              </a:spcBef>
              <a:defRPr>
                <a:solidFill>
                  <a:schemeClr val="lt1"/>
                </a:solidFill>
                <a:latin typeface="Arial"/>
                <a:ea typeface="Arial"/>
                <a:cs typeface="Arial"/>
                <a:sym typeface="Arial"/>
              </a:defRPr>
            </a:lvl2pPr>
            <a:lvl3pPr lvl="2" rtl="0">
              <a:spcBef>
                <a:spcPts val="0"/>
              </a:spcBef>
              <a:defRPr>
                <a:solidFill>
                  <a:schemeClr val="lt1"/>
                </a:solidFill>
                <a:latin typeface="Arial"/>
                <a:ea typeface="Arial"/>
                <a:cs typeface="Arial"/>
                <a:sym typeface="Arial"/>
              </a:defRPr>
            </a:lvl3pPr>
            <a:lvl4pPr lvl="3" rtl="0">
              <a:spcBef>
                <a:spcPts val="0"/>
              </a:spcBef>
              <a:defRPr>
                <a:solidFill>
                  <a:schemeClr val="lt1"/>
                </a:solidFill>
                <a:latin typeface="Arial"/>
                <a:ea typeface="Arial"/>
                <a:cs typeface="Arial"/>
                <a:sym typeface="Arial"/>
              </a:defRPr>
            </a:lvl4pPr>
            <a:lvl5pPr lvl="4" rtl="0">
              <a:spcBef>
                <a:spcPts val="0"/>
              </a:spcBef>
              <a:defRPr>
                <a:solidFill>
                  <a:schemeClr val="lt1"/>
                </a:solidFill>
                <a:latin typeface="Arial"/>
                <a:ea typeface="Arial"/>
                <a:cs typeface="Arial"/>
                <a:sym typeface="Arial"/>
              </a:defRPr>
            </a:lvl5pPr>
            <a:lvl6pPr lvl="5" rtl="0">
              <a:spcBef>
                <a:spcPts val="0"/>
              </a:spcBef>
              <a:defRPr sz="2647">
                <a:solidFill>
                  <a:schemeClr val="dk1"/>
                </a:solidFill>
                <a:latin typeface="Source Sans Pro"/>
                <a:ea typeface="Source Sans Pro"/>
                <a:cs typeface="Source Sans Pro"/>
                <a:sym typeface="Source Sans Pro"/>
              </a:defRPr>
            </a:lvl6pPr>
            <a:lvl7pPr lvl="6" rtl="0">
              <a:spcBef>
                <a:spcPts val="0"/>
              </a:spcBef>
              <a:defRPr sz="2647">
                <a:solidFill>
                  <a:schemeClr val="dk1"/>
                </a:solidFill>
                <a:latin typeface="Source Sans Pro"/>
                <a:ea typeface="Source Sans Pro"/>
                <a:cs typeface="Source Sans Pro"/>
                <a:sym typeface="Source Sans Pro"/>
              </a:defRPr>
            </a:lvl7pPr>
            <a:lvl8pPr lvl="7" rtl="0">
              <a:spcBef>
                <a:spcPts val="0"/>
              </a:spcBef>
              <a:defRPr sz="2647">
                <a:solidFill>
                  <a:schemeClr val="dk1"/>
                </a:solidFill>
                <a:latin typeface="Source Sans Pro"/>
                <a:ea typeface="Source Sans Pro"/>
                <a:cs typeface="Source Sans Pro"/>
                <a:sym typeface="Source Sans Pro"/>
              </a:defRPr>
            </a:lvl8pPr>
            <a:lvl9pPr lvl="8" rtl="0">
              <a:spcBef>
                <a:spcPts val="0"/>
              </a:spcBef>
              <a:defRPr sz="2647">
                <a:solidFill>
                  <a:schemeClr val="dk1"/>
                </a:solidFill>
                <a:latin typeface="Source Sans Pro"/>
                <a:ea typeface="Source Sans Pro"/>
                <a:cs typeface="Source Sans Pro"/>
                <a:sym typeface="Source Sans Pro"/>
              </a:defRPr>
            </a:lvl9pPr>
          </a:lstStyle>
          <a:p>
            <a:endParaRPr/>
          </a:p>
        </p:txBody>
      </p:sp>
      <p:sp>
        <p:nvSpPr>
          <p:cNvPr id="35" name="Shape 35"/>
          <p:cNvSpPr/>
          <p:nvPr/>
        </p:nvSpPr>
        <p:spPr>
          <a:xfrm>
            <a:off x="0" y="6172200"/>
            <a:ext cx="12192000" cy="514350"/>
          </a:xfrm>
          <a:prstGeom prst="rect">
            <a:avLst/>
          </a:prstGeom>
          <a:solidFill>
            <a:srgbClr val="00786E"/>
          </a:solidFill>
          <a:ln>
            <a:noFill/>
          </a:ln>
        </p:spPr>
        <p:txBody>
          <a:bodyPr lIns="121894" tIns="60930" rIns="121894" bIns="60930" anchor="ctr" anchorCtr="0">
            <a:noAutofit/>
          </a:bodyPr>
          <a:lstStyle/>
          <a:p>
            <a:pPr marL="0" marR="0" lvl="0" indent="0" algn="l" rtl="0">
              <a:spcBef>
                <a:spcPts val="0"/>
              </a:spcBef>
              <a:buNone/>
            </a:pPr>
            <a:endParaRPr sz="2353" b="0" i="0" u="none" strike="noStrike" cap="none">
              <a:solidFill>
                <a:schemeClr val="lt1"/>
              </a:solidFill>
              <a:latin typeface="Source Sans Pro"/>
              <a:ea typeface="Source Sans Pro"/>
              <a:cs typeface="Source Sans Pro"/>
              <a:sym typeface="Source Sans Pro"/>
            </a:endParaRPr>
          </a:p>
        </p:txBody>
      </p:sp>
      <p:sp>
        <p:nvSpPr>
          <p:cNvPr id="36" name="Shape 36"/>
          <p:cNvSpPr txBox="1"/>
          <p:nvPr/>
        </p:nvSpPr>
        <p:spPr>
          <a:xfrm>
            <a:off x="488950" y="6691266"/>
            <a:ext cx="3033181" cy="123110"/>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784" b="0" i="0" u="none" strike="noStrike" cap="none">
                <a:solidFill>
                  <a:srgbClr val="7F7F7F"/>
                </a:solidFill>
                <a:latin typeface="Arial"/>
                <a:ea typeface="Arial"/>
                <a:cs typeface="Arial"/>
                <a:sym typeface="Arial"/>
              </a:rPr>
              <a:t>© Copyright 2015 Pivotal. All rights reserved.</a:t>
            </a:r>
          </a:p>
        </p:txBody>
      </p:sp>
      <p:pic>
        <p:nvPicPr>
          <p:cNvPr id="37" name="Shape 37"/>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10588977" y="6285288"/>
            <a:ext cx="1276348" cy="292605"/>
          </a:xfrm>
          <a:prstGeom prst="rect">
            <a:avLst/>
          </a:prstGeom>
          <a:noFill/>
          <a:ln>
            <a:noFill/>
          </a:ln>
        </p:spPr>
      </p:pic>
      <p:cxnSp>
        <p:nvCxnSpPr>
          <p:cNvPr id="38" name="Shape 38"/>
          <p:cNvCxnSpPr/>
          <p:nvPr/>
        </p:nvCxnSpPr>
        <p:spPr>
          <a:xfrm>
            <a:off x="0" y="1181240"/>
            <a:ext cx="12192000" cy="0"/>
          </a:xfrm>
          <a:prstGeom prst="straightConnector1">
            <a:avLst/>
          </a:prstGeom>
          <a:noFill/>
          <a:ln w="9525" cap="flat" cmpd="sng">
            <a:solidFill>
              <a:srgbClr val="E8E8E8"/>
            </a:solidFill>
            <a:prstDash val="solid"/>
            <a:round/>
            <a:headEnd type="none" w="med" len="med"/>
            <a:tailEnd type="none" w="med" len="med"/>
          </a:ln>
        </p:spPr>
      </p:cxnSp>
    </p:spTree>
    <p:extLst>
      <p:ext uri="{BB962C8B-B14F-4D97-AF65-F5344CB8AC3E}">
        <p14:creationId xmlns:p14="http://schemas.microsoft.com/office/powerpoint/2010/main" val="104963169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type="titleOnly">
  <p:cSld name="3_Title only">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415600" y="593367"/>
            <a:ext cx="11360800" cy="763600"/>
          </a:xfrm>
          <a:prstGeom prst="rect">
            <a:avLst/>
          </a:prstGeom>
        </p:spPr>
        <p:txBody>
          <a:bodyPr lIns="124335" tIns="124335" rIns="124335" bIns="12433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7" name="Shape 27"/>
          <p:cNvSpPr txBox="1">
            <a:spLocks noGrp="1"/>
          </p:cNvSpPr>
          <p:nvPr>
            <p:ph type="sldNum" idx="12"/>
          </p:nvPr>
        </p:nvSpPr>
        <p:spPr>
          <a:xfrm>
            <a:off x="11296609" y="6217622"/>
            <a:ext cx="731600" cy="524800"/>
          </a:xfrm>
          <a:prstGeom prst="rect">
            <a:avLst/>
          </a:prstGeom>
        </p:spPr>
        <p:txBody>
          <a:bodyPr lIns="124335" tIns="124335" rIns="124335" bIns="124335" anchor="ctr" anchorCtr="0">
            <a:noAutofit/>
          </a:bodyPr>
          <a:lstStyle/>
          <a:p>
            <a:fld id="{00000000-1234-1234-1234-123412341234}" type="slidenum">
              <a:rPr lang="en" smtClean="0"/>
              <a:pPr/>
              <a:t>‹#›</a:t>
            </a:fld>
            <a:endParaRPr lang="en"/>
          </a:p>
        </p:txBody>
      </p:sp>
    </p:spTree>
    <p:extLst>
      <p:ext uri="{BB962C8B-B14F-4D97-AF65-F5344CB8AC3E}">
        <p14:creationId xmlns:p14="http://schemas.microsoft.com/office/powerpoint/2010/main" val="328799647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userDrawn="1">
  <p:cSld name="Title Slide - ANIMATED">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13" y="4309988"/>
            <a:ext cx="12188887" cy="2551127"/>
          </a:xfrm>
          <a:prstGeom prst="rect">
            <a:avLst/>
          </a:prstGeom>
          <a:solidFill>
            <a:srgbClr val="4DA0E2"/>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10" name="Rectangle 7"/>
          <p:cNvSpPr>
            <a:spLocks noChangeArrowheads="1"/>
          </p:cNvSpPr>
          <p:nvPr userDrawn="1"/>
        </p:nvSpPr>
        <p:spPr bwMode="auto">
          <a:xfrm>
            <a:off x="1" y="5729528"/>
            <a:ext cx="12188888" cy="1131586"/>
          </a:xfrm>
          <a:prstGeom prst="rect">
            <a:avLst/>
          </a:prstGeom>
          <a:solidFill>
            <a:srgbClr val="00188F"/>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11" name="Rectangle 8"/>
          <p:cNvSpPr>
            <a:spLocks noChangeArrowheads="1"/>
          </p:cNvSpPr>
          <p:nvPr userDrawn="1"/>
        </p:nvSpPr>
        <p:spPr bwMode="auto">
          <a:xfrm>
            <a:off x="3113" y="3343392"/>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 name="Rectangle 12"/>
          <p:cNvSpPr/>
          <p:nvPr userDrawn="1"/>
        </p:nvSpPr>
        <p:spPr bwMode="white">
          <a:xfrm>
            <a:off x="0" y="-312"/>
            <a:ext cx="12191377" cy="685862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a:t>Presentation title</a:t>
            </a:r>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49322" y="6061766"/>
            <a:ext cx="1522404" cy="326167"/>
          </a:xfrm>
          <a:prstGeom prst="rect">
            <a:avLst/>
          </a:prstGeom>
        </p:spPr>
      </p:pic>
      <p:sp>
        <p:nvSpPr>
          <p:cNvPr id="8"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Tree>
    <p:extLst>
      <p:ext uri="{BB962C8B-B14F-4D97-AF65-F5344CB8AC3E}">
        <p14:creationId xmlns:p14="http://schemas.microsoft.com/office/powerpoint/2010/main" val="381754104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Lst>
  </p:timing>
  <p:extLst>
    <p:ext uri="{DCECCB84-F9BA-43D5-87BE-67443E8EF086}">
      <p15:sldGuideLst xmlns:p15="http://schemas.microsoft.com/office/powerpoint/2012/main">
        <p15:guide id="4" orient="horz" pos="4406">
          <p15:clr>
            <a:srgbClr val="C35EA4"/>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userDrawn="1">
  <p:cSld name="Content + Image Slide">
    <p:spTree>
      <p:nvGrpSpPr>
        <p:cNvPr id="1" name=""/>
        <p:cNvGrpSpPr/>
        <p:nvPr/>
      </p:nvGrpSpPr>
      <p:grpSpPr>
        <a:xfrm>
          <a:off x="0" y="0"/>
          <a:ext cx="0" cy="0"/>
          <a:chOff x="0" y="0"/>
          <a:chExt cx="0" cy="0"/>
        </a:xfrm>
      </p:grpSpPr>
      <p:sp>
        <p:nvSpPr>
          <p:cNvPr id="12" name="Title 11"/>
          <p:cNvSpPr>
            <a:spLocks noGrp="1"/>
          </p:cNvSpPr>
          <p:nvPr>
            <p:ph type="title" hasCustomPrompt="1"/>
          </p:nvPr>
        </p:nvSpPr>
        <p:spPr>
          <a:xfrm>
            <a:off x="228600" y="228600"/>
            <a:ext cx="11734800" cy="640080"/>
          </a:xfrm>
        </p:spPr>
        <p:txBody>
          <a:bodyPr/>
          <a:lstStyle>
            <a:lvl1pPr>
              <a:defRPr baseline="0">
                <a:solidFill>
                  <a:schemeClr val="accent1"/>
                </a:solidFill>
              </a:defRPr>
            </a:lvl1pPr>
          </a:lstStyle>
          <a:p>
            <a:r>
              <a:rPr lang="en-US"/>
              <a:t>Title of slide (Content &amp; image slide)</a:t>
            </a:r>
          </a:p>
        </p:txBody>
      </p:sp>
      <p:sp>
        <p:nvSpPr>
          <p:cNvPr id="14" name="Picture Placeholder 8"/>
          <p:cNvSpPr>
            <a:spLocks noGrp="1"/>
          </p:cNvSpPr>
          <p:nvPr>
            <p:ph type="pic" sz="quarter" idx="12"/>
          </p:nvPr>
        </p:nvSpPr>
        <p:spPr>
          <a:xfrm>
            <a:off x="384048" y="1825624"/>
            <a:ext cx="5571329" cy="4427872"/>
          </a:xfrm>
        </p:spPr>
        <p:txBody>
          <a:bodyPr tIns="0"/>
          <a:lstStyle>
            <a:lvl1pPr>
              <a:defRPr>
                <a:solidFill>
                  <a:schemeClr val="tx2"/>
                </a:solidFill>
              </a:defRPr>
            </a:lvl1pPr>
          </a:lstStyle>
          <a:p>
            <a:endParaRPr lang="en-US"/>
          </a:p>
        </p:txBody>
      </p:sp>
      <p:sp>
        <p:nvSpPr>
          <p:cNvPr id="17" name="Text Placeholder 6"/>
          <p:cNvSpPr>
            <a:spLocks noGrp="1"/>
          </p:cNvSpPr>
          <p:nvPr>
            <p:ph type="body" sz="quarter" idx="11" hasCustomPrompt="1"/>
          </p:nvPr>
        </p:nvSpPr>
        <p:spPr>
          <a:xfrm>
            <a:off x="6172200" y="1825624"/>
            <a:ext cx="5791199" cy="4427872"/>
          </a:xfrm>
        </p:spPr>
        <p:txBody>
          <a:bodyPr tIns="0"/>
          <a:lstStyle>
            <a:lvl1pPr>
              <a:lnSpc>
                <a:spcPct val="100000"/>
              </a:lnSpc>
              <a:spcBef>
                <a:spcPts val="600"/>
              </a:spcBef>
              <a:spcAft>
                <a:spcPts val="0"/>
              </a:spcAft>
              <a:defRPr spc="-30" baseline="0">
                <a:solidFill>
                  <a:schemeClr val="tx2"/>
                </a:solidFill>
              </a:defRPr>
            </a:lvl1pPr>
            <a:lvl2pPr marL="731520" indent="-274320">
              <a:spcBef>
                <a:spcPts val="600"/>
              </a:spcBef>
              <a:buClr>
                <a:schemeClr val="tx2"/>
              </a:buClr>
              <a:buSzPct val="75000"/>
              <a:buFont typeface="Wingdings" panose="05000000000000000000" pitchFamily="2" charset="2"/>
              <a:buChar char="§"/>
              <a:defRPr/>
            </a:lvl2pPr>
          </a:lstStyle>
          <a:p>
            <a:pPr lvl="0"/>
            <a:r>
              <a:rPr lang="en-US"/>
              <a:t>Add content here</a:t>
            </a:r>
          </a:p>
          <a:p>
            <a:pPr lvl="1"/>
            <a:r>
              <a:rPr lang="en-US"/>
              <a:t>Sub content here</a:t>
            </a:r>
          </a:p>
          <a:p>
            <a:pPr lvl="0"/>
            <a:r>
              <a:rPr lang="en-US"/>
              <a:t>Try to use short phrases and keywords</a:t>
            </a:r>
          </a:p>
          <a:p>
            <a:pPr lvl="0"/>
            <a:r>
              <a:rPr lang="en-US"/>
              <a:t>Use speaker notes for longer explanations</a:t>
            </a:r>
          </a:p>
        </p:txBody>
      </p:sp>
      <p:sp>
        <p:nvSpPr>
          <p:cNvPr id="23" name="Text Placeholder 3"/>
          <p:cNvSpPr>
            <a:spLocks noGrp="1"/>
          </p:cNvSpPr>
          <p:nvPr>
            <p:ph type="body" sz="quarter" idx="36" hasCustomPrompt="1"/>
          </p:nvPr>
        </p:nvSpPr>
        <p:spPr>
          <a:xfrm>
            <a:off x="228600" y="914400"/>
            <a:ext cx="11734800" cy="457200"/>
          </a:xfrm>
        </p:spPr>
        <p:txBody>
          <a:bodyPr lIns="146304" tIns="0" bIns="0" anchor="t" anchorCtr="0"/>
          <a:lstStyle>
            <a:lvl1pPr>
              <a:defRPr baseline="0"/>
            </a:lvl1pPr>
          </a:lstStyle>
          <a:p>
            <a:pPr lvl="0"/>
            <a:r>
              <a:rPr lang="en-US"/>
              <a:t>Title of sub header</a:t>
            </a:r>
          </a:p>
        </p:txBody>
      </p:sp>
    </p:spTree>
    <p:extLst>
      <p:ext uri="{BB962C8B-B14F-4D97-AF65-F5344CB8AC3E}">
        <p14:creationId xmlns:p14="http://schemas.microsoft.com/office/powerpoint/2010/main" val="136762738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F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98F9D577-6DFE-496C-95E3-AAB1C3CD6653}" type="datetimeFigureOut">
              <a:rPr kumimoji="0" lang="fr-FR" sz="1800" b="0" i="0" u="none" strike="noStrike" kern="1200" cap="none" spc="0" normalizeH="0" baseline="0" noProof="0" smtClean="0">
                <a:ln>
                  <a:noFill/>
                </a:ln>
                <a:solidFill>
                  <a:prstClr val="black">
                    <a:tint val="75000"/>
                  </a:prstClr>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30/03/2022</a:t>
            </a:fld>
            <a:endParaRPr kumimoji="0" lang="fr-FR" sz="1800" b="0" i="0" u="none" strike="noStrike" kern="1200" cap="none" spc="0" normalizeH="0" baseline="0" noProof="0">
              <a:ln>
                <a:noFill/>
              </a:ln>
              <a:solidFill>
                <a:prstClr val="black">
                  <a:tint val="75000"/>
                </a:prstClr>
              </a:solidFill>
              <a:effectLst/>
              <a:uLnTx/>
              <a:uFillTx/>
              <a:latin typeface="Segoe UI"/>
              <a:ea typeface="+mn-ea"/>
              <a:cs typeface="+mn-cs"/>
            </a:endParaRPr>
          </a:p>
        </p:txBody>
      </p:sp>
      <p:sp>
        <p:nvSpPr>
          <p:cNvPr id="5" name="Footer Placeholder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tint val="75000"/>
                </a:prstClr>
              </a:solidFill>
              <a:effectLst/>
              <a:uLnTx/>
              <a:uFillTx/>
              <a:latin typeface="Segoe UI"/>
              <a:ea typeface="+mn-ea"/>
              <a:cs typeface="+mn-cs"/>
            </a:endParaRPr>
          </a:p>
        </p:txBody>
      </p:sp>
      <p:sp>
        <p:nvSpPr>
          <p:cNvPr id="6" name="Slide Number Placeholder 5"/>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890C50D-4737-4A7D-BE6F-F6554D5C40C9}" type="slidenum">
              <a:rPr kumimoji="0" lang="fr-FR" sz="1800" b="0" i="0" u="none" strike="noStrike" kern="1200" cap="none" spc="0" normalizeH="0" baseline="0" noProof="0" smtClean="0">
                <a:ln>
                  <a:noFill/>
                </a:ln>
                <a:solidFill>
                  <a:prstClr val="black">
                    <a:tint val="75000"/>
                  </a:prstClr>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fr-FR" sz="1800" b="0" i="0" u="none" strike="noStrike" kern="1200" cap="none" spc="0" normalizeH="0" baseline="0" noProof="0">
              <a:ln>
                <a:noFill/>
              </a:ln>
              <a:solidFill>
                <a:prstClr val="black">
                  <a:tint val="75000"/>
                </a:prstClr>
              </a:solidFill>
              <a:effectLst/>
              <a:uLnTx/>
              <a:uFillTx/>
              <a:latin typeface="Segoe UI"/>
              <a:ea typeface="+mn-ea"/>
              <a:cs typeface="+mn-cs"/>
            </a:endParaRPr>
          </a:p>
        </p:txBody>
      </p:sp>
    </p:spTree>
    <p:extLst>
      <p:ext uri="{BB962C8B-B14F-4D97-AF65-F5344CB8AC3E}">
        <p14:creationId xmlns:p14="http://schemas.microsoft.com/office/powerpoint/2010/main" val="2876979905"/>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2_Walkin">
    <p:bg bwMode="gray">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8" name="Picture 17"/>
          <p:cNvPicPr>
            <a:picLocks noChangeAspect="1"/>
          </p:cNvPicPr>
          <p:nvPr userDrawn="1"/>
        </p:nvPicPr>
        <p:blipFill>
          <a:blip r:embed="rId2"/>
          <a:stretch>
            <a:fillRect/>
          </a:stretch>
        </p:blipFill>
        <p:spPr>
          <a:xfrm>
            <a:off x="-241655" y="1927276"/>
            <a:ext cx="7744259" cy="2106897"/>
          </a:xfrm>
          <a:prstGeom prst="rect">
            <a:avLst/>
          </a:prstGeom>
        </p:spPr>
      </p:pic>
      <p:sp>
        <p:nvSpPr>
          <p:cNvPr id="6" name="Rectangle 5"/>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3192" y="6087890"/>
            <a:ext cx="1427788" cy="304828"/>
          </a:xfrm>
          <a:prstGeom prst="rect">
            <a:avLst/>
          </a:prstGeom>
        </p:spPr>
      </p:pic>
    </p:spTree>
    <p:extLst>
      <p:ext uri="{BB962C8B-B14F-4D97-AF65-F5344CB8AC3E}">
        <p14:creationId xmlns:p14="http://schemas.microsoft.com/office/powerpoint/2010/main" val="6141978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chemeClr val="accent1"/>
        </a:solidFill>
        <a:effectLst/>
      </p:bgPr>
    </p:bg>
    <p:spTree>
      <p:nvGrpSpPr>
        <p:cNvPr id="1" name=""/>
        <p:cNvGrpSpPr/>
        <p:nvPr/>
      </p:nvGrpSpPr>
      <p:grpSpPr>
        <a:xfrm>
          <a:off x="0" y="0"/>
          <a:ext cx="0" cy="0"/>
          <a:chOff x="0" y="0"/>
          <a:chExt cx="0" cy="0"/>
        </a:xfrm>
      </p:grpSpPr>
      <p:sp>
        <p:nvSpPr>
          <p:cNvPr id="10" name="Rectangle 9"/>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3192" y="6087890"/>
            <a:ext cx="1427788" cy="304828"/>
          </a:xfrm>
          <a:prstGeom prst="rect">
            <a:avLst/>
          </a:prstGeom>
        </p:spPr>
      </p:pic>
      <p:pic>
        <p:nvPicPr>
          <p:cNvPr id="16" name="Picture 15"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8" name="Title 1"/>
          <p:cNvSpPr>
            <a:spLocks noGrp="1"/>
          </p:cNvSpPr>
          <p:nvPr>
            <p:ph type="title" hasCustomPrompt="1"/>
          </p:nvPr>
        </p:nvSpPr>
        <p:spPr bwMode="white">
          <a:xfrm>
            <a:off x="269302" y="1646860"/>
            <a:ext cx="8964185"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a:t>Presentation title</a:t>
            </a:r>
          </a:p>
        </p:txBody>
      </p:sp>
      <p:sp>
        <p:nvSpPr>
          <p:cNvPr id="9" name="Text Placeholder 4"/>
          <p:cNvSpPr>
            <a:spLocks noGrp="1"/>
          </p:cNvSpPr>
          <p:nvPr>
            <p:ph type="body" sz="quarter" idx="12" hasCustomPrompt="1"/>
          </p:nvPr>
        </p:nvSpPr>
        <p:spPr bwMode="white">
          <a:xfrm>
            <a:off x="269301" y="3441247"/>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3271360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232073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8"/>
            <a:ext cx="5378548" cy="2067361"/>
          </a:xfrm>
        </p:spPr>
        <p:txBody>
          <a:bodyPr wrap="square">
            <a:spAutoFit/>
          </a:bodyPr>
          <a:lstStyle>
            <a:lvl1pPr marL="281569" indent="-281569">
              <a:spcBef>
                <a:spcPts val="1200"/>
              </a:spcBef>
              <a:buClr>
                <a:schemeClr val="tx1"/>
              </a:buClr>
              <a:buFont typeface="Wingdings" panose="05000000000000000000" pitchFamily="2" charset="2"/>
              <a:buChar char="§"/>
              <a:defRPr sz="3527"/>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8"/>
            <a:ext cx="5378548" cy="2067361"/>
          </a:xfrm>
        </p:spPr>
        <p:txBody>
          <a:bodyPr wrap="square">
            <a:spAutoFit/>
          </a:bodyPr>
          <a:lstStyle>
            <a:lvl1pPr marL="281569" indent="-281569">
              <a:spcBef>
                <a:spcPts val="1200"/>
              </a:spcBef>
              <a:buClr>
                <a:schemeClr val="tx1"/>
              </a:buClr>
              <a:buFont typeface="Wingdings" panose="05000000000000000000" pitchFamily="2" charset="2"/>
              <a:buChar char="§"/>
              <a:defRPr sz="3527"/>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78813605"/>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1498999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646841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832052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1759690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4959168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465979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947080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7698242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Customer Evidence Slide">
    <p:bg bwMode="gray">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8584">
                      <a:schemeClr val="tx2"/>
                    </a:gs>
                    <a:gs pos="57000">
                      <a:schemeClr val="tx2"/>
                    </a:gs>
                  </a:gsLst>
                  <a:lin ang="5400000" scaled="0"/>
                </a:gradFill>
              </a:defRPr>
            </a:lvl1pPr>
          </a:lstStyle>
          <a:p>
            <a:r>
              <a:rPr lang="en-US"/>
              <a:t>Customer evidence slide</a:t>
            </a:r>
          </a:p>
        </p:txBody>
      </p:sp>
      <p:sp>
        <p:nvSpPr>
          <p:cNvPr id="4" name="Picture Placeholder 3"/>
          <p:cNvSpPr>
            <a:spLocks noGrp="1"/>
          </p:cNvSpPr>
          <p:nvPr>
            <p:ph type="pic" sz="quarter" idx="10"/>
          </p:nvPr>
        </p:nvSpPr>
        <p:spPr bwMode="gray">
          <a:xfrm>
            <a:off x="269239" y="1406078"/>
            <a:ext cx="5378549" cy="1791549"/>
          </a:xfrm>
          <a:blipFill>
            <a:blip r:embed="rId2" cstate="screen">
              <a:extLst>
                <a:ext uri="{28A0092B-C50C-407E-A947-70E740481C1C}">
                  <a14:useLocalDpi xmlns:a14="http://schemas.microsoft.com/office/drawing/2010/main"/>
                </a:ext>
              </a:extLst>
            </a:blip>
            <a:stretch>
              <a:fillRect/>
            </a:stretch>
          </a:blipFill>
        </p:spPr>
        <p:txBody>
          <a:bodyPr lIns="182880" tIns="146304" rIns="182880" bIns="146304">
            <a:noAutofit/>
          </a:bodyPr>
          <a:lstStyle>
            <a:lvl1pPr marL="0" indent="0">
              <a:buNone/>
              <a:defRPr lang="en-US" sz="2353" kern="1200" spc="0" baseline="0" dirty="0">
                <a:noFill/>
                <a:latin typeface="+mn-lt"/>
                <a:ea typeface="+mn-ea"/>
                <a:cs typeface="+mn-cs"/>
              </a:defRPr>
            </a:lvl1pPr>
            <a:lvl2pPr>
              <a:defRPr lang="en-US" sz="2353"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Click icon to add picture</a:t>
            </a:r>
          </a:p>
        </p:txBody>
      </p:sp>
      <p:sp>
        <p:nvSpPr>
          <p:cNvPr id="5" name="Rectangle 4"/>
          <p:cNvSpPr/>
          <p:nvPr userDrawn="1"/>
        </p:nvSpPr>
        <p:spPr bwMode="auto">
          <a:xfrm>
            <a:off x="6095999" y="4773828"/>
            <a:ext cx="5829081" cy="179310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bodyPr>
          <a:lstStyle/>
          <a:p>
            <a:pPr algn="ctr" defTabSz="914102" fontAlgn="base">
              <a:spcBef>
                <a:spcPct val="0"/>
              </a:spcBef>
              <a:spcAft>
                <a:spcPct val="0"/>
              </a:spcAft>
            </a:pPr>
            <a:endParaRPr lang="en-US" sz="1961">
              <a:gradFill>
                <a:gsLst>
                  <a:gs pos="5439">
                    <a:srgbClr val="F8F8F8"/>
                  </a:gs>
                  <a:gs pos="10000">
                    <a:srgbClr val="F8F8F8"/>
                  </a:gs>
                </a:gsLst>
                <a:lin ang="5400000" scaled="0"/>
              </a:gradFill>
            </a:endParaRPr>
          </a:p>
        </p:txBody>
      </p:sp>
      <p:sp>
        <p:nvSpPr>
          <p:cNvPr id="6" name="Picture Placeholder 3"/>
          <p:cNvSpPr>
            <a:spLocks noGrp="1"/>
          </p:cNvSpPr>
          <p:nvPr>
            <p:ph type="pic" sz="quarter" idx="11" hasCustomPrompt="1"/>
          </p:nvPr>
        </p:nvSpPr>
        <p:spPr bwMode="gray">
          <a:xfrm>
            <a:off x="6096000" y="1406078"/>
            <a:ext cx="5826762" cy="3366196"/>
          </a:xfrm>
          <a:blipFill>
            <a:blip r:embed="rId3"/>
            <a:stretch>
              <a:fillRect/>
            </a:stretch>
          </a:blipFill>
        </p:spPr>
        <p:txBody>
          <a:bodyPr lIns="182880" tIns="146304" rIns="182880" bIns="146304">
            <a:noAutofit/>
          </a:bodyPr>
          <a:lstStyle>
            <a:lvl1pPr marL="0" indent="0">
              <a:buNone/>
              <a:defRPr lang="en-US" sz="2353" kern="1200" spc="0" baseline="0" dirty="0">
                <a:gradFill>
                  <a:gsLst>
                    <a:gs pos="1250">
                      <a:schemeClr val="tx1"/>
                    </a:gs>
                    <a:gs pos="100000">
                      <a:schemeClr val="tx1"/>
                    </a:gs>
                  </a:gsLst>
                  <a:lin ang="5400000" scaled="0"/>
                </a:gradFill>
                <a:latin typeface="+mn-lt"/>
                <a:ea typeface="+mn-ea"/>
                <a:cs typeface="+mn-cs"/>
              </a:defRPr>
            </a:lvl1pPr>
            <a:lvl2pPr algn="ctr">
              <a:defRPr lang="en-US" sz="2353"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Your image here</a:t>
            </a:r>
          </a:p>
        </p:txBody>
      </p:sp>
      <p:cxnSp>
        <p:nvCxnSpPr>
          <p:cNvPr id="7" name="Straight Connector 6"/>
          <p:cNvCxnSpPr/>
          <p:nvPr userDrawn="1"/>
        </p:nvCxnSpPr>
        <p:spPr>
          <a:xfrm>
            <a:off x="5871894" y="1801029"/>
            <a:ext cx="0" cy="4662019"/>
          </a:xfrm>
          <a:prstGeom prst="line">
            <a:avLst/>
          </a:prstGeom>
          <a:ln w="3175">
            <a:solidFill>
              <a:schemeClr val="tx1">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269239" y="3197079"/>
            <a:ext cx="5378549" cy="3369853"/>
          </a:xfrm>
        </p:spPr>
        <p:txBody>
          <a:bodyPr lIns="182880" tIns="146304" rIns="182880" bIns="146304">
            <a:noAutofit/>
          </a:bodyPr>
          <a:lstStyle>
            <a:lvl1pPr marL="0" indent="0">
              <a:buNone/>
              <a:defRPr sz="2353">
                <a:latin typeface="+mn-lt"/>
              </a:defRPr>
            </a:lvl1pPr>
          </a:lstStyle>
          <a:p>
            <a:pPr lvl="0"/>
            <a:r>
              <a:rPr lang="en-US"/>
              <a:t>Edit Master text styles</a:t>
            </a:r>
          </a:p>
        </p:txBody>
      </p:sp>
      <p:sp>
        <p:nvSpPr>
          <p:cNvPr id="15" name="Text Placeholder 14"/>
          <p:cNvSpPr>
            <a:spLocks noGrp="1"/>
          </p:cNvSpPr>
          <p:nvPr>
            <p:ph type="body" sz="quarter" idx="13"/>
          </p:nvPr>
        </p:nvSpPr>
        <p:spPr>
          <a:xfrm>
            <a:off x="6096001" y="4773828"/>
            <a:ext cx="5826761" cy="1791549"/>
          </a:xfrm>
        </p:spPr>
        <p:txBody>
          <a:bodyPr lIns="182880" tIns="146304" rIns="182880" bIns="146304" anchor="ctr">
            <a:noAutofit/>
          </a:bodyPr>
          <a:lstStyle>
            <a:lvl1pPr marL="0" indent="0" algn="ctr">
              <a:buNone/>
              <a:defRPr sz="3137">
                <a:gradFill>
                  <a:gsLst>
                    <a:gs pos="27434">
                      <a:srgbClr val="FFFFFF"/>
                    </a:gs>
                    <a:gs pos="54000">
                      <a:srgbClr val="FFFFFF"/>
                    </a:gs>
                  </a:gsLst>
                  <a:lin ang="5400000" scaled="0"/>
                </a:gradFill>
                <a:latin typeface="+mj-lt"/>
              </a:defRPr>
            </a:lvl1pPr>
          </a:lstStyle>
          <a:p>
            <a:pPr lvl="0"/>
            <a:r>
              <a:rPr lang="en-US"/>
              <a:t>Edit Master text styles</a:t>
            </a:r>
          </a:p>
        </p:txBody>
      </p:sp>
    </p:spTree>
    <p:extLst>
      <p:ext uri="{BB962C8B-B14F-4D97-AF65-F5344CB8AC3E}">
        <p14:creationId xmlns:p14="http://schemas.microsoft.com/office/powerpoint/2010/main" val="10952097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066548" cy="1158793"/>
          </a:xfrm>
          <a:noFill/>
        </p:spPr>
        <p:txBody>
          <a:bodyPr wrap="square" tIns="91440" bIns="91440" anchor="t" anchorCtr="0">
            <a:spAutoFit/>
          </a:bodyPr>
          <a:lstStyle>
            <a:lvl1pPr>
              <a:defRPr sz="7058" spc="-98" baseline="0">
                <a:gradFill>
                  <a:gsLst>
                    <a:gs pos="8850">
                      <a:schemeClr val="tx1"/>
                    </a:gs>
                    <a:gs pos="23894">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8067822" cy="724246"/>
          </a:xfrm>
          <a:noFill/>
        </p:spPr>
        <p:txBody>
          <a:bodyPr wrap="square" lIns="182880" tIns="146304" rIns="182880" bIns="146304">
            <a:spAutoFit/>
          </a:bodyPr>
          <a:lstStyle>
            <a:lvl1pPr marL="0" indent="0">
              <a:spcBef>
                <a:spcPts val="0"/>
              </a:spcBef>
              <a:buNone/>
              <a:defRPr sz="3137" spc="0" baseline="0">
                <a:gradFill>
                  <a:gsLst>
                    <a:gs pos="8850">
                      <a:schemeClr val="tx1"/>
                    </a:gs>
                    <a:gs pos="23894">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40924100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74910338"/>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067822" cy="1158793"/>
          </a:xfrm>
          <a:noFill/>
        </p:spPr>
        <p:txBody>
          <a:bodyPr wrap="square" tIns="91440" bIns="91440" anchor="t" anchorCtr="0">
            <a:spAutoFit/>
          </a:bodyPr>
          <a:lstStyle>
            <a:lvl1pPr>
              <a:defRPr sz="7058" spc="-98" baseline="0">
                <a:gradFill>
                  <a:gsLst>
                    <a:gs pos="10619">
                      <a:schemeClr val="tx1"/>
                    </a:gs>
                    <a:gs pos="26549">
                      <a:schemeClr val="tx1"/>
                    </a:gs>
                  </a:gsLst>
                  <a:lin ang="5400000" scaled="0"/>
                </a:gradFill>
              </a:defRPr>
            </a:lvl1pPr>
          </a:lstStyle>
          <a:p>
            <a:r>
              <a:rPr lang="en-US"/>
              <a:t>Video title</a:t>
            </a:r>
          </a:p>
        </p:txBody>
      </p:sp>
    </p:spTree>
    <p:extLst>
      <p:ext uri="{BB962C8B-B14F-4D97-AF65-F5344CB8AC3E}">
        <p14:creationId xmlns:p14="http://schemas.microsoft.com/office/powerpoint/2010/main" val="19791710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82663485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8348160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cstate="screen">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362851511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015915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48915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17840756"/>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393506419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1787308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Title &amp; Content Layout">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lIns="150602" tIns="120481" rIns="150602" bIns="120481"/>
          <a:lstStyle/>
          <a:p>
            <a:r>
              <a:rPr lang="en-US"/>
              <a:t>Click to edit Master title style</a:t>
            </a:r>
          </a:p>
        </p:txBody>
      </p:sp>
      <p:sp>
        <p:nvSpPr>
          <p:cNvPr id="5" name="Text Placeholder 4"/>
          <p:cNvSpPr>
            <a:spLocks noGrp="1"/>
          </p:cNvSpPr>
          <p:nvPr>
            <p:ph type="body" sz="quarter" idx="10"/>
          </p:nvPr>
        </p:nvSpPr>
        <p:spPr>
          <a:xfrm>
            <a:off x="269240" y="1635898"/>
            <a:ext cx="11653523" cy="2113955"/>
          </a:xfrm>
          <a:prstGeom prst="rect">
            <a:avLst/>
          </a:prstGeom>
        </p:spPr>
        <p:txBody>
          <a:bodyPr lIns="150602" tIns="120481" rIns="150602" bIns="120481"/>
          <a:lstStyle>
            <a:lvl1pPr>
              <a:defRPr>
                <a:solidFill>
                  <a:srgbClr val="00B0F0"/>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61325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051">
          <p15:clr>
            <a:srgbClr val="FBAE40"/>
          </p15:clr>
        </p15:guide>
        <p15:guide id="2" pos="3917">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3"/>
            <a:ext cx="11655840" cy="899665"/>
          </a:xfrm>
        </p:spPr>
        <p:txBody>
          <a:bodyPr/>
          <a:lstStyle>
            <a:lvl1pPr>
              <a:defRPr sz="7054" baseline="0"/>
            </a:lvl1pPr>
          </a:lstStyle>
          <a:p>
            <a:r>
              <a:rPr lang="en-US"/>
              <a:t>Click to edit Master title style</a:t>
            </a:r>
          </a:p>
        </p:txBody>
      </p:sp>
    </p:spTree>
    <p:extLst>
      <p:ext uri="{BB962C8B-B14F-4D97-AF65-F5344CB8AC3E}">
        <p14:creationId xmlns:p14="http://schemas.microsoft.com/office/powerpoint/2010/main" val="2698600674"/>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Walkin">
    <p:bg bwMode="gray">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screen">
            <a:extLst>
              <a:ext uri="{BEBA8EAE-BF5A-486C-A8C5-ECC9F3942E4B}">
                <a14:imgProps xmlns:a14="http://schemas.microsoft.com/office/drawing/2010/main">
                  <a14:imgLayer r:embed="rId4">
                    <a14:imgEffect>
                      <a14:brightnessContrast bright="-1000"/>
                    </a14:imgEffect>
                  </a14:imgLayer>
                </a14:imgProps>
              </a:ext>
              <a:ext uri="{28A0092B-C50C-407E-A947-70E740481C1C}">
                <a14:useLocalDpi xmlns:a14="http://schemas.microsoft.com/office/drawing/2010/main"/>
              </a:ext>
            </a:extLst>
          </a:blip>
          <a:stretch>
            <a:fillRect/>
          </a:stretch>
        </p:blipFill>
        <p:spPr bwMode="gray">
          <a:xfrm>
            <a:off x="10221384" y="6061767"/>
            <a:ext cx="1522404" cy="326167"/>
          </a:xfrm>
          <a:prstGeom prst="rect">
            <a:avLst/>
          </a:prstGeom>
        </p:spPr>
      </p:pic>
      <p:pic>
        <p:nvPicPr>
          <p:cNvPr id="5" name="Picture 4"/>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69860" y="484298"/>
            <a:ext cx="7002045" cy="1344828"/>
          </a:xfrm>
          <a:prstGeom prst="rect">
            <a:avLst/>
          </a:prstGeom>
        </p:spPr>
      </p:pic>
    </p:spTree>
    <p:extLst>
      <p:ext uri="{BB962C8B-B14F-4D97-AF65-F5344CB8AC3E}">
        <p14:creationId xmlns:p14="http://schemas.microsoft.com/office/powerpoint/2010/main" val="2669159611"/>
      </p:ext>
    </p:extLst>
  </p:cSld>
  <p:clrMapOvr>
    <a:masterClrMapping/>
  </p:clrMapOvr>
  <p:transition>
    <p:fade/>
  </p:transition>
  <p:extLst>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Title Slide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p:nvSpPr>
        <p:spPr bwMode="auto">
          <a:xfrm>
            <a:off x="3114" y="4309989"/>
            <a:ext cx="12188887" cy="2551127"/>
          </a:xfrm>
          <a:prstGeom prst="rect">
            <a:avLst/>
          </a:prstGeom>
          <a:solidFill>
            <a:srgbClr val="4DA0E2"/>
          </a:solidFill>
          <a:ln>
            <a:noFill/>
          </a:ln>
        </p:spPr>
        <p:txBody>
          <a:bodyPr vert="horz" wrap="square" lIns="89630" tIns="44814" rIns="89630" bIns="44814" numCol="1" anchor="t" anchorCtr="0" compatLnSpc="1">
            <a:prstTxWarp prst="textNoShape">
              <a:avLst/>
            </a:prstTxWarp>
          </a:bodyPr>
          <a:lstStyle/>
          <a:p>
            <a:pPr defTabSz="914225"/>
            <a:endParaRPr lang="en-US" sz="1765">
              <a:solidFill>
                <a:srgbClr val="FFFFFF"/>
              </a:solidFill>
            </a:endParaRPr>
          </a:p>
        </p:txBody>
      </p:sp>
      <p:sp>
        <p:nvSpPr>
          <p:cNvPr id="10" name="Rectangle 7"/>
          <p:cNvSpPr>
            <a:spLocks noChangeArrowheads="1"/>
          </p:cNvSpPr>
          <p:nvPr/>
        </p:nvSpPr>
        <p:spPr bwMode="auto">
          <a:xfrm>
            <a:off x="2" y="5729528"/>
            <a:ext cx="12188888" cy="1131586"/>
          </a:xfrm>
          <a:prstGeom prst="rect">
            <a:avLst/>
          </a:prstGeom>
          <a:solidFill>
            <a:srgbClr val="00188F"/>
          </a:solidFill>
          <a:ln>
            <a:noFill/>
          </a:ln>
        </p:spPr>
        <p:txBody>
          <a:bodyPr vert="horz" wrap="square" lIns="89630" tIns="44814" rIns="89630" bIns="44814" numCol="1" anchor="t" anchorCtr="0" compatLnSpc="1">
            <a:prstTxWarp prst="textNoShape">
              <a:avLst/>
            </a:prstTxWarp>
          </a:bodyPr>
          <a:lstStyle/>
          <a:p>
            <a:pPr defTabSz="914225"/>
            <a:endParaRPr lang="en-US" sz="1765">
              <a:solidFill>
                <a:srgbClr val="FFFFFF"/>
              </a:solidFill>
            </a:endParaRPr>
          </a:p>
        </p:txBody>
      </p:sp>
      <p:sp>
        <p:nvSpPr>
          <p:cNvPr id="11" name="Rectangle 8"/>
          <p:cNvSpPr>
            <a:spLocks noChangeArrowheads="1"/>
          </p:cNvSpPr>
          <p:nvPr/>
        </p:nvSpPr>
        <p:spPr bwMode="auto">
          <a:xfrm>
            <a:off x="3114" y="3343393"/>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225"/>
            <a:endParaRPr lang="en-US" sz="1765">
              <a:solidFill>
                <a:srgbClr val="FFFFFF"/>
              </a:solidFill>
            </a:endParaRPr>
          </a:p>
        </p:txBody>
      </p:sp>
      <p:sp>
        <p:nvSpPr>
          <p:cNvPr id="13" name="Rectangle 12"/>
          <p:cNvSpPr/>
          <p:nvPr/>
        </p:nvSpPr>
        <p:spPr bwMode="white">
          <a:xfrm>
            <a:off x="0" y="-312"/>
            <a:ext cx="12191377" cy="685862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104" y="3877272"/>
            <a:ext cx="6273418" cy="1794661"/>
          </a:xfrm>
          <a:noFill/>
        </p:spPr>
        <p:txBody>
          <a:bodyPr lIns="146304" tIns="109728" rIns="146304" bIns="109728">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1" spc="-98" baseline="0">
                <a:gradFill>
                  <a:gsLst>
                    <a:gs pos="3333">
                      <a:schemeClr val="tx1"/>
                    </a:gs>
                    <a:gs pos="39000">
                      <a:schemeClr val="tx1"/>
                    </a:gs>
                  </a:gsLst>
                  <a:lin ang="5400000" scaled="0"/>
                </a:gradFill>
              </a:defRPr>
            </a:lvl1pPr>
          </a:lstStyle>
          <a:p>
            <a:r>
              <a:rPr lang="en-US"/>
              <a:t>Presentation title</a:t>
            </a:r>
          </a:p>
        </p:txBody>
      </p:sp>
      <p:pic>
        <p:nvPicPr>
          <p:cNvPr id="6" name="Picture 5"/>
          <p:cNvPicPr>
            <a:picLocks noChangeAspect="1"/>
          </p:cNvPicPr>
          <p:nvPr/>
        </p:nvPicPr>
        <p:blipFill>
          <a:blip r:embed="rId2" cstate="screen">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a:ext>
            </a:extLst>
          </a:blip>
          <a:stretch>
            <a:fillRect/>
          </a:stretch>
        </p:blipFill>
        <p:spPr bwMode="black">
          <a:xfrm>
            <a:off x="449322" y="6061767"/>
            <a:ext cx="1522404" cy="326167"/>
          </a:xfrm>
          <a:prstGeom prst="rect">
            <a:avLst/>
          </a:prstGeom>
        </p:spPr>
      </p:pic>
      <p:sp>
        <p:nvSpPr>
          <p:cNvPr id="8" name="Rectangle 6"/>
          <p:cNvSpPr>
            <a:spLocks noChangeArrowheads="1"/>
          </p:cNvSpPr>
          <p:nvPr/>
        </p:nvSpPr>
        <p:spPr bwMode="auto">
          <a:xfrm>
            <a:off x="3114" y="4309989"/>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225"/>
            <a:endParaRPr lang="en-US" sz="1765">
              <a:solidFill>
                <a:srgbClr val="FFFFFF"/>
              </a:solidFill>
            </a:endParaRPr>
          </a:p>
        </p:txBody>
      </p:sp>
      <p:sp>
        <p:nvSpPr>
          <p:cNvPr id="14" name="TextBox 7"/>
          <p:cNvSpPr txBox="1"/>
          <p:nvPr/>
        </p:nvSpPr>
        <p:spPr bwMode="white">
          <a:xfrm>
            <a:off x="4362449"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spc="147">
                <a:gradFill>
                  <a:gsLst>
                    <a:gs pos="0">
                      <a:srgbClr val="FFFFFF">
                        <a:alpha val="50000"/>
                      </a:srgbClr>
                    </a:gs>
                    <a:gs pos="86000">
                      <a:srgbClr val="FFFFFF">
                        <a:alpha val="50000"/>
                      </a:srgbClr>
                    </a:gs>
                  </a:gsLst>
                  <a:lin ang="5400000" scaled="0"/>
                </a:gradFill>
              </a:rPr>
              <a:t>MICROSOFT CONFIDENTIAL – INTERNAL ONLY</a:t>
            </a:r>
          </a:p>
        </p:txBody>
      </p:sp>
      <p:sp>
        <p:nvSpPr>
          <p:cNvPr id="17" name="Text Placeholder 16"/>
          <p:cNvSpPr>
            <a:spLocks noGrp="1"/>
          </p:cNvSpPr>
          <p:nvPr>
            <p:ph type="body" sz="quarter" idx="13" hasCustomPrompt="1"/>
          </p:nvPr>
        </p:nvSpPr>
        <p:spPr>
          <a:xfrm>
            <a:off x="269239" y="291070"/>
            <a:ext cx="3585699" cy="452654"/>
          </a:xfrm>
        </p:spPr>
        <p:txBody>
          <a:bodyPr/>
          <a:lstStyle>
            <a:lvl1pPr marL="0" indent="0">
              <a:buNone/>
              <a:defRPr sz="1961">
                <a:latin typeface="+mn-lt"/>
              </a:defRPr>
            </a:lvl1pPr>
            <a:lvl2pPr marL="336080" indent="0">
              <a:buNone/>
              <a:defRPr sz="1961"/>
            </a:lvl2pPr>
            <a:lvl3pPr marL="560134" indent="0">
              <a:buNone/>
              <a:defRPr sz="1961"/>
            </a:lvl3pPr>
            <a:lvl4pPr marL="784187" indent="0">
              <a:buNone/>
              <a:defRPr sz="1961"/>
            </a:lvl4pPr>
            <a:lvl5pPr marL="1008241" indent="0">
              <a:buNone/>
              <a:defRPr sz="1961"/>
            </a:lvl5pPr>
          </a:lstStyle>
          <a:p>
            <a:pPr lvl="0"/>
            <a:r>
              <a:rPr lang="en-US"/>
              <a:t>Session Code</a:t>
            </a:r>
          </a:p>
        </p:txBody>
      </p:sp>
      <p:sp>
        <p:nvSpPr>
          <p:cNvPr id="15" name="Text Placeholder 16"/>
          <p:cNvSpPr>
            <a:spLocks noGrp="1"/>
          </p:cNvSpPr>
          <p:nvPr>
            <p:ph type="body" sz="quarter" idx="14" hasCustomPrompt="1"/>
          </p:nvPr>
        </p:nvSpPr>
        <p:spPr>
          <a:xfrm>
            <a:off x="8337065" y="291070"/>
            <a:ext cx="3585699" cy="452654"/>
          </a:xfrm>
        </p:spPr>
        <p:txBody>
          <a:bodyPr/>
          <a:lstStyle>
            <a:lvl1pPr marL="0" indent="0" algn="r">
              <a:buNone/>
              <a:defRPr sz="1961">
                <a:latin typeface="+mn-lt"/>
              </a:defRPr>
            </a:lvl1pPr>
            <a:lvl2pPr marL="336080" indent="0">
              <a:buNone/>
              <a:defRPr sz="1961"/>
            </a:lvl2pPr>
            <a:lvl3pPr marL="560134" indent="0">
              <a:buNone/>
              <a:defRPr sz="1961"/>
            </a:lvl3pPr>
            <a:lvl4pPr marL="784187" indent="0">
              <a:buNone/>
              <a:defRPr sz="1961"/>
            </a:lvl4pPr>
            <a:lvl5pPr marL="1008241" indent="0">
              <a:buNone/>
              <a:defRPr sz="1961"/>
            </a:lvl5pPr>
          </a:lstStyle>
          <a:p>
            <a:pPr lvl="0"/>
            <a:r>
              <a:rPr lang="en-US"/>
              <a:t>Yammer hashtag</a:t>
            </a:r>
          </a:p>
        </p:txBody>
      </p:sp>
    </p:spTree>
    <p:extLst>
      <p:ext uri="{BB962C8B-B14F-4D97-AF65-F5344CB8AC3E}">
        <p14:creationId xmlns:p14="http://schemas.microsoft.com/office/powerpoint/2010/main" val="86435722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par>
                                <p:cTn id="34" presetID="10" presetClass="entr" presetSubtype="0" fill="hold" grpId="0" nodeType="withEffect">
                                  <p:stCondLst>
                                    <p:cond delay="100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950"/>
                                        <p:tgtEl>
                                          <p:spTgt spid="14"/>
                                        </p:tgtEl>
                                      </p:cBhvr>
                                    </p:animEffect>
                                  </p:childTnLst>
                                </p:cTn>
                              </p:par>
                              <p:par>
                                <p:cTn id="37" presetID="63" presetClass="path" presetSubtype="0" decel="100000" fill="hold" grpId="1" nodeType="withEffect">
                                  <p:stCondLst>
                                    <p:cond delay="1000"/>
                                  </p:stCondLst>
                                  <p:childTnLst>
                                    <p:animMotion origin="layout" path="M -0.01455 -1.34362E-6 L -3.90605E-7 -1.34362E-6 " pathEditMode="relative" rAng="0" ptsTypes="AA">
                                      <p:cBhvr>
                                        <p:cTn id="38" dur="950" fill="hold"/>
                                        <p:tgtEl>
                                          <p:spTgt spid="14"/>
                                        </p:tgtEl>
                                        <p:attrNameLst>
                                          <p:attrName>ppt_x</p:attrName>
                                          <p:attrName>ppt_y</p:attrName>
                                        </p:attrNameLst>
                                      </p:cBhvr>
                                      <p:rCtr x="728" y="0"/>
                                    </p:animMotion>
                                  </p:childTnLst>
                                </p:cTn>
                              </p:par>
                              <p:par>
                                <p:cTn id="39" presetID="6" presetClass="emph" presetSubtype="0" accel="100000" autoRev="1" fill="hold" grpId="2" nodeType="withEffect">
                                  <p:stCondLst>
                                    <p:cond delay="300"/>
                                  </p:stCondLst>
                                  <p:childTnLst>
                                    <p:animScale>
                                      <p:cBhvr>
                                        <p:cTn id="40" dur="500" fill="hold"/>
                                        <p:tgtEl>
                                          <p:spTgt spid="14"/>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950"/>
                                        <p:tgtEl>
                                          <p:spTgt spid="17"/>
                                        </p:tgtEl>
                                      </p:cBhvr>
                                    </p:animEffect>
                                  </p:childTnLst>
                                </p:cTn>
                              </p:par>
                              <p:par>
                                <p:cTn id="44" presetID="63" presetClass="path" presetSubtype="0" decel="100000" fill="hold" grpId="1" nodeType="withEffect">
                                  <p:stCondLst>
                                    <p:cond delay="700"/>
                                  </p:stCondLst>
                                  <p:childTnLst>
                                    <p:animMotion origin="layout" path="M -0.01455 -1.34362E-6 L -3.90605E-7 -1.34362E-6 " pathEditMode="relative" rAng="0" ptsTypes="AA">
                                      <p:cBhvr>
                                        <p:cTn id="45" dur="950" fill="hold"/>
                                        <p:tgtEl>
                                          <p:spTgt spid="17"/>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7"/>
                                        </p:tgtEl>
                                      </p:cBhvr>
                                      <p:by x="95000" y="95000"/>
                                    </p:animScale>
                                  </p:childTnLst>
                                </p:cTn>
                              </p:par>
                              <p:par>
                                <p:cTn id="48" presetID="10" presetClass="entr" presetSubtype="0" fill="hold" grpId="0" nodeType="withEffect">
                                  <p:stCondLst>
                                    <p:cond delay="70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950"/>
                                        <p:tgtEl>
                                          <p:spTgt spid="15"/>
                                        </p:tgtEl>
                                      </p:cBhvr>
                                    </p:animEffect>
                                  </p:childTnLst>
                                </p:cTn>
                              </p:par>
                              <p:par>
                                <p:cTn id="51" presetID="63" presetClass="path" presetSubtype="0" decel="100000" fill="hold" grpId="1" nodeType="withEffect">
                                  <p:stCondLst>
                                    <p:cond delay="700"/>
                                  </p:stCondLst>
                                  <p:childTnLst>
                                    <p:animMotion origin="layout" path="M -0.01455 -1.34362E-6 L -3.90605E-7 -1.34362E-6 " pathEditMode="relative" rAng="0" ptsTypes="AA">
                                      <p:cBhvr>
                                        <p:cTn id="52" dur="950" fill="hold"/>
                                        <p:tgtEl>
                                          <p:spTgt spid="15"/>
                                        </p:tgtEl>
                                        <p:attrNameLst>
                                          <p:attrName>ppt_x</p:attrName>
                                          <p:attrName>ppt_y</p:attrName>
                                        </p:attrNameLst>
                                      </p:cBhvr>
                                      <p:rCtr x="728" y="0"/>
                                    </p:animMotion>
                                  </p:childTnLst>
                                </p:cTn>
                              </p:par>
                              <p:par>
                                <p:cTn id="53" presetID="6" presetClass="emph" presetSubtype="0" accel="100000" autoRev="1" fill="hold" grpId="2" nodeType="withEffect">
                                  <p:stCondLst>
                                    <p:cond delay="0"/>
                                  </p:stCondLst>
                                  <p:childTnLst>
                                    <p:animScale>
                                      <p:cBhvr>
                                        <p:cTn id="54" dur="500" fill="hold"/>
                                        <p:tgtEl>
                                          <p:spTgt spid="15"/>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4" grpId="0"/>
      <p:bldP spid="14" grpId="1"/>
      <p:bldP spid="14"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bldP spid="17" grpId="2"/>
      <p:bldP spid="15" grpId="0">
        <p:tmplLst>
          <p:tmpl>
            <p:tnLst>
              <p:par>
                <p:cTn presetID="10" presetClass="entr" presetSubtype="0" fill="hold" nodeType="withEffect">
                  <p:stCondLst>
                    <p:cond delay="700"/>
                  </p:stCondLst>
                  <p:childTnLst>
                    <p:set>
                      <p:cBhvr>
                        <p:cTn dur="1" fill="hold">
                          <p:stCondLst>
                            <p:cond delay="0"/>
                          </p:stCondLst>
                        </p:cTn>
                        <p:tgtEl>
                          <p:spTgt spid="15"/>
                        </p:tgtEl>
                        <p:attrNameLst>
                          <p:attrName>style.visibility</p:attrName>
                        </p:attrNameLst>
                      </p:cBhvr>
                      <p:to>
                        <p:strVal val="visible"/>
                      </p:to>
                    </p:set>
                    <p:animEffect transition="in" filter="fade">
                      <p:cBhvr>
                        <p:cTn dur="950"/>
                        <p:tgtEl>
                          <p:spTgt spid="15"/>
                        </p:tgtEl>
                      </p:cBhvr>
                    </p:animEffect>
                  </p:childTnLst>
                </p:cTn>
              </p:par>
            </p:tnLst>
          </p:tmpl>
        </p:tmplLst>
      </p:bldP>
      <p:bldP spid="15" grpId="1"/>
      <p:bldP spid="15" grpId="2"/>
    </p:bldLst>
  </p:timing>
  <p:extLst>
    <p:ext uri="{DCECCB84-F9BA-43D5-87BE-67443E8EF086}">
      <p15:sldGuideLst xmlns:p15="http://schemas.microsoft.com/office/powerpoint/2012/main">
        <p15:guide id="1" orient="horz" pos="4406">
          <p15:clr>
            <a:srgbClr val="C35EA4"/>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1_Title Slide - STATIC">
    <p:bg>
      <p:bgPr>
        <a:solidFill>
          <a:schemeClr val="accent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2"/>
            <a:ext cx="6273418" cy="1794661"/>
          </a:xfrm>
          <a:noFill/>
        </p:spPr>
        <p:txBody>
          <a:bodyPr lIns="146304" tIns="109728" rIns="146304" bIns="109728">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1" spc="-98" baseline="0">
                <a:gradFill>
                  <a:gsLst>
                    <a:gs pos="3333">
                      <a:schemeClr val="tx1"/>
                    </a:gs>
                    <a:gs pos="39000">
                      <a:schemeClr val="tx1"/>
                    </a:gs>
                  </a:gsLst>
                  <a:lin ang="5400000" scaled="0"/>
                </a:gradFill>
              </a:defRPr>
            </a:lvl1pPr>
          </a:lstStyle>
          <a:p>
            <a:r>
              <a:rPr lang="en-US"/>
              <a:t>Presentation title</a:t>
            </a:r>
          </a:p>
        </p:txBody>
      </p:sp>
      <p:pic>
        <p:nvPicPr>
          <p:cNvPr id="6" name="Picture 5"/>
          <p:cNvPicPr>
            <a:picLocks noChangeAspect="1"/>
          </p:cNvPicPr>
          <p:nvPr/>
        </p:nvPicPr>
        <p:blipFill>
          <a:blip r:embed="rId2" cstate="screen">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a:ext>
            </a:extLst>
          </a:blip>
          <a:stretch>
            <a:fillRect/>
          </a:stretch>
        </p:blipFill>
        <p:spPr bwMode="black">
          <a:xfrm>
            <a:off x="449322" y="6061767"/>
            <a:ext cx="1522404" cy="326167"/>
          </a:xfrm>
          <a:prstGeom prst="rect">
            <a:avLst/>
          </a:prstGeom>
        </p:spPr>
      </p:pic>
      <p:sp>
        <p:nvSpPr>
          <p:cNvPr id="8" name="Rectangle 6"/>
          <p:cNvSpPr>
            <a:spLocks noChangeArrowheads="1"/>
          </p:cNvSpPr>
          <p:nvPr/>
        </p:nvSpPr>
        <p:spPr bwMode="auto">
          <a:xfrm>
            <a:off x="3114" y="4309989"/>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225"/>
            <a:endParaRPr lang="en-US" sz="1765">
              <a:solidFill>
                <a:srgbClr val="FFFFFF"/>
              </a:solidFill>
            </a:endParaRPr>
          </a:p>
        </p:txBody>
      </p:sp>
      <p:sp>
        <p:nvSpPr>
          <p:cNvPr id="14"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
        <p:nvSpPr>
          <p:cNvPr id="15" name="Text Placeholder 16"/>
          <p:cNvSpPr>
            <a:spLocks noGrp="1"/>
          </p:cNvSpPr>
          <p:nvPr>
            <p:ph type="body" sz="quarter" idx="13" hasCustomPrompt="1"/>
          </p:nvPr>
        </p:nvSpPr>
        <p:spPr>
          <a:xfrm>
            <a:off x="269239" y="291070"/>
            <a:ext cx="3585699" cy="452654"/>
          </a:xfrm>
        </p:spPr>
        <p:txBody>
          <a:bodyPr/>
          <a:lstStyle>
            <a:lvl1pPr marL="0" indent="0">
              <a:buNone/>
              <a:defRPr sz="1961">
                <a:latin typeface="+mn-lt"/>
              </a:defRPr>
            </a:lvl1pPr>
            <a:lvl2pPr marL="336080" indent="0">
              <a:buNone/>
              <a:defRPr sz="1961"/>
            </a:lvl2pPr>
            <a:lvl3pPr marL="560134" indent="0">
              <a:buNone/>
              <a:defRPr sz="1961"/>
            </a:lvl3pPr>
            <a:lvl4pPr marL="784187" indent="0">
              <a:buNone/>
              <a:defRPr sz="1961"/>
            </a:lvl4pPr>
            <a:lvl5pPr marL="1008241" indent="0">
              <a:buNone/>
              <a:defRPr sz="1961"/>
            </a:lvl5pPr>
          </a:lstStyle>
          <a:p>
            <a:pPr lvl="0"/>
            <a:r>
              <a:rPr lang="en-US"/>
              <a:t>Session Code</a:t>
            </a:r>
          </a:p>
        </p:txBody>
      </p:sp>
      <p:sp>
        <p:nvSpPr>
          <p:cNvPr id="10" name="Text Placeholder 16"/>
          <p:cNvSpPr>
            <a:spLocks noGrp="1"/>
          </p:cNvSpPr>
          <p:nvPr>
            <p:ph type="body" sz="quarter" idx="14" hasCustomPrompt="1"/>
          </p:nvPr>
        </p:nvSpPr>
        <p:spPr>
          <a:xfrm>
            <a:off x="8337065" y="291070"/>
            <a:ext cx="3585699" cy="452654"/>
          </a:xfrm>
        </p:spPr>
        <p:txBody>
          <a:bodyPr/>
          <a:lstStyle>
            <a:lvl1pPr marL="0" indent="0" algn="r">
              <a:buNone/>
              <a:defRPr sz="1961">
                <a:latin typeface="+mn-lt"/>
              </a:defRPr>
            </a:lvl1pPr>
            <a:lvl2pPr marL="336080" indent="0">
              <a:buNone/>
              <a:defRPr sz="1961"/>
            </a:lvl2pPr>
            <a:lvl3pPr marL="560134" indent="0">
              <a:buNone/>
              <a:defRPr sz="1961"/>
            </a:lvl3pPr>
            <a:lvl4pPr marL="784187" indent="0">
              <a:buNone/>
              <a:defRPr sz="1961"/>
            </a:lvl4pPr>
            <a:lvl5pPr marL="1008241" indent="0">
              <a:buNone/>
              <a:defRPr sz="1961"/>
            </a:lvl5pPr>
          </a:lstStyle>
          <a:p>
            <a:pPr lvl="0"/>
            <a:r>
              <a:rPr lang="en-US"/>
              <a:t>Yammer hashtag</a:t>
            </a:r>
          </a:p>
        </p:txBody>
      </p:sp>
    </p:spTree>
    <p:extLst>
      <p:ext uri="{BB962C8B-B14F-4D97-AF65-F5344CB8AC3E}">
        <p14:creationId xmlns:p14="http://schemas.microsoft.com/office/powerpoint/2010/main" val="3399257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4406">
          <p15:clr>
            <a:srgbClr val="C35EA4"/>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Confidentiality Slide">
    <p:bg bwMode="gray">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1601777437"/>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2"/>
        </a:soli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7604953" y="298255"/>
            <a:ext cx="4322760" cy="6275864"/>
          </a:xfrm>
          <a:prstGeom prst="rect">
            <a:avLst/>
          </a:prstGeom>
        </p:spPr>
      </p:pic>
      <p:sp>
        <p:nvSpPr>
          <p:cNvPr id="4" name="Rectangle 3"/>
          <p:cNvSpPr/>
          <p:nvPr/>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7170265" cy="3407696"/>
          </a:xfrm>
          <a:noFill/>
        </p:spPr>
        <p:txBody>
          <a:bodyPr tIns="91440" bIns="91440" anchor="t" anchorCtr="0"/>
          <a:lstStyle>
            <a:lvl1pPr>
              <a:defRPr sz="7056" spc="-98" baseline="0">
                <a:gradFill>
                  <a:gsLst>
                    <a:gs pos="75912">
                      <a:schemeClr val="tx1"/>
                    </a:gs>
                    <a:gs pos="34307">
                      <a:schemeClr val="tx1"/>
                    </a:gs>
                    <a:gs pos="43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1" y="4594053"/>
            <a:ext cx="7171399" cy="1793881"/>
          </a:xfrm>
          <a:noFill/>
        </p:spPr>
        <p:txBody>
          <a:bodyPr lIns="182880" tIns="146304" rIns="182880" bIns="146304">
            <a:noAutofit/>
          </a:bodyPr>
          <a:lstStyle>
            <a:lvl1pPr marL="0" indent="0">
              <a:spcBef>
                <a:spcPts val="0"/>
              </a:spcBef>
              <a:buNone/>
              <a:defRPr sz="3528" spc="0" baseline="0">
                <a:gradFill>
                  <a:gsLst>
                    <a:gs pos="75912">
                      <a:schemeClr val="tx1"/>
                    </a:gs>
                    <a:gs pos="34307">
                      <a:schemeClr val="tx1"/>
                    </a:gs>
                    <a:gs pos="43000">
                      <a:schemeClr val="tx1"/>
                    </a:gs>
                  </a:gsLst>
                  <a:lin ang="5400000" scaled="0"/>
                </a:gradFill>
                <a:latin typeface="+mj-lt"/>
              </a:defRPr>
            </a:lvl1pPr>
          </a:lstStyle>
          <a:p>
            <a:pPr lvl="0"/>
            <a:r>
              <a:rPr lang="en-US"/>
              <a:t>Speaker Name</a:t>
            </a:r>
          </a:p>
        </p:txBody>
      </p:sp>
      <p:sp>
        <p:nvSpPr>
          <p:cNvPr id="7"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2850754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2" y="1186356"/>
            <a:ext cx="8964247" cy="2697988"/>
          </a:xfrm>
          <a:noFill/>
        </p:spPr>
        <p:txBody>
          <a:bodyPr tIns="91440" bIns="91440" anchor="t" anchorCtr="0"/>
          <a:lstStyle>
            <a:lvl1pPr>
              <a:defRPr sz="7056" spc="-98" baseline="0">
                <a:gradFill>
                  <a:gsLst>
                    <a:gs pos="75912">
                      <a:schemeClr val="tx1"/>
                    </a:gs>
                    <a:gs pos="34307">
                      <a:schemeClr val="tx1"/>
                    </a:gs>
                    <a:gs pos="43000">
                      <a:schemeClr val="tx1"/>
                    </a:gs>
                  </a:gsLst>
                  <a:lin ang="5400000" scaled="0"/>
                </a:gradFill>
              </a:defRPr>
            </a:lvl1pPr>
          </a:lstStyle>
          <a:p>
            <a:r>
              <a:rPr lang="en-US"/>
              <a:t>Video title</a:t>
            </a:r>
          </a:p>
        </p:txBody>
      </p:sp>
      <p:sp>
        <p:nvSpPr>
          <p:cNvPr id="5"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pic>
        <p:nvPicPr>
          <p:cNvPr id="11" name="Picture 10"/>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17" y="3015597"/>
            <a:ext cx="12192434" cy="3227867"/>
          </a:xfrm>
          <a:prstGeom prst="rect">
            <a:avLst/>
          </a:prstGeom>
        </p:spPr>
      </p:pic>
    </p:spTree>
    <p:extLst>
      <p:ext uri="{BB962C8B-B14F-4D97-AF65-F5344CB8AC3E}">
        <p14:creationId xmlns:p14="http://schemas.microsoft.com/office/powerpoint/2010/main" val="2917075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796217"/>
          </a:xfrm>
          <a:noFill/>
        </p:spPr>
        <p:txBody>
          <a:bodyPr tIns="91440" bIns="91440" anchor="t" anchorCtr="0"/>
          <a:lstStyle>
            <a:lvl1pPr>
              <a:defRPr sz="8626" spc="-98" baseline="0">
                <a:gradFill>
                  <a:gsLst>
                    <a:gs pos="75912">
                      <a:schemeClr val="tx1"/>
                    </a:gs>
                    <a:gs pos="34307">
                      <a:schemeClr val="tx1"/>
                    </a:gs>
                    <a:gs pos="43000">
                      <a:schemeClr val="tx1"/>
                    </a:gs>
                  </a:gsLst>
                  <a:lin ang="5400000" scaled="0"/>
                </a:gradFill>
              </a:defRPr>
            </a:lvl1pPr>
          </a:lstStyle>
          <a:p>
            <a:r>
              <a:rPr lang="en-US"/>
              <a:t>Section title</a:t>
            </a:r>
          </a:p>
        </p:txBody>
      </p:sp>
      <p:sp>
        <p:nvSpPr>
          <p:cNvPr id="3"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1053143588"/>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796217"/>
          </a:xfrm>
          <a:noFill/>
        </p:spPr>
        <p:txBody>
          <a:bodyPr tIns="91440" bIns="91440" anchor="t" anchorCtr="0"/>
          <a:lstStyle>
            <a:lvl1pPr algn="l" defTabSz="914192" rtl="0" eaLnBrk="1" latinLnBrk="0" hangingPunct="1">
              <a:lnSpc>
                <a:spcPct val="90000"/>
              </a:lnSpc>
              <a:spcBef>
                <a:spcPct val="0"/>
              </a:spcBef>
              <a:buNone/>
              <a:defRPr lang="en-US" sz="8626" b="0" kern="1200" cap="none" spc="-98"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a:t>Section title</a:t>
            </a:r>
          </a:p>
        </p:txBody>
      </p:sp>
      <p:sp>
        <p:nvSpPr>
          <p:cNvPr id="3"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3475729733"/>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796217"/>
          </a:xfrm>
          <a:noFill/>
        </p:spPr>
        <p:txBody>
          <a:bodyPr tIns="91440" bIns="91440" anchor="t" anchorCtr="0"/>
          <a:lstStyle>
            <a:lvl1pPr algn="l" defTabSz="914192" rtl="0" eaLnBrk="1" latinLnBrk="0" hangingPunct="1">
              <a:lnSpc>
                <a:spcPct val="90000"/>
              </a:lnSpc>
              <a:spcBef>
                <a:spcPct val="0"/>
              </a:spcBef>
              <a:buNone/>
              <a:defRPr lang="en-US" sz="8626"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a:t>Section title</a:t>
            </a:r>
          </a:p>
        </p:txBody>
      </p:sp>
      <p:sp>
        <p:nvSpPr>
          <p:cNvPr id="3"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505050">
                        <a:alpha val="50000"/>
                      </a:srgbClr>
                    </a:gs>
                    <a:gs pos="86000">
                      <a:srgbClr val="505050">
                        <a:alpha val="50000"/>
                      </a:srgbClr>
                    </a:gs>
                  </a:gsLst>
                  <a:lin ang="5400000" scaled="0"/>
                </a:gradFill>
              </a:rPr>
              <a:t>MICROSOFT CONFIDENTIAL – INTERNAL ONLY</a:t>
            </a:r>
          </a:p>
        </p:txBody>
      </p:sp>
    </p:spTree>
    <p:extLst>
      <p:ext uri="{BB962C8B-B14F-4D97-AF65-F5344CB8AC3E}">
        <p14:creationId xmlns:p14="http://schemas.microsoft.com/office/powerpoint/2010/main" val="364779249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1"/>
          </p:nvPr>
        </p:nvSpPr>
        <p:spPr>
          <a:xfrm>
            <a:off x="269240" y="1189177"/>
            <a:ext cx="11655840" cy="2018835"/>
          </a:xfrm>
        </p:spPr>
        <p:txBody>
          <a:bodyPr/>
          <a:lstStyle>
            <a:lvl1pPr marL="0" indent="0">
              <a:buNone/>
              <a:defRPr/>
            </a:lvl1pPr>
            <a:lvl2pPr marL="28006" indent="0">
              <a:buNone/>
              <a:defRPr sz="1961"/>
            </a:lvl2pPr>
            <a:lvl3pPr marL="219386" indent="0">
              <a:buNone/>
              <a:defRPr sz="1961"/>
            </a:lvl3pPr>
            <a:lvl4pPr marL="466779" indent="0">
              <a:buNone/>
              <a:defRPr sz="1765"/>
            </a:lvl4pPr>
            <a:lvl5pPr marL="72506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2981141165"/>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6" y="2084173"/>
            <a:ext cx="8058229" cy="1793104"/>
          </a:xfrm>
        </p:spPr>
        <p:txBody>
          <a:bodyPr/>
          <a:lstStyle>
            <a:lvl1pPr>
              <a:defRPr sz="5880" baseline="0"/>
            </a:lvl1pPr>
          </a:lstStyle>
          <a:p>
            <a:r>
              <a:rPr lang="en-US"/>
              <a:t>Click to edit Master title style</a:t>
            </a:r>
          </a:p>
        </p:txBody>
      </p:sp>
    </p:spTree>
    <p:extLst>
      <p:ext uri="{BB962C8B-B14F-4D97-AF65-F5344CB8AC3E}">
        <p14:creationId xmlns:p14="http://schemas.microsoft.com/office/powerpoint/2010/main" val="1643968236"/>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1329700287"/>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6"/>
            <a:ext cx="5378548"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1757470321"/>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7"/>
            <a:ext cx="5378548" cy="2556149"/>
          </a:xfrm>
        </p:spPr>
        <p:txBody>
          <a:bodyPr wrap="square">
            <a:spAutoFit/>
          </a:bodyPr>
          <a:lstStyle>
            <a:lvl1pPr marL="281623" indent="-281623">
              <a:spcBef>
                <a:spcPts val="1200"/>
              </a:spcBef>
              <a:buClr>
                <a:schemeClr val="tx1"/>
              </a:buClr>
              <a:buFont typeface="Wingdings" panose="05000000000000000000" pitchFamily="2" charset="2"/>
              <a:buChar char="§"/>
              <a:defRPr sz="3528"/>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7"/>
            <a:ext cx="5378548" cy="2556149"/>
          </a:xfrm>
        </p:spPr>
        <p:txBody>
          <a:bodyPr wrap="square">
            <a:spAutoFit/>
          </a:bodyPr>
          <a:lstStyle>
            <a:lvl1pPr marL="281623" indent="-281623">
              <a:spcBef>
                <a:spcPts val="1200"/>
              </a:spcBef>
              <a:buClr>
                <a:schemeClr val="tx1"/>
              </a:buClr>
              <a:buFont typeface="Wingdings" panose="05000000000000000000" pitchFamily="2" charset="2"/>
              <a:buChar char="§"/>
              <a:defRPr sz="3528"/>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2432525581"/>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1119828967"/>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2"/>
            <a:ext cx="11655840" cy="899665"/>
          </a:xfrm>
        </p:spPr>
        <p:txBody>
          <a:bodyPr/>
          <a:lstStyle>
            <a:lvl1pPr>
              <a:defRPr sz="7056" baseline="0"/>
            </a:lvl1pPr>
          </a:lstStyle>
          <a:p>
            <a:r>
              <a:rPr lang="en-US"/>
              <a:t>Click to edit Master title style</a:t>
            </a:r>
          </a:p>
        </p:txBody>
      </p:sp>
      <p:sp>
        <p:nvSpPr>
          <p:cNvPr id="3"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1318238381"/>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5" y="2084173"/>
            <a:ext cx="8058229" cy="1793104"/>
          </a:xfrm>
        </p:spPr>
        <p:txBody>
          <a:bodyPr/>
          <a:lstStyle>
            <a:lvl1pPr>
              <a:defRPr sz="5881" baseline="0"/>
            </a:lvl1pPr>
          </a:lstStyle>
          <a:p>
            <a:r>
              <a:rPr lang="en-US"/>
              <a:t>Click to edit Master title style</a:t>
            </a:r>
          </a:p>
        </p:txBody>
      </p:sp>
      <p:sp>
        <p:nvSpPr>
          <p:cNvPr id="3"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1747997449"/>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5" y="2084173"/>
            <a:ext cx="8058229" cy="1793104"/>
          </a:xfrm>
        </p:spPr>
        <p:txBody>
          <a:bodyPr/>
          <a:lstStyle>
            <a:lvl1pPr>
              <a:defRPr sz="5881" baseline="0"/>
            </a:lvl1pPr>
          </a:lstStyle>
          <a:p>
            <a:r>
              <a:rPr lang="en-US"/>
              <a:t>Click to edit Master title style</a:t>
            </a:r>
          </a:p>
        </p:txBody>
      </p:sp>
      <p:sp>
        <p:nvSpPr>
          <p:cNvPr id="3"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3744573942"/>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50"/>
            <a:ext cx="9860672" cy="899665"/>
          </a:xfrm>
        </p:spPr>
        <p:txBody>
          <a:bodyPr/>
          <a:lstStyle>
            <a:lvl1pPr marL="228722" indent="-228722">
              <a:defRPr sz="5881" baseline="0"/>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6" baseline="0">
                <a:latin typeface="+mj-lt"/>
              </a:defRPr>
            </a:lvl1pPr>
          </a:lstStyle>
          <a:p>
            <a:pPr lvl="0"/>
            <a:r>
              <a:rPr lang="en-US"/>
              <a:t>Author Name</a:t>
            </a:r>
          </a:p>
          <a:p>
            <a:pPr lvl="0"/>
            <a:r>
              <a:rPr lang="en-US"/>
              <a:t>Title</a:t>
            </a:r>
          </a:p>
        </p:txBody>
      </p:sp>
      <p:sp>
        <p:nvSpPr>
          <p:cNvPr id="5" name="TextBox 7"/>
          <p:cNvSpPr txBox="1"/>
          <p:nvPr/>
        </p:nvSpPr>
        <p:spPr bwMode="white">
          <a:xfrm>
            <a:off x="4362449"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3401897325"/>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4"/>
            <a:ext cx="9860672" cy="899665"/>
          </a:xfrm>
        </p:spPr>
        <p:txBody>
          <a:bodyPr/>
          <a:lstStyle>
            <a:lvl1pPr marL="276954" indent="-276954">
              <a:tabLst>
                <a:tab pos="276954" algn="l"/>
              </a:tabLst>
              <a:defRPr sz="5881" baseline="0"/>
            </a:lvl1pPr>
          </a:lstStyle>
          <a:p>
            <a:r>
              <a:rPr lang="en-US"/>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36" baseline="0">
                <a:latin typeface="+mj-lt"/>
              </a:defRPr>
            </a:lvl1pPr>
          </a:lstStyle>
          <a:p>
            <a:pPr lvl="0"/>
            <a:r>
              <a:rPr lang="en-US"/>
              <a:t>Author’s Name</a:t>
            </a:r>
          </a:p>
          <a:p>
            <a:pPr lvl="0"/>
            <a:r>
              <a:rPr lang="en-US"/>
              <a:t>Title</a:t>
            </a:r>
          </a:p>
        </p:txBody>
      </p:sp>
      <p:sp>
        <p:nvSpPr>
          <p:cNvPr id="5" name="TextBox 7"/>
          <p:cNvSpPr txBox="1"/>
          <p:nvPr/>
        </p:nvSpPr>
        <p:spPr bwMode="white">
          <a:xfrm>
            <a:off x="4362449"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1806168338"/>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2" y="2383024"/>
            <a:ext cx="11653523" cy="914360"/>
          </a:xfrm>
        </p:spPr>
        <p:txBody>
          <a:bodyPr/>
          <a:lstStyle>
            <a:lvl1pPr marL="0" indent="0">
              <a:buNone/>
              <a:defRPr sz="5293">
                <a:gradFill>
                  <a:gsLst>
                    <a:gs pos="3333">
                      <a:schemeClr val="tx1"/>
                    </a:gs>
                    <a:gs pos="3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Click to edit Master text styles</a:t>
            </a:r>
          </a:p>
        </p:txBody>
      </p:sp>
      <p:sp>
        <p:nvSpPr>
          <p:cNvPr id="4" name="Title 1"/>
          <p:cNvSpPr>
            <a:spLocks noGrp="1"/>
          </p:cNvSpPr>
          <p:nvPr>
            <p:ph type="title"/>
          </p:nvPr>
        </p:nvSpPr>
        <p:spPr>
          <a:xfrm>
            <a:off x="277021" y="1187622"/>
            <a:ext cx="11655840" cy="899665"/>
          </a:xfrm>
        </p:spPr>
        <p:txBody>
          <a:bodyPr/>
          <a:lstStyle>
            <a:lvl1pPr>
              <a:defRPr sz="7056" baseline="0">
                <a:gradFill>
                  <a:gsLst>
                    <a:gs pos="1250">
                      <a:schemeClr val="tx1"/>
                    </a:gs>
                    <a:gs pos="100000">
                      <a:schemeClr val="tx1"/>
                    </a:gs>
                  </a:gsLst>
                  <a:lin ang="5400000" scaled="0"/>
                </a:gradFill>
              </a:defRPr>
            </a:lvl1pPr>
          </a:lstStyle>
          <a:p>
            <a:r>
              <a:rPr lang="en-US"/>
              <a:t>Click to edit Master title style</a:t>
            </a:r>
          </a:p>
        </p:txBody>
      </p:sp>
      <p:sp>
        <p:nvSpPr>
          <p:cNvPr id="5" name="TextBox 7"/>
          <p:cNvSpPr txBox="1"/>
          <p:nvPr/>
        </p:nvSpPr>
        <p:spPr bwMode="white">
          <a:xfrm>
            <a:off x="4362449"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990434616"/>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213.xml"/><Relationship Id="rId13" Type="http://schemas.openxmlformats.org/officeDocument/2006/relationships/slideLayout" Target="../slideLayouts/slideLayout218.xml"/><Relationship Id="rId3" Type="http://schemas.openxmlformats.org/officeDocument/2006/relationships/slideLayout" Target="../slideLayouts/slideLayout208.xml"/><Relationship Id="rId7" Type="http://schemas.openxmlformats.org/officeDocument/2006/relationships/slideLayout" Target="../slideLayouts/slideLayout212.xml"/><Relationship Id="rId12" Type="http://schemas.openxmlformats.org/officeDocument/2006/relationships/slideLayout" Target="../slideLayouts/slideLayout217.xml"/><Relationship Id="rId2" Type="http://schemas.openxmlformats.org/officeDocument/2006/relationships/slideLayout" Target="../slideLayouts/slideLayout207.xml"/><Relationship Id="rId1" Type="http://schemas.openxmlformats.org/officeDocument/2006/relationships/slideLayout" Target="../slideLayouts/slideLayout206.xml"/><Relationship Id="rId6" Type="http://schemas.openxmlformats.org/officeDocument/2006/relationships/slideLayout" Target="../slideLayouts/slideLayout211.xml"/><Relationship Id="rId11" Type="http://schemas.openxmlformats.org/officeDocument/2006/relationships/slideLayout" Target="../slideLayouts/slideLayout216.xml"/><Relationship Id="rId5" Type="http://schemas.openxmlformats.org/officeDocument/2006/relationships/slideLayout" Target="../slideLayouts/slideLayout210.xml"/><Relationship Id="rId10" Type="http://schemas.openxmlformats.org/officeDocument/2006/relationships/slideLayout" Target="../slideLayouts/slideLayout215.xml"/><Relationship Id="rId4" Type="http://schemas.openxmlformats.org/officeDocument/2006/relationships/slideLayout" Target="../slideLayouts/slideLayout209.xml"/><Relationship Id="rId9" Type="http://schemas.openxmlformats.org/officeDocument/2006/relationships/slideLayout" Target="../slideLayouts/slideLayout214.xml"/><Relationship Id="rId14" Type="http://schemas.openxmlformats.org/officeDocument/2006/relationships/theme" Target="../theme/theme10.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26.xml"/><Relationship Id="rId13" Type="http://schemas.openxmlformats.org/officeDocument/2006/relationships/slideLayout" Target="../slideLayouts/slideLayout231.xml"/><Relationship Id="rId18" Type="http://schemas.openxmlformats.org/officeDocument/2006/relationships/slideLayout" Target="../slideLayouts/slideLayout236.xml"/><Relationship Id="rId3" Type="http://schemas.openxmlformats.org/officeDocument/2006/relationships/slideLayout" Target="../slideLayouts/slideLayout221.xml"/><Relationship Id="rId21" Type="http://schemas.openxmlformats.org/officeDocument/2006/relationships/slideLayout" Target="../slideLayouts/slideLayout239.xml"/><Relationship Id="rId7" Type="http://schemas.openxmlformats.org/officeDocument/2006/relationships/slideLayout" Target="../slideLayouts/slideLayout225.xml"/><Relationship Id="rId12" Type="http://schemas.openxmlformats.org/officeDocument/2006/relationships/slideLayout" Target="../slideLayouts/slideLayout230.xml"/><Relationship Id="rId17" Type="http://schemas.openxmlformats.org/officeDocument/2006/relationships/slideLayout" Target="../slideLayouts/slideLayout235.xml"/><Relationship Id="rId2" Type="http://schemas.openxmlformats.org/officeDocument/2006/relationships/slideLayout" Target="../slideLayouts/slideLayout220.xml"/><Relationship Id="rId16" Type="http://schemas.openxmlformats.org/officeDocument/2006/relationships/slideLayout" Target="../slideLayouts/slideLayout234.xml"/><Relationship Id="rId20" Type="http://schemas.openxmlformats.org/officeDocument/2006/relationships/slideLayout" Target="../slideLayouts/slideLayout238.xml"/><Relationship Id="rId1" Type="http://schemas.openxmlformats.org/officeDocument/2006/relationships/slideLayout" Target="../slideLayouts/slideLayout219.xml"/><Relationship Id="rId6" Type="http://schemas.openxmlformats.org/officeDocument/2006/relationships/slideLayout" Target="../slideLayouts/slideLayout224.xml"/><Relationship Id="rId11" Type="http://schemas.openxmlformats.org/officeDocument/2006/relationships/slideLayout" Target="../slideLayouts/slideLayout229.xml"/><Relationship Id="rId5" Type="http://schemas.openxmlformats.org/officeDocument/2006/relationships/slideLayout" Target="../slideLayouts/slideLayout223.xml"/><Relationship Id="rId15" Type="http://schemas.openxmlformats.org/officeDocument/2006/relationships/slideLayout" Target="../slideLayouts/slideLayout233.xml"/><Relationship Id="rId23" Type="http://schemas.openxmlformats.org/officeDocument/2006/relationships/image" Target="../media/image55.emf"/><Relationship Id="rId10" Type="http://schemas.openxmlformats.org/officeDocument/2006/relationships/slideLayout" Target="../slideLayouts/slideLayout228.xml"/><Relationship Id="rId19" Type="http://schemas.openxmlformats.org/officeDocument/2006/relationships/slideLayout" Target="../slideLayouts/slideLayout237.xml"/><Relationship Id="rId4" Type="http://schemas.openxmlformats.org/officeDocument/2006/relationships/slideLayout" Target="../slideLayouts/slideLayout222.xml"/><Relationship Id="rId9" Type="http://schemas.openxmlformats.org/officeDocument/2006/relationships/slideLayout" Target="../slideLayouts/slideLayout227.xml"/><Relationship Id="rId14" Type="http://schemas.openxmlformats.org/officeDocument/2006/relationships/slideLayout" Target="../slideLayouts/slideLayout232.xml"/><Relationship Id="rId22" Type="http://schemas.openxmlformats.org/officeDocument/2006/relationships/theme" Target="../theme/theme11.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247.xml"/><Relationship Id="rId13" Type="http://schemas.openxmlformats.org/officeDocument/2006/relationships/slideLayout" Target="../slideLayouts/slideLayout252.xml"/><Relationship Id="rId18" Type="http://schemas.openxmlformats.org/officeDocument/2006/relationships/slideLayout" Target="../slideLayouts/slideLayout257.xml"/><Relationship Id="rId26" Type="http://schemas.openxmlformats.org/officeDocument/2006/relationships/slideLayout" Target="../slideLayouts/slideLayout265.xml"/><Relationship Id="rId3" Type="http://schemas.openxmlformats.org/officeDocument/2006/relationships/slideLayout" Target="../slideLayouts/slideLayout242.xml"/><Relationship Id="rId21" Type="http://schemas.openxmlformats.org/officeDocument/2006/relationships/slideLayout" Target="../slideLayouts/slideLayout260.xml"/><Relationship Id="rId7" Type="http://schemas.openxmlformats.org/officeDocument/2006/relationships/slideLayout" Target="../slideLayouts/slideLayout246.xml"/><Relationship Id="rId12" Type="http://schemas.openxmlformats.org/officeDocument/2006/relationships/slideLayout" Target="../slideLayouts/slideLayout251.xml"/><Relationship Id="rId17" Type="http://schemas.openxmlformats.org/officeDocument/2006/relationships/slideLayout" Target="../slideLayouts/slideLayout256.xml"/><Relationship Id="rId25" Type="http://schemas.openxmlformats.org/officeDocument/2006/relationships/slideLayout" Target="../slideLayouts/slideLayout264.xml"/><Relationship Id="rId2" Type="http://schemas.openxmlformats.org/officeDocument/2006/relationships/slideLayout" Target="../slideLayouts/slideLayout241.xml"/><Relationship Id="rId16" Type="http://schemas.openxmlformats.org/officeDocument/2006/relationships/slideLayout" Target="../slideLayouts/slideLayout255.xml"/><Relationship Id="rId20" Type="http://schemas.openxmlformats.org/officeDocument/2006/relationships/slideLayout" Target="../slideLayouts/slideLayout259.xml"/><Relationship Id="rId29" Type="http://schemas.openxmlformats.org/officeDocument/2006/relationships/slideLayout" Target="../slideLayouts/slideLayout268.xml"/><Relationship Id="rId1" Type="http://schemas.openxmlformats.org/officeDocument/2006/relationships/slideLayout" Target="../slideLayouts/slideLayout240.xml"/><Relationship Id="rId6" Type="http://schemas.openxmlformats.org/officeDocument/2006/relationships/slideLayout" Target="../slideLayouts/slideLayout245.xml"/><Relationship Id="rId11" Type="http://schemas.openxmlformats.org/officeDocument/2006/relationships/slideLayout" Target="../slideLayouts/slideLayout250.xml"/><Relationship Id="rId24" Type="http://schemas.openxmlformats.org/officeDocument/2006/relationships/slideLayout" Target="../slideLayouts/slideLayout263.xml"/><Relationship Id="rId32" Type="http://schemas.openxmlformats.org/officeDocument/2006/relationships/image" Target="../media/image1.png"/><Relationship Id="rId5" Type="http://schemas.openxmlformats.org/officeDocument/2006/relationships/slideLayout" Target="../slideLayouts/slideLayout244.xml"/><Relationship Id="rId15" Type="http://schemas.openxmlformats.org/officeDocument/2006/relationships/slideLayout" Target="../slideLayouts/slideLayout254.xml"/><Relationship Id="rId23" Type="http://schemas.openxmlformats.org/officeDocument/2006/relationships/slideLayout" Target="../slideLayouts/slideLayout262.xml"/><Relationship Id="rId28" Type="http://schemas.openxmlformats.org/officeDocument/2006/relationships/slideLayout" Target="../slideLayouts/slideLayout267.xml"/><Relationship Id="rId10" Type="http://schemas.openxmlformats.org/officeDocument/2006/relationships/slideLayout" Target="../slideLayouts/slideLayout249.xml"/><Relationship Id="rId19" Type="http://schemas.openxmlformats.org/officeDocument/2006/relationships/slideLayout" Target="../slideLayouts/slideLayout258.xml"/><Relationship Id="rId31" Type="http://schemas.openxmlformats.org/officeDocument/2006/relationships/theme" Target="../theme/theme12.xml"/><Relationship Id="rId4" Type="http://schemas.openxmlformats.org/officeDocument/2006/relationships/slideLayout" Target="../slideLayouts/slideLayout243.xml"/><Relationship Id="rId9" Type="http://schemas.openxmlformats.org/officeDocument/2006/relationships/slideLayout" Target="../slideLayouts/slideLayout248.xml"/><Relationship Id="rId14" Type="http://schemas.openxmlformats.org/officeDocument/2006/relationships/slideLayout" Target="../slideLayouts/slideLayout253.xml"/><Relationship Id="rId22" Type="http://schemas.openxmlformats.org/officeDocument/2006/relationships/slideLayout" Target="../slideLayouts/slideLayout261.xml"/><Relationship Id="rId27" Type="http://schemas.openxmlformats.org/officeDocument/2006/relationships/slideLayout" Target="../slideLayouts/slideLayout266.xml"/><Relationship Id="rId30" Type="http://schemas.openxmlformats.org/officeDocument/2006/relationships/slideLayout" Target="../slideLayouts/slideLayout269.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277.xml"/><Relationship Id="rId13" Type="http://schemas.openxmlformats.org/officeDocument/2006/relationships/theme" Target="../theme/theme13.xml"/><Relationship Id="rId3" Type="http://schemas.openxmlformats.org/officeDocument/2006/relationships/slideLayout" Target="../slideLayouts/slideLayout272.xml"/><Relationship Id="rId7" Type="http://schemas.openxmlformats.org/officeDocument/2006/relationships/slideLayout" Target="../slideLayouts/slideLayout276.xml"/><Relationship Id="rId12" Type="http://schemas.openxmlformats.org/officeDocument/2006/relationships/slideLayout" Target="../slideLayouts/slideLayout281.xml"/><Relationship Id="rId2" Type="http://schemas.openxmlformats.org/officeDocument/2006/relationships/slideLayout" Target="../slideLayouts/slideLayout271.xml"/><Relationship Id="rId1" Type="http://schemas.openxmlformats.org/officeDocument/2006/relationships/slideLayout" Target="../slideLayouts/slideLayout270.xml"/><Relationship Id="rId6" Type="http://schemas.openxmlformats.org/officeDocument/2006/relationships/slideLayout" Target="../slideLayouts/slideLayout275.xml"/><Relationship Id="rId11" Type="http://schemas.openxmlformats.org/officeDocument/2006/relationships/slideLayout" Target="../slideLayouts/slideLayout280.xml"/><Relationship Id="rId5" Type="http://schemas.openxmlformats.org/officeDocument/2006/relationships/slideLayout" Target="../slideLayouts/slideLayout274.xml"/><Relationship Id="rId10" Type="http://schemas.openxmlformats.org/officeDocument/2006/relationships/slideLayout" Target="../slideLayouts/slideLayout279.xml"/><Relationship Id="rId4" Type="http://schemas.openxmlformats.org/officeDocument/2006/relationships/slideLayout" Target="../slideLayouts/slideLayout273.xml"/><Relationship Id="rId9" Type="http://schemas.openxmlformats.org/officeDocument/2006/relationships/slideLayout" Target="../slideLayouts/slideLayout278.xml"/><Relationship Id="rId14" Type="http://schemas.openxmlformats.org/officeDocument/2006/relationships/image" Target="../media/image59.png"/></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289.xml"/><Relationship Id="rId13" Type="http://schemas.openxmlformats.org/officeDocument/2006/relationships/slideLayout" Target="../slideLayouts/slideLayout294.xml"/><Relationship Id="rId18" Type="http://schemas.openxmlformats.org/officeDocument/2006/relationships/slideLayout" Target="../slideLayouts/slideLayout299.xml"/><Relationship Id="rId26" Type="http://schemas.openxmlformats.org/officeDocument/2006/relationships/image" Target="../media/image62.emf"/><Relationship Id="rId3" Type="http://schemas.openxmlformats.org/officeDocument/2006/relationships/slideLayout" Target="../slideLayouts/slideLayout284.xml"/><Relationship Id="rId21" Type="http://schemas.openxmlformats.org/officeDocument/2006/relationships/slideLayout" Target="../slideLayouts/slideLayout302.xml"/><Relationship Id="rId7" Type="http://schemas.openxmlformats.org/officeDocument/2006/relationships/slideLayout" Target="../slideLayouts/slideLayout288.xml"/><Relationship Id="rId12" Type="http://schemas.openxmlformats.org/officeDocument/2006/relationships/slideLayout" Target="../slideLayouts/slideLayout293.xml"/><Relationship Id="rId17" Type="http://schemas.openxmlformats.org/officeDocument/2006/relationships/slideLayout" Target="../slideLayouts/slideLayout298.xml"/><Relationship Id="rId25" Type="http://schemas.openxmlformats.org/officeDocument/2006/relationships/theme" Target="../theme/theme14.xml"/><Relationship Id="rId2" Type="http://schemas.openxmlformats.org/officeDocument/2006/relationships/slideLayout" Target="../slideLayouts/slideLayout283.xml"/><Relationship Id="rId16" Type="http://schemas.openxmlformats.org/officeDocument/2006/relationships/slideLayout" Target="../slideLayouts/slideLayout297.xml"/><Relationship Id="rId20" Type="http://schemas.openxmlformats.org/officeDocument/2006/relationships/slideLayout" Target="../slideLayouts/slideLayout301.xml"/><Relationship Id="rId1" Type="http://schemas.openxmlformats.org/officeDocument/2006/relationships/slideLayout" Target="../slideLayouts/slideLayout282.xml"/><Relationship Id="rId6" Type="http://schemas.openxmlformats.org/officeDocument/2006/relationships/slideLayout" Target="../slideLayouts/slideLayout287.xml"/><Relationship Id="rId11" Type="http://schemas.openxmlformats.org/officeDocument/2006/relationships/slideLayout" Target="../slideLayouts/slideLayout292.xml"/><Relationship Id="rId24" Type="http://schemas.openxmlformats.org/officeDocument/2006/relationships/slideLayout" Target="../slideLayouts/slideLayout305.xml"/><Relationship Id="rId5" Type="http://schemas.openxmlformats.org/officeDocument/2006/relationships/slideLayout" Target="../slideLayouts/slideLayout286.xml"/><Relationship Id="rId15" Type="http://schemas.openxmlformats.org/officeDocument/2006/relationships/slideLayout" Target="../slideLayouts/slideLayout296.xml"/><Relationship Id="rId23" Type="http://schemas.openxmlformats.org/officeDocument/2006/relationships/slideLayout" Target="../slideLayouts/slideLayout304.xml"/><Relationship Id="rId10" Type="http://schemas.openxmlformats.org/officeDocument/2006/relationships/slideLayout" Target="../slideLayouts/slideLayout291.xml"/><Relationship Id="rId19" Type="http://schemas.openxmlformats.org/officeDocument/2006/relationships/slideLayout" Target="../slideLayouts/slideLayout300.xml"/><Relationship Id="rId4" Type="http://schemas.openxmlformats.org/officeDocument/2006/relationships/slideLayout" Target="../slideLayouts/slideLayout285.xml"/><Relationship Id="rId9" Type="http://schemas.openxmlformats.org/officeDocument/2006/relationships/slideLayout" Target="../slideLayouts/slideLayout290.xml"/><Relationship Id="rId14" Type="http://schemas.openxmlformats.org/officeDocument/2006/relationships/slideLayout" Target="../slideLayouts/slideLayout295.xml"/><Relationship Id="rId22" Type="http://schemas.openxmlformats.org/officeDocument/2006/relationships/slideLayout" Target="../slideLayouts/slideLayout303.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36.xml"/><Relationship Id="rId18" Type="http://schemas.openxmlformats.org/officeDocument/2006/relationships/slideLayout" Target="../slideLayouts/slideLayout41.xml"/><Relationship Id="rId26" Type="http://schemas.openxmlformats.org/officeDocument/2006/relationships/slideLayout" Target="../slideLayouts/slideLayout49.xml"/><Relationship Id="rId3" Type="http://schemas.openxmlformats.org/officeDocument/2006/relationships/slideLayout" Target="../slideLayouts/slideLayout26.xml"/><Relationship Id="rId21" Type="http://schemas.openxmlformats.org/officeDocument/2006/relationships/slideLayout" Target="../slideLayouts/slideLayout44.xml"/><Relationship Id="rId34" Type="http://schemas.openxmlformats.org/officeDocument/2006/relationships/theme" Target="../theme/theme2.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17" Type="http://schemas.openxmlformats.org/officeDocument/2006/relationships/slideLayout" Target="../slideLayouts/slideLayout40.xml"/><Relationship Id="rId25" Type="http://schemas.openxmlformats.org/officeDocument/2006/relationships/slideLayout" Target="../slideLayouts/slideLayout48.xml"/><Relationship Id="rId33" Type="http://schemas.openxmlformats.org/officeDocument/2006/relationships/slideLayout" Target="../slideLayouts/slideLayout56.xml"/><Relationship Id="rId2" Type="http://schemas.openxmlformats.org/officeDocument/2006/relationships/slideLayout" Target="../slideLayouts/slideLayout25.xml"/><Relationship Id="rId16" Type="http://schemas.openxmlformats.org/officeDocument/2006/relationships/slideLayout" Target="../slideLayouts/slideLayout39.xml"/><Relationship Id="rId20" Type="http://schemas.openxmlformats.org/officeDocument/2006/relationships/slideLayout" Target="../slideLayouts/slideLayout43.xml"/><Relationship Id="rId29" Type="http://schemas.openxmlformats.org/officeDocument/2006/relationships/slideLayout" Target="../slideLayouts/slideLayout52.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24" Type="http://schemas.openxmlformats.org/officeDocument/2006/relationships/slideLayout" Target="../slideLayouts/slideLayout47.xml"/><Relationship Id="rId32" Type="http://schemas.openxmlformats.org/officeDocument/2006/relationships/slideLayout" Target="../slideLayouts/slideLayout55.xml"/><Relationship Id="rId5" Type="http://schemas.openxmlformats.org/officeDocument/2006/relationships/slideLayout" Target="../slideLayouts/slideLayout28.xml"/><Relationship Id="rId15" Type="http://schemas.openxmlformats.org/officeDocument/2006/relationships/slideLayout" Target="../slideLayouts/slideLayout38.xml"/><Relationship Id="rId23" Type="http://schemas.openxmlformats.org/officeDocument/2006/relationships/slideLayout" Target="../slideLayouts/slideLayout46.xml"/><Relationship Id="rId28" Type="http://schemas.openxmlformats.org/officeDocument/2006/relationships/slideLayout" Target="../slideLayouts/slideLayout51.xml"/><Relationship Id="rId10" Type="http://schemas.openxmlformats.org/officeDocument/2006/relationships/slideLayout" Target="../slideLayouts/slideLayout33.xml"/><Relationship Id="rId19" Type="http://schemas.openxmlformats.org/officeDocument/2006/relationships/slideLayout" Target="../slideLayouts/slideLayout42.xml"/><Relationship Id="rId31" Type="http://schemas.openxmlformats.org/officeDocument/2006/relationships/slideLayout" Target="../slideLayouts/slideLayout54.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slideLayout" Target="../slideLayouts/slideLayout37.xml"/><Relationship Id="rId22" Type="http://schemas.openxmlformats.org/officeDocument/2006/relationships/slideLayout" Target="../slideLayouts/slideLayout45.xml"/><Relationship Id="rId27" Type="http://schemas.openxmlformats.org/officeDocument/2006/relationships/slideLayout" Target="../slideLayouts/slideLayout50.xml"/><Relationship Id="rId30" Type="http://schemas.openxmlformats.org/officeDocument/2006/relationships/slideLayout" Target="../slideLayouts/slideLayout53.xml"/><Relationship Id="rId35" Type="http://schemas.openxmlformats.org/officeDocument/2006/relationships/image" Target="../media/image6.png"/><Relationship Id="rId8" Type="http://schemas.openxmlformats.org/officeDocument/2006/relationships/slideLayout" Target="../slideLayouts/slideLayout3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4.xml"/><Relationship Id="rId13" Type="http://schemas.openxmlformats.org/officeDocument/2006/relationships/slideLayout" Target="../slideLayouts/slideLayout69.xml"/><Relationship Id="rId18" Type="http://schemas.openxmlformats.org/officeDocument/2006/relationships/slideLayout" Target="../slideLayouts/slideLayout74.xml"/><Relationship Id="rId3" Type="http://schemas.openxmlformats.org/officeDocument/2006/relationships/slideLayout" Target="../slideLayouts/slideLayout59.xml"/><Relationship Id="rId21" Type="http://schemas.openxmlformats.org/officeDocument/2006/relationships/slideLayout" Target="../slideLayouts/slideLayout77.xml"/><Relationship Id="rId7" Type="http://schemas.openxmlformats.org/officeDocument/2006/relationships/slideLayout" Target="../slideLayouts/slideLayout63.xml"/><Relationship Id="rId12" Type="http://schemas.openxmlformats.org/officeDocument/2006/relationships/slideLayout" Target="../slideLayouts/slideLayout68.xml"/><Relationship Id="rId17" Type="http://schemas.openxmlformats.org/officeDocument/2006/relationships/slideLayout" Target="../slideLayouts/slideLayout73.xml"/><Relationship Id="rId2" Type="http://schemas.openxmlformats.org/officeDocument/2006/relationships/slideLayout" Target="../slideLayouts/slideLayout58.xml"/><Relationship Id="rId16" Type="http://schemas.openxmlformats.org/officeDocument/2006/relationships/slideLayout" Target="../slideLayouts/slideLayout72.xml"/><Relationship Id="rId20" Type="http://schemas.openxmlformats.org/officeDocument/2006/relationships/slideLayout" Target="../slideLayouts/slideLayout76.xml"/><Relationship Id="rId1" Type="http://schemas.openxmlformats.org/officeDocument/2006/relationships/slideLayout" Target="../slideLayouts/slideLayout57.xml"/><Relationship Id="rId6" Type="http://schemas.openxmlformats.org/officeDocument/2006/relationships/slideLayout" Target="../slideLayouts/slideLayout62.xml"/><Relationship Id="rId11" Type="http://schemas.openxmlformats.org/officeDocument/2006/relationships/slideLayout" Target="../slideLayouts/slideLayout67.xml"/><Relationship Id="rId24" Type="http://schemas.openxmlformats.org/officeDocument/2006/relationships/theme" Target="../theme/theme3.xml"/><Relationship Id="rId5" Type="http://schemas.openxmlformats.org/officeDocument/2006/relationships/slideLayout" Target="../slideLayouts/slideLayout61.xml"/><Relationship Id="rId15" Type="http://schemas.openxmlformats.org/officeDocument/2006/relationships/slideLayout" Target="../slideLayouts/slideLayout71.xml"/><Relationship Id="rId23" Type="http://schemas.openxmlformats.org/officeDocument/2006/relationships/slideLayout" Target="../slideLayouts/slideLayout79.xml"/><Relationship Id="rId10" Type="http://schemas.openxmlformats.org/officeDocument/2006/relationships/slideLayout" Target="../slideLayouts/slideLayout66.xml"/><Relationship Id="rId19" Type="http://schemas.openxmlformats.org/officeDocument/2006/relationships/slideLayout" Target="../slideLayouts/slideLayout75.xml"/><Relationship Id="rId4" Type="http://schemas.openxmlformats.org/officeDocument/2006/relationships/slideLayout" Target="../slideLayouts/slideLayout60.xml"/><Relationship Id="rId9" Type="http://schemas.openxmlformats.org/officeDocument/2006/relationships/slideLayout" Target="../slideLayouts/slideLayout65.xml"/><Relationship Id="rId14" Type="http://schemas.openxmlformats.org/officeDocument/2006/relationships/slideLayout" Target="../slideLayouts/slideLayout70.xml"/><Relationship Id="rId22" Type="http://schemas.openxmlformats.org/officeDocument/2006/relationships/slideLayout" Target="../slideLayouts/slideLayout78.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92.xml"/><Relationship Id="rId18" Type="http://schemas.openxmlformats.org/officeDocument/2006/relationships/slideLayout" Target="../slideLayouts/slideLayout97.xml"/><Relationship Id="rId26" Type="http://schemas.openxmlformats.org/officeDocument/2006/relationships/slideLayout" Target="../slideLayouts/slideLayout105.xml"/><Relationship Id="rId3" Type="http://schemas.openxmlformats.org/officeDocument/2006/relationships/slideLayout" Target="../slideLayouts/slideLayout82.xml"/><Relationship Id="rId21" Type="http://schemas.openxmlformats.org/officeDocument/2006/relationships/slideLayout" Target="../slideLayouts/slideLayout100.xml"/><Relationship Id="rId7" Type="http://schemas.openxmlformats.org/officeDocument/2006/relationships/slideLayout" Target="../slideLayouts/slideLayout86.xml"/><Relationship Id="rId12" Type="http://schemas.openxmlformats.org/officeDocument/2006/relationships/slideLayout" Target="../slideLayouts/slideLayout91.xml"/><Relationship Id="rId17" Type="http://schemas.openxmlformats.org/officeDocument/2006/relationships/slideLayout" Target="../slideLayouts/slideLayout96.xml"/><Relationship Id="rId25" Type="http://schemas.openxmlformats.org/officeDocument/2006/relationships/slideLayout" Target="../slideLayouts/slideLayout104.xml"/><Relationship Id="rId33" Type="http://schemas.openxmlformats.org/officeDocument/2006/relationships/image" Target="../media/image1.png"/><Relationship Id="rId2" Type="http://schemas.openxmlformats.org/officeDocument/2006/relationships/slideLayout" Target="../slideLayouts/slideLayout81.xml"/><Relationship Id="rId16" Type="http://schemas.openxmlformats.org/officeDocument/2006/relationships/slideLayout" Target="../slideLayouts/slideLayout95.xml"/><Relationship Id="rId20" Type="http://schemas.openxmlformats.org/officeDocument/2006/relationships/slideLayout" Target="../slideLayouts/slideLayout99.xml"/><Relationship Id="rId29" Type="http://schemas.openxmlformats.org/officeDocument/2006/relationships/slideLayout" Target="../slideLayouts/slideLayout108.xml"/><Relationship Id="rId1" Type="http://schemas.openxmlformats.org/officeDocument/2006/relationships/slideLayout" Target="../slideLayouts/slideLayout80.xml"/><Relationship Id="rId6" Type="http://schemas.openxmlformats.org/officeDocument/2006/relationships/slideLayout" Target="../slideLayouts/slideLayout85.xml"/><Relationship Id="rId11" Type="http://schemas.openxmlformats.org/officeDocument/2006/relationships/slideLayout" Target="../slideLayouts/slideLayout90.xml"/><Relationship Id="rId24" Type="http://schemas.openxmlformats.org/officeDocument/2006/relationships/slideLayout" Target="../slideLayouts/slideLayout103.xml"/><Relationship Id="rId32" Type="http://schemas.openxmlformats.org/officeDocument/2006/relationships/theme" Target="../theme/theme4.xml"/><Relationship Id="rId5" Type="http://schemas.openxmlformats.org/officeDocument/2006/relationships/slideLayout" Target="../slideLayouts/slideLayout84.xml"/><Relationship Id="rId15" Type="http://schemas.openxmlformats.org/officeDocument/2006/relationships/slideLayout" Target="../slideLayouts/slideLayout94.xml"/><Relationship Id="rId23" Type="http://schemas.openxmlformats.org/officeDocument/2006/relationships/slideLayout" Target="../slideLayouts/slideLayout102.xml"/><Relationship Id="rId28" Type="http://schemas.openxmlformats.org/officeDocument/2006/relationships/slideLayout" Target="../slideLayouts/slideLayout107.xml"/><Relationship Id="rId10" Type="http://schemas.openxmlformats.org/officeDocument/2006/relationships/slideLayout" Target="../slideLayouts/slideLayout89.xml"/><Relationship Id="rId19" Type="http://schemas.openxmlformats.org/officeDocument/2006/relationships/slideLayout" Target="../slideLayouts/slideLayout98.xml"/><Relationship Id="rId31" Type="http://schemas.openxmlformats.org/officeDocument/2006/relationships/slideLayout" Target="../slideLayouts/slideLayout110.xml"/><Relationship Id="rId4" Type="http://schemas.openxmlformats.org/officeDocument/2006/relationships/slideLayout" Target="../slideLayouts/slideLayout83.xml"/><Relationship Id="rId9" Type="http://schemas.openxmlformats.org/officeDocument/2006/relationships/slideLayout" Target="../slideLayouts/slideLayout88.xml"/><Relationship Id="rId14" Type="http://schemas.openxmlformats.org/officeDocument/2006/relationships/slideLayout" Target="../slideLayouts/slideLayout93.xml"/><Relationship Id="rId22" Type="http://schemas.openxmlformats.org/officeDocument/2006/relationships/slideLayout" Target="../slideLayouts/slideLayout101.xml"/><Relationship Id="rId27" Type="http://schemas.openxmlformats.org/officeDocument/2006/relationships/slideLayout" Target="../slideLayouts/slideLayout106.xml"/><Relationship Id="rId30" Type="http://schemas.openxmlformats.org/officeDocument/2006/relationships/slideLayout" Target="../slideLayouts/slideLayout109.xml"/><Relationship Id="rId8" Type="http://schemas.openxmlformats.org/officeDocument/2006/relationships/slideLayout" Target="../slideLayouts/slideLayout87.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18.xml"/><Relationship Id="rId13" Type="http://schemas.openxmlformats.org/officeDocument/2006/relationships/slideLayout" Target="../slideLayouts/slideLayout123.xml"/><Relationship Id="rId18" Type="http://schemas.openxmlformats.org/officeDocument/2006/relationships/slideLayout" Target="../slideLayouts/slideLayout128.xml"/><Relationship Id="rId3" Type="http://schemas.openxmlformats.org/officeDocument/2006/relationships/slideLayout" Target="../slideLayouts/slideLayout113.xml"/><Relationship Id="rId7" Type="http://schemas.openxmlformats.org/officeDocument/2006/relationships/slideLayout" Target="../slideLayouts/slideLayout117.xml"/><Relationship Id="rId12" Type="http://schemas.openxmlformats.org/officeDocument/2006/relationships/slideLayout" Target="../slideLayouts/slideLayout122.xml"/><Relationship Id="rId17" Type="http://schemas.openxmlformats.org/officeDocument/2006/relationships/slideLayout" Target="../slideLayouts/slideLayout127.xml"/><Relationship Id="rId2" Type="http://schemas.openxmlformats.org/officeDocument/2006/relationships/slideLayout" Target="../slideLayouts/slideLayout112.xml"/><Relationship Id="rId16" Type="http://schemas.openxmlformats.org/officeDocument/2006/relationships/slideLayout" Target="../slideLayouts/slideLayout126.xml"/><Relationship Id="rId1" Type="http://schemas.openxmlformats.org/officeDocument/2006/relationships/slideLayout" Target="../slideLayouts/slideLayout111.xml"/><Relationship Id="rId6" Type="http://schemas.openxmlformats.org/officeDocument/2006/relationships/slideLayout" Target="../slideLayouts/slideLayout116.xml"/><Relationship Id="rId11" Type="http://schemas.openxmlformats.org/officeDocument/2006/relationships/slideLayout" Target="../slideLayouts/slideLayout121.xml"/><Relationship Id="rId5" Type="http://schemas.openxmlformats.org/officeDocument/2006/relationships/slideLayout" Target="../slideLayouts/slideLayout115.xml"/><Relationship Id="rId15" Type="http://schemas.openxmlformats.org/officeDocument/2006/relationships/slideLayout" Target="../slideLayouts/slideLayout125.xml"/><Relationship Id="rId10" Type="http://schemas.openxmlformats.org/officeDocument/2006/relationships/slideLayout" Target="../slideLayouts/slideLayout120.xml"/><Relationship Id="rId19" Type="http://schemas.openxmlformats.org/officeDocument/2006/relationships/theme" Target="../theme/theme5.xml"/><Relationship Id="rId4" Type="http://schemas.openxmlformats.org/officeDocument/2006/relationships/slideLayout" Target="../slideLayouts/slideLayout114.xml"/><Relationship Id="rId9" Type="http://schemas.openxmlformats.org/officeDocument/2006/relationships/slideLayout" Target="../slideLayouts/slideLayout119.xml"/><Relationship Id="rId14" Type="http://schemas.openxmlformats.org/officeDocument/2006/relationships/slideLayout" Target="../slideLayouts/slideLayout124.xm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6.xml"/><Relationship Id="rId1" Type="http://schemas.openxmlformats.org/officeDocument/2006/relationships/slideLayout" Target="../slideLayouts/slideLayout129.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37.xml"/><Relationship Id="rId13" Type="http://schemas.openxmlformats.org/officeDocument/2006/relationships/slideLayout" Target="../slideLayouts/slideLayout142.xml"/><Relationship Id="rId18" Type="http://schemas.openxmlformats.org/officeDocument/2006/relationships/slideLayout" Target="../slideLayouts/slideLayout147.xml"/><Relationship Id="rId3" Type="http://schemas.openxmlformats.org/officeDocument/2006/relationships/slideLayout" Target="../slideLayouts/slideLayout132.xml"/><Relationship Id="rId21" Type="http://schemas.openxmlformats.org/officeDocument/2006/relationships/slideLayout" Target="../slideLayouts/slideLayout150.xml"/><Relationship Id="rId7" Type="http://schemas.openxmlformats.org/officeDocument/2006/relationships/slideLayout" Target="../slideLayouts/slideLayout136.xml"/><Relationship Id="rId12" Type="http://schemas.openxmlformats.org/officeDocument/2006/relationships/slideLayout" Target="../slideLayouts/slideLayout141.xml"/><Relationship Id="rId17" Type="http://schemas.openxmlformats.org/officeDocument/2006/relationships/slideLayout" Target="../slideLayouts/slideLayout146.xml"/><Relationship Id="rId25" Type="http://schemas.openxmlformats.org/officeDocument/2006/relationships/image" Target="../media/image37.png"/><Relationship Id="rId2" Type="http://schemas.openxmlformats.org/officeDocument/2006/relationships/slideLayout" Target="../slideLayouts/slideLayout131.xml"/><Relationship Id="rId16" Type="http://schemas.openxmlformats.org/officeDocument/2006/relationships/slideLayout" Target="../slideLayouts/slideLayout145.xml"/><Relationship Id="rId20" Type="http://schemas.openxmlformats.org/officeDocument/2006/relationships/slideLayout" Target="../slideLayouts/slideLayout149.xml"/><Relationship Id="rId1" Type="http://schemas.openxmlformats.org/officeDocument/2006/relationships/slideLayout" Target="../slideLayouts/slideLayout130.xml"/><Relationship Id="rId6" Type="http://schemas.openxmlformats.org/officeDocument/2006/relationships/slideLayout" Target="../slideLayouts/slideLayout135.xml"/><Relationship Id="rId11" Type="http://schemas.openxmlformats.org/officeDocument/2006/relationships/slideLayout" Target="../slideLayouts/slideLayout140.xml"/><Relationship Id="rId24" Type="http://schemas.openxmlformats.org/officeDocument/2006/relationships/image" Target="../media/image36.png"/><Relationship Id="rId5" Type="http://schemas.openxmlformats.org/officeDocument/2006/relationships/slideLayout" Target="../slideLayouts/slideLayout134.xml"/><Relationship Id="rId15" Type="http://schemas.openxmlformats.org/officeDocument/2006/relationships/slideLayout" Target="../slideLayouts/slideLayout144.xml"/><Relationship Id="rId23" Type="http://schemas.openxmlformats.org/officeDocument/2006/relationships/image" Target="../media/image35.png"/><Relationship Id="rId10" Type="http://schemas.openxmlformats.org/officeDocument/2006/relationships/slideLayout" Target="../slideLayouts/slideLayout139.xml"/><Relationship Id="rId19" Type="http://schemas.openxmlformats.org/officeDocument/2006/relationships/slideLayout" Target="../slideLayouts/slideLayout148.xml"/><Relationship Id="rId4" Type="http://schemas.openxmlformats.org/officeDocument/2006/relationships/slideLayout" Target="../slideLayouts/slideLayout133.xml"/><Relationship Id="rId9" Type="http://schemas.openxmlformats.org/officeDocument/2006/relationships/slideLayout" Target="../slideLayouts/slideLayout138.xml"/><Relationship Id="rId14" Type="http://schemas.openxmlformats.org/officeDocument/2006/relationships/slideLayout" Target="../slideLayouts/slideLayout143.xml"/><Relationship Id="rId22"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13" Type="http://schemas.openxmlformats.org/officeDocument/2006/relationships/slideLayout" Target="../slideLayouts/slideLayout163.xml"/><Relationship Id="rId18" Type="http://schemas.openxmlformats.org/officeDocument/2006/relationships/slideLayout" Target="../slideLayouts/slideLayout168.xml"/><Relationship Id="rId26" Type="http://schemas.openxmlformats.org/officeDocument/2006/relationships/slideLayout" Target="../slideLayouts/slideLayout176.xml"/><Relationship Id="rId21" Type="http://schemas.openxmlformats.org/officeDocument/2006/relationships/slideLayout" Target="../slideLayouts/slideLayout171.xml"/><Relationship Id="rId34" Type="http://schemas.openxmlformats.org/officeDocument/2006/relationships/slideLayout" Target="../slideLayouts/slideLayout184.xml"/><Relationship Id="rId7" Type="http://schemas.openxmlformats.org/officeDocument/2006/relationships/slideLayout" Target="../slideLayouts/slideLayout157.xml"/><Relationship Id="rId12" Type="http://schemas.openxmlformats.org/officeDocument/2006/relationships/slideLayout" Target="../slideLayouts/slideLayout162.xml"/><Relationship Id="rId17" Type="http://schemas.openxmlformats.org/officeDocument/2006/relationships/slideLayout" Target="../slideLayouts/slideLayout167.xml"/><Relationship Id="rId25" Type="http://schemas.openxmlformats.org/officeDocument/2006/relationships/slideLayout" Target="../slideLayouts/slideLayout175.xml"/><Relationship Id="rId33" Type="http://schemas.openxmlformats.org/officeDocument/2006/relationships/slideLayout" Target="../slideLayouts/slideLayout183.xml"/><Relationship Id="rId38" Type="http://schemas.openxmlformats.org/officeDocument/2006/relationships/theme" Target="../theme/theme8.xml"/><Relationship Id="rId2" Type="http://schemas.openxmlformats.org/officeDocument/2006/relationships/slideLayout" Target="../slideLayouts/slideLayout152.xml"/><Relationship Id="rId16" Type="http://schemas.openxmlformats.org/officeDocument/2006/relationships/slideLayout" Target="../slideLayouts/slideLayout166.xml"/><Relationship Id="rId20" Type="http://schemas.openxmlformats.org/officeDocument/2006/relationships/slideLayout" Target="../slideLayouts/slideLayout170.xml"/><Relationship Id="rId29" Type="http://schemas.openxmlformats.org/officeDocument/2006/relationships/slideLayout" Target="../slideLayouts/slideLayout179.xml"/><Relationship Id="rId1" Type="http://schemas.openxmlformats.org/officeDocument/2006/relationships/slideLayout" Target="../slideLayouts/slideLayout151.xml"/><Relationship Id="rId6" Type="http://schemas.openxmlformats.org/officeDocument/2006/relationships/slideLayout" Target="../slideLayouts/slideLayout156.xml"/><Relationship Id="rId11" Type="http://schemas.openxmlformats.org/officeDocument/2006/relationships/slideLayout" Target="../slideLayouts/slideLayout161.xml"/><Relationship Id="rId24" Type="http://schemas.openxmlformats.org/officeDocument/2006/relationships/slideLayout" Target="../slideLayouts/slideLayout174.xml"/><Relationship Id="rId32" Type="http://schemas.openxmlformats.org/officeDocument/2006/relationships/slideLayout" Target="../slideLayouts/slideLayout182.xml"/><Relationship Id="rId37" Type="http://schemas.openxmlformats.org/officeDocument/2006/relationships/slideLayout" Target="../slideLayouts/slideLayout187.xml"/><Relationship Id="rId5" Type="http://schemas.openxmlformats.org/officeDocument/2006/relationships/slideLayout" Target="../slideLayouts/slideLayout155.xml"/><Relationship Id="rId15" Type="http://schemas.openxmlformats.org/officeDocument/2006/relationships/slideLayout" Target="../slideLayouts/slideLayout165.xml"/><Relationship Id="rId23" Type="http://schemas.openxmlformats.org/officeDocument/2006/relationships/slideLayout" Target="../slideLayouts/slideLayout173.xml"/><Relationship Id="rId28" Type="http://schemas.openxmlformats.org/officeDocument/2006/relationships/slideLayout" Target="../slideLayouts/slideLayout178.xml"/><Relationship Id="rId36" Type="http://schemas.openxmlformats.org/officeDocument/2006/relationships/slideLayout" Target="../slideLayouts/slideLayout186.xml"/><Relationship Id="rId10" Type="http://schemas.openxmlformats.org/officeDocument/2006/relationships/slideLayout" Target="../slideLayouts/slideLayout160.xml"/><Relationship Id="rId19" Type="http://schemas.openxmlformats.org/officeDocument/2006/relationships/slideLayout" Target="../slideLayouts/slideLayout169.xml"/><Relationship Id="rId31" Type="http://schemas.openxmlformats.org/officeDocument/2006/relationships/slideLayout" Target="../slideLayouts/slideLayout181.xml"/><Relationship Id="rId4" Type="http://schemas.openxmlformats.org/officeDocument/2006/relationships/slideLayout" Target="../slideLayouts/slideLayout154.xml"/><Relationship Id="rId9" Type="http://schemas.openxmlformats.org/officeDocument/2006/relationships/slideLayout" Target="../slideLayouts/slideLayout159.xml"/><Relationship Id="rId14" Type="http://schemas.openxmlformats.org/officeDocument/2006/relationships/slideLayout" Target="../slideLayouts/slideLayout164.xml"/><Relationship Id="rId22" Type="http://schemas.openxmlformats.org/officeDocument/2006/relationships/slideLayout" Target="../slideLayouts/slideLayout172.xml"/><Relationship Id="rId27" Type="http://schemas.openxmlformats.org/officeDocument/2006/relationships/slideLayout" Target="../slideLayouts/slideLayout177.xml"/><Relationship Id="rId30" Type="http://schemas.openxmlformats.org/officeDocument/2006/relationships/slideLayout" Target="../slideLayouts/slideLayout180.xml"/><Relationship Id="rId35" Type="http://schemas.openxmlformats.org/officeDocument/2006/relationships/slideLayout" Target="../slideLayouts/slideLayout185.xml"/><Relationship Id="rId8" Type="http://schemas.openxmlformats.org/officeDocument/2006/relationships/slideLayout" Target="../slideLayouts/slideLayout158.xml"/><Relationship Id="rId3" Type="http://schemas.openxmlformats.org/officeDocument/2006/relationships/slideLayout" Target="../slideLayouts/slideLayout153.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95.xml"/><Relationship Id="rId13" Type="http://schemas.openxmlformats.org/officeDocument/2006/relationships/slideLayout" Target="../slideLayouts/slideLayout200.xml"/><Relationship Id="rId18" Type="http://schemas.openxmlformats.org/officeDocument/2006/relationships/slideLayout" Target="../slideLayouts/slideLayout205.xml"/><Relationship Id="rId3" Type="http://schemas.openxmlformats.org/officeDocument/2006/relationships/slideLayout" Target="../slideLayouts/slideLayout190.xml"/><Relationship Id="rId7" Type="http://schemas.openxmlformats.org/officeDocument/2006/relationships/slideLayout" Target="../slideLayouts/slideLayout194.xml"/><Relationship Id="rId12" Type="http://schemas.openxmlformats.org/officeDocument/2006/relationships/slideLayout" Target="../slideLayouts/slideLayout199.xml"/><Relationship Id="rId17" Type="http://schemas.openxmlformats.org/officeDocument/2006/relationships/slideLayout" Target="../slideLayouts/slideLayout204.xml"/><Relationship Id="rId2" Type="http://schemas.openxmlformats.org/officeDocument/2006/relationships/slideLayout" Target="../slideLayouts/slideLayout189.xml"/><Relationship Id="rId16" Type="http://schemas.openxmlformats.org/officeDocument/2006/relationships/slideLayout" Target="../slideLayouts/slideLayout203.xml"/><Relationship Id="rId20" Type="http://schemas.openxmlformats.org/officeDocument/2006/relationships/image" Target="../media/image55.emf"/><Relationship Id="rId1" Type="http://schemas.openxmlformats.org/officeDocument/2006/relationships/slideLayout" Target="../slideLayouts/slideLayout188.xml"/><Relationship Id="rId6" Type="http://schemas.openxmlformats.org/officeDocument/2006/relationships/slideLayout" Target="../slideLayouts/slideLayout193.xml"/><Relationship Id="rId11" Type="http://schemas.openxmlformats.org/officeDocument/2006/relationships/slideLayout" Target="../slideLayouts/slideLayout198.xml"/><Relationship Id="rId5" Type="http://schemas.openxmlformats.org/officeDocument/2006/relationships/slideLayout" Target="../slideLayouts/slideLayout192.xml"/><Relationship Id="rId15" Type="http://schemas.openxmlformats.org/officeDocument/2006/relationships/slideLayout" Target="../slideLayouts/slideLayout202.xml"/><Relationship Id="rId10" Type="http://schemas.openxmlformats.org/officeDocument/2006/relationships/slideLayout" Target="../slideLayouts/slideLayout197.xml"/><Relationship Id="rId19" Type="http://schemas.openxmlformats.org/officeDocument/2006/relationships/theme" Target="../theme/theme9.xml"/><Relationship Id="rId4" Type="http://schemas.openxmlformats.org/officeDocument/2006/relationships/slideLayout" Target="../slideLayouts/slideLayout191.xml"/><Relationship Id="rId9" Type="http://schemas.openxmlformats.org/officeDocument/2006/relationships/slideLayout" Target="../slideLayouts/slideLayout196.xml"/><Relationship Id="rId14" Type="http://schemas.openxmlformats.org/officeDocument/2006/relationships/slideLayout" Target="../slideLayouts/slideLayout20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3" y="1189178"/>
            <a:ext cx="11653521" cy="218480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5"/>
          <p:cNvPicPr>
            <a:picLocks noChangeAspect="1"/>
          </p:cNvPicPr>
          <p:nvPr userDrawn="1"/>
        </p:nvPicPr>
        <p:blipFill>
          <a:blip r:embed="rId25" cstate="screen">
            <a:extLst>
              <a:ext uri="{28A0092B-C50C-407E-A947-70E740481C1C}">
                <a14:useLocalDpi xmlns:a14="http://schemas.microsoft.com/office/drawing/2010/main"/>
              </a:ext>
            </a:extLst>
          </a:blip>
          <a:stretch>
            <a:fillRect/>
          </a:stretch>
        </p:blipFill>
        <p:spPr>
          <a:xfrm rot="5400000">
            <a:off x="9302128" y="2991035"/>
            <a:ext cx="6858623" cy="876557"/>
          </a:xfrm>
          <a:prstGeom prst="rect">
            <a:avLst/>
          </a:prstGeom>
        </p:spPr>
      </p:pic>
    </p:spTree>
    <p:extLst>
      <p:ext uri="{BB962C8B-B14F-4D97-AF65-F5344CB8AC3E}">
        <p14:creationId xmlns:p14="http://schemas.microsoft.com/office/powerpoint/2010/main" val="1947982880"/>
      </p:ext>
    </p:extLst>
  </p:cSld>
  <p:clrMap bg1="dk1" tx1="lt1" bg2="dk2" tx2="lt2" accent1="accent1" accent2="accent2" accent3="accent3" accent4="accent4" accent5="accent5" accent6="accent6" hlink="hlink" folHlink="folHlink"/>
  <p:sldLayoutIdLst>
    <p:sldLayoutId id="2147484387"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 id="2147483680" r:id="rId19"/>
    <p:sldLayoutId id="2147483681" r:id="rId20"/>
    <p:sldLayoutId id="2147483683" r:id="rId21"/>
    <p:sldLayoutId id="2147483684" r:id="rId22"/>
    <p:sldLayoutId id="2147483685" r:id="rId23"/>
  </p:sldLayoutIdLst>
  <p:transition>
    <p:fade/>
  </p:transition>
  <p:txStyles>
    <p:titleStyle>
      <a:lvl1pPr algn="l" defTabSz="914016" rtl="0" eaLnBrk="1" latinLnBrk="0" hangingPunct="1">
        <a:lnSpc>
          <a:spcPct val="90000"/>
        </a:lnSpc>
        <a:spcBef>
          <a:spcPct val="0"/>
        </a:spcBef>
        <a:buNone/>
        <a:defRPr lang="en-US" sz="5292"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15" marR="0" indent="-336015" algn="l" defTabSz="914016"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19" kern="1200" spc="0" baseline="0">
          <a:gradFill>
            <a:gsLst>
              <a:gs pos="1250">
                <a:schemeClr val="tx1"/>
              </a:gs>
              <a:gs pos="100000">
                <a:schemeClr val="tx1"/>
              </a:gs>
            </a:gsLst>
            <a:lin ang="5400000" scaled="0"/>
          </a:gradFill>
          <a:latin typeface="+mj-lt"/>
          <a:ea typeface="+mn-ea"/>
          <a:cs typeface="+mn-cs"/>
        </a:defRPr>
      </a:lvl1pPr>
      <a:lvl2pPr marL="572471" marR="0" indent="-236454" algn="l" defTabSz="914016"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036" marR="0" indent="-224011" algn="l" defTabSz="914016"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047" marR="0" indent="-224011" algn="l" defTabSz="914016"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058" marR="0" indent="-224011" algn="l" defTabSz="914016"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3543"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0552"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7561"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569"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016" rtl="0" eaLnBrk="1" latinLnBrk="0" hangingPunct="1">
        <a:defRPr sz="1765" kern="1200">
          <a:solidFill>
            <a:schemeClr val="tx1"/>
          </a:solidFill>
          <a:latin typeface="+mn-lt"/>
          <a:ea typeface="+mn-ea"/>
          <a:cs typeface="+mn-cs"/>
        </a:defRPr>
      </a:lvl1pPr>
      <a:lvl2pPr marL="457007" algn="l" defTabSz="914016" rtl="0" eaLnBrk="1" latinLnBrk="0" hangingPunct="1">
        <a:defRPr sz="1765" kern="1200">
          <a:solidFill>
            <a:schemeClr val="tx1"/>
          </a:solidFill>
          <a:latin typeface="+mn-lt"/>
          <a:ea typeface="+mn-ea"/>
          <a:cs typeface="+mn-cs"/>
        </a:defRPr>
      </a:lvl2pPr>
      <a:lvl3pPr marL="914016" algn="l" defTabSz="914016" rtl="0" eaLnBrk="1" latinLnBrk="0" hangingPunct="1">
        <a:defRPr sz="1765" kern="1200">
          <a:solidFill>
            <a:schemeClr val="tx1"/>
          </a:solidFill>
          <a:latin typeface="+mn-lt"/>
          <a:ea typeface="+mn-ea"/>
          <a:cs typeface="+mn-cs"/>
        </a:defRPr>
      </a:lvl3pPr>
      <a:lvl4pPr marL="1371024" algn="l" defTabSz="914016" rtl="0" eaLnBrk="1" latinLnBrk="0" hangingPunct="1">
        <a:defRPr sz="1765" kern="1200">
          <a:solidFill>
            <a:schemeClr val="tx1"/>
          </a:solidFill>
          <a:latin typeface="+mn-lt"/>
          <a:ea typeface="+mn-ea"/>
          <a:cs typeface="+mn-cs"/>
        </a:defRPr>
      </a:lvl4pPr>
      <a:lvl5pPr marL="1828032" algn="l" defTabSz="914016" rtl="0" eaLnBrk="1" latinLnBrk="0" hangingPunct="1">
        <a:defRPr sz="1765" kern="1200">
          <a:solidFill>
            <a:schemeClr val="tx1"/>
          </a:solidFill>
          <a:latin typeface="+mn-lt"/>
          <a:ea typeface="+mn-ea"/>
          <a:cs typeface="+mn-cs"/>
        </a:defRPr>
      </a:lvl5pPr>
      <a:lvl6pPr marL="2285040" algn="l" defTabSz="914016" rtl="0" eaLnBrk="1" latinLnBrk="0" hangingPunct="1">
        <a:defRPr sz="1765" kern="1200">
          <a:solidFill>
            <a:schemeClr val="tx1"/>
          </a:solidFill>
          <a:latin typeface="+mn-lt"/>
          <a:ea typeface="+mn-ea"/>
          <a:cs typeface="+mn-cs"/>
        </a:defRPr>
      </a:lvl6pPr>
      <a:lvl7pPr marL="2742048" algn="l" defTabSz="914016" rtl="0" eaLnBrk="1" latinLnBrk="0" hangingPunct="1">
        <a:defRPr sz="1765" kern="1200">
          <a:solidFill>
            <a:schemeClr val="tx1"/>
          </a:solidFill>
          <a:latin typeface="+mn-lt"/>
          <a:ea typeface="+mn-ea"/>
          <a:cs typeface="+mn-cs"/>
        </a:defRPr>
      </a:lvl7pPr>
      <a:lvl8pPr marL="3199055" algn="l" defTabSz="914016" rtl="0" eaLnBrk="1" latinLnBrk="0" hangingPunct="1">
        <a:defRPr sz="1765" kern="1200">
          <a:solidFill>
            <a:schemeClr val="tx1"/>
          </a:solidFill>
          <a:latin typeface="+mn-lt"/>
          <a:ea typeface="+mn-ea"/>
          <a:cs typeface="+mn-cs"/>
        </a:defRPr>
      </a:lvl8pPr>
      <a:lvl9pPr marL="3656065" algn="l" defTabSz="914016"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6">
          <p15:clr>
            <a:srgbClr val="C35EA4"/>
          </p15:clr>
        </p15:guide>
        <p15:guide id="24" pos="7547">
          <p15:clr>
            <a:srgbClr val="C35EA4"/>
          </p15:clr>
        </p15:guide>
        <p15:guide id="25" orient="horz" pos="305">
          <p15:clr>
            <a:srgbClr val="C35EA4"/>
          </p15:clr>
        </p15:guide>
        <p15:guide id="26" orient="horz" pos="4106">
          <p15:clr>
            <a:srgbClr val="C35E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1" y="289513"/>
            <a:ext cx="11655078" cy="899665"/>
          </a:xfrm>
          <a:prstGeom prst="rect">
            <a:avLst/>
          </a:prstGeom>
        </p:spPr>
        <p:txBody>
          <a:bodyPr vert="horz" wrap="square" lIns="146304" tIns="91440" rIns="146304" bIns="91440" rtlCol="0" anchor="t">
            <a:noAutofit/>
          </a:bodyPr>
          <a:lstStyle/>
          <a:p>
            <a:r>
              <a:rPr lang="en-US"/>
              <a:t>Click to edit Master title style</a:t>
            </a:r>
          </a:p>
        </p:txBody>
      </p:sp>
      <p:sp>
        <p:nvSpPr>
          <p:cNvPr id="1027" name="Text Placeholder 3"/>
          <p:cNvSpPr>
            <a:spLocks noGrp="1"/>
          </p:cNvSpPr>
          <p:nvPr>
            <p:ph type="body" idx="1"/>
          </p:nvPr>
        </p:nvSpPr>
        <p:spPr bwMode="auto">
          <a:xfrm>
            <a:off x="269240" y="1189178"/>
            <a:ext cx="11653523" cy="2051485"/>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182880" tIns="146304" rIns="182880" bIns="146304"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2"/>
          <p:cNvSpPr>
            <a:spLocks noGrp="1"/>
          </p:cNvSpPr>
          <p:nvPr>
            <p:ph type="ftr" sz="quarter" idx="3"/>
          </p:nvPr>
        </p:nvSpPr>
        <p:spPr>
          <a:xfrm>
            <a:off x="448212" y="6437743"/>
            <a:ext cx="3859607" cy="133860"/>
          </a:xfrm>
          <a:prstGeom prst="rect">
            <a:avLst/>
          </a:prstGeom>
        </p:spPr>
        <p:txBody>
          <a:bodyPr vert="horz" lIns="0" tIns="0" rIns="91440" bIns="0" rtlCol="0" anchor="ctr"/>
          <a:lstStyle>
            <a:lvl1pPr marL="0" algn="l" defTabSz="914192" rtl="0" eaLnBrk="1" fontAlgn="auto" latinLnBrk="0" hangingPunct="1">
              <a:spcBef>
                <a:spcPts val="0"/>
              </a:spcBef>
              <a:spcAft>
                <a:spcPts val="0"/>
              </a:spcAft>
              <a:defRPr lang="en-US" sz="882" kern="1200">
                <a:solidFill>
                  <a:srgbClr val="505050"/>
                </a:solidFill>
                <a:latin typeface="+mn-lt"/>
                <a:ea typeface="+mn-ea"/>
                <a:cs typeface="+mn-cs"/>
              </a:defRPr>
            </a:lvl1pPr>
          </a:lstStyle>
          <a:p>
            <a:pPr>
              <a:defRPr/>
            </a:pPr>
            <a:r>
              <a:t>Microsoft Confidential</a:t>
            </a:r>
          </a:p>
        </p:txBody>
      </p:sp>
      <p:sp>
        <p:nvSpPr>
          <p:cNvPr id="5" name="Slide Number Placeholder 4"/>
          <p:cNvSpPr>
            <a:spLocks noGrp="1"/>
          </p:cNvSpPr>
          <p:nvPr>
            <p:ph type="sldNum" sz="quarter" idx="4"/>
          </p:nvPr>
        </p:nvSpPr>
        <p:spPr>
          <a:xfrm>
            <a:off x="11367166" y="6437743"/>
            <a:ext cx="555597" cy="133860"/>
          </a:xfrm>
          <a:prstGeom prst="rect">
            <a:avLst/>
          </a:prstGeom>
        </p:spPr>
        <p:txBody>
          <a:bodyPr vert="horz" wrap="square" lIns="91440" tIns="0" rIns="0" bIns="0" numCol="1" anchor="ctr" anchorCtr="0" compatLnSpc="1">
            <a:prstTxWarp prst="textNoShape">
              <a:avLst/>
            </a:prstTxWarp>
          </a:bodyPr>
          <a:lstStyle>
            <a:lvl1pPr algn="r">
              <a:defRPr sz="882">
                <a:solidFill>
                  <a:srgbClr val="505050"/>
                </a:solidFill>
              </a:defRPr>
            </a:lvl1pPr>
          </a:lstStyle>
          <a:p>
            <a:pPr defTabSz="914367"/>
            <a:fld id="{83758903-653A-7442-ACA2-36E6579F0BEB}" type="slidenum">
              <a:rPr lang="en-US" smtClean="0"/>
              <a:pPr defTabSz="914367"/>
              <a:t>‹#›</a:t>
            </a:fld>
            <a:endParaRPr lang="en-US"/>
          </a:p>
        </p:txBody>
      </p:sp>
    </p:spTree>
    <p:extLst>
      <p:ext uri="{BB962C8B-B14F-4D97-AF65-F5344CB8AC3E}">
        <p14:creationId xmlns:p14="http://schemas.microsoft.com/office/powerpoint/2010/main" val="1982028441"/>
      </p:ext>
    </p:extLst>
  </p:cSld>
  <p:clrMap bg1="lt1" tx1="dk1" bg2="lt2" tx2="dk2" accent1="accent1" accent2="accent2" accent3="accent3" accent4="accent4" accent5="accent5" accent6="accent6" hlink="hlink" folHlink="folHlink"/>
  <p:sldLayoutIdLst>
    <p:sldLayoutId id="2147484281" r:id="rId1"/>
    <p:sldLayoutId id="2147484282" r:id="rId2"/>
    <p:sldLayoutId id="2147484283" r:id="rId3"/>
    <p:sldLayoutId id="2147484284" r:id="rId4"/>
    <p:sldLayoutId id="2147484285" r:id="rId5"/>
    <p:sldLayoutId id="2147484286" r:id="rId6"/>
    <p:sldLayoutId id="2147484287" r:id="rId7"/>
    <p:sldLayoutId id="2147484288" r:id="rId8"/>
    <p:sldLayoutId id="2147484289" r:id="rId9"/>
    <p:sldLayoutId id="2147484290" r:id="rId10"/>
    <p:sldLayoutId id="2147484291" r:id="rId11"/>
    <p:sldLayoutId id="2147484292" r:id="rId12"/>
    <p:sldLayoutId id="2147484293" r:id="rId13"/>
  </p:sldLayoutIdLst>
  <p:transition>
    <p:fade/>
  </p:transition>
  <p:txStyles>
    <p:titleStyle>
      <a:lvl1pPr algn="l" defTabSz="913330" rtl="0" eaLnBrk="0" fontAlgn="base" hangingPunct="0">
        <a:lnSpc>
          <a:spcPct val="90000"/>
        </a:lnSpc>
        <a:spcBef>
          <a:spcPct val="0"/>
        </a:spcBef>
        <a:spcAft>
          <a:spcPct val="0"/>
        </a:spcAft>
        <a:defRPr lang="en-US" sz="5097" kern="1200" spc="-100" dirty="0">
          <a:ln w="3175">
            <a:noFill/>
          </a:ln>
          <a:solidFill>
            <a:schemeClr val="tx2"/>
          </a:solidFill>
          <a:latin typeface="+mj-lt"/>
          <a:ea typeface="ＭＳ Ｐゴシック" charset="0"/>
          <a:cs typeface="Segoe UI" pitchFamily="34" charset="0"/>
        </a:defRPr>
      </a:lvl1pPr>
      <a:lvl2pPr algn="l" defTabSz="913330" rtl="0" eaLnBrk="0" fontAlgn="base" hangingPunct="0">
        <a:lnSpc>
          <a:spcPct val="90000"/>
        </a:lnSpc>
        <a:spcBef>
          <a:spcPct val="0"/>
        </a:spcBef>
        <a:spcAft>
          <a:spcPct val="0"/>
        </a:spcAft>
        <a:defRPr sz="5293">
          <a:solidFill>
            <a:schemeClr val="tx2"/>
          </a:solidFill>
          <a:latin typeface="Segoe UI Light" charset="0"/>
          <a:ea typeface="ＭＳ Ｐゴシック" charset="0"/>
          <a:cs typeface="Segoe UI" charset="0"/>
        </a:defRPr>
      </a:lvl2pPr>
      <a:lvl3pPr algn="l" defTabSz="913330" rtl="0" eaLnBrk="0" fontAlgn="base" hangingPunct="0">
        <a:lnSpc>
          <a:spcPct val="90000"/>
        </a:lnSpc>
        <a:spcBef>
          <a:spcPct val="0"/>
        </a:spcBef>
        <a:spcAft>
          <a:spcPct val="0"/>
        </a:spcAft>
        <a:defRPr sz="5293">
          <a:solidFill>
            <a:schemeClr val="tx2"/>
          </a:solidFill>
          <a:latin typeface="Segoe UI Light" charset="0"/>
          <a:ea typeface="ＭＳ Ｐゴシック" charset="0"/>
          <a:cs typeface="Segoe UI" charset="0"/>
        </a:defRPr>
      </a:lvl3pPr>
      <a:lvl4pPr algn="l" defTabSz="913330" rtl="0" eaLnBrk="0" fontAlgn="base" hangingPunct="0">
        <a:lnSpc>
          <a:spcPct val="90000"/>
        </a:lnSpc>
        <a:spcBef>
          <a:spcPct val="0"/>
        </a:spcBef>
        <a:spcAft>
          <a:spcPct val="0"/>
        </a:spcAft>
        <a:defRPr sz="5293">
          <a:solidFill>
            <a:schemeClr val="tx2"/>
          </a:solidFill>
          <a:latin typeface="Segoe UI Light" charset="0"/>
          <a:ea typeface="ＭＳ Ｐゴシック" charset="0"/>
          <a:cs typeface="Segoe UI" charset="0"/>
        </a:defRPr>
      </a:lvl4pPr>
      <a:lvl5pPr algn="l" defTabSz="913330" rtl="0" eaLnBrk="0" fontAlgn="base" hangingPunct="0">
        <a:lnSpc>
          <a:spcPct val="90000"/>
        </a:lnSpc>
        <a:spcBef>
          <a:spcPct val="0"/>
        </a:spcBef>
        <a:spcAft>
          <a:spcPct val="0"/>
        </a:spcAft>
        <a:defRPr sz="5293">
          <a:solidFill>
            <a:schemeClr val="tx2"/>
          </a:solidFill>
          <a:latin typeface="Segoe UI Light" charset="0"/>
          <a:ea typeface="ＭＳ Ｐゴシック" charset="0"/>
          <a:cs typeface="Segoe UI" charset="0"/>
        </a:defRPr>
      </a:lvl5pPr>
      <a:lvl6pPr marL="448107" algn="l" defTabSz="913330" rtl="0" fontAlgn="base">
        <a:lnSpc>
          <a:spcPct val="90000"/>
        </a:lnSpc>
        <a:spcBef>
          <a:spcPct val="0"/>
        </a:spcBef>
        <a:spcAft>
          <a:spcPct val="0"/>
        </a:spcAft>
        <a:defRPr sz="5293">
          <a:solidFill>
            <a:schemeClr val="tx2"/>
          </a:solidFill>
          <a:latin typeface="Segoe UI Light" charset="0"/>
          <a:ea typeface="ＭＳ Ｐゴシック" charset="0"/>
          <a:cs typeface="Segoe UI" charset="0"/>
        </a:defRPr>
      </a:lvl6pPr>
      <a:lvl7pPr marL="896214" algn="l" defTabSz="913330" rtl="0" fontAlgn="base">
        <a:lnSpc>
          <a:spcPct val="90000"/>
        </a:lnSpc>
        <a:spcBef>
          <a:spcPct val="0"/>
        </a:spcBef>
        <a:spcAft>
          <a:spcPct val="0"/>
        </a:spcAft>
        <a:defRPr sz="5293">
          <a:solidFill>
            <a:schemeClr val="tx2"/>
          </a:solidFill>
          <a:latin typeface="Segoe UI Light" charset="0"/>
          <a:ea typeface="ＭＳ Ｐゴシック" charset="0"/>
          <a:cs typeface="Segoe UI" charset="0"/>
        </a:defRPr>
      </a:lvl7pPr>
      <a:lvl8pPr marL="1344321" algn="l" defTabSz="913330" rtl="0" fontAlgn="base">
        <a:lnSpc>
          <a:spcPct val="90000"/>
        </a:lnSpc>
        <a:spcBef>
          <a:spcPct val="0"/>
        </a:spcBef>
        <a:spcAft>
          <a:spcPct val="0"/>
        </a:spcAft>
        <a:defRPr sz="5293">
          <a:solidFill>
            <a:schemeClr val="tx2"/>
          </a:solidFill>
          <a:latin typeface="Segoe UI Light" charset="0"/>
          <a:ea typeface="ＭＳ Ｐゴシック" charset="0"/>
          <a:cs typeface="Segoe UI" charset="0"/>
        </a:defRPr>
      </a:lvl8pPr>
      <a:lvl9pPr marL="1792429" algn="l" defTabSz="913330" rtl="0" fontAlgn="base">
        <a:lnSpc>
          <a:spcPct val="90000"/>
        </a:lnSpc>
        <a:spcBef>
          <a:spcPct val="0"/>
        </a:spcBef>
        <a:spcAft>
          <a:spcPct val="0"/>
        </a:spcAft>
        <a:defRPr sz="5293">
          <a:solidFill>
            <a:schemeClr val="tx2"/>
          </a:solidFill>
          <a:latin typeface="Segoe UI Light" charset="0"/>
          <a:ea typeface="ＭＳ Ｐゴシック" charset="0"/>
          <a:cs typeface="Segoe UI" charset="0"/>
        </a:defRPr>
      </a:lvl9pPr>
    </p:titleStyle>
    <p:bodyStyle>
      <a:lvl1pPr marL="336080" indent="-336080" algn="l" defTabSz="913330" rtl="0" eaLnBrk="0" fontAlgn="base" hangingPunct="0">
        <a:lnSpc>
          <a:spcPct val="90000"/>
        </a:lnSpc>
        <a:spcBef>
          <a:spcPct val="20000"/>
        </a:spcBef>
        <a:spcAft>
          <a:spcPct val="0"/>
        </a:spcAft>
        <a:buSzPct val="90000"/>
        <a:buFont typeface="Arial" charset="0"/>
        <a:buChar char="•"/>
        <a:defRPr sz="3920" kern="1200">
          <a:solidFill>
            <a:schemeClr val="tx2"/>
          </a:solidFill>
          <a:latin typeface="+mj-lt"/>
          <a:ea typeface="ＭＳ Ｐゴシック" charset="0"/>
          <a:cs typeface="ＭＳ Ｐゴシック" charset="0"/>
        </a:defRPr>
      </a:lvl1pPr>
      <a:lvl2pPr marL="572581" indent="-236500" algn="l" defTabSz="913330" rtl="0" eaLnBrk="0" fontAlgn="base" hangingPunct="0">
        <a:lnSpc>
          <a:spcPct val="90000"/>
        </a:lnSpc>
        <a:spcBef>
          <a:spcPct val="20000"/>
        </a:spcBef>
        <a:spcAft>
          <a:spcPct val="0"/>
        </a:spcAft>
        <a:buSzPct val="90000"/>
        <a:buFont typeface="Arial" charset="0"/>
        <a:buChar char="•"/>
        <a:defRPr sz="2353" kern="1200">
          <a:solidFill>
            <a:schemeClr val="tx2"/>
          </a:solidFill>
          <a:latin typeface="+mn-lt"/>
          <a:ea typeface="ＭＳ Ｐゴシック" charset="0"/>
          <a:cs typeface="+mn-cs"/>
        </a:defRPr>
      </a:lvl2pPr>
      <a:lvl3pPr marL="784187" indent="-224054" algn="l" defTabSz="913330" rtl="0" eaLnBrk="0" fontAlgn="base" hangingPunct="0">
        <a:lnSpc>
          <a:spcPct val="90000"/>
        </a:lnSpc>
        <a:spcBef>
          <a:spcPct val="20000"/>
        </a:spcBef>
        <a:spcAft>
          <a:spcPct val="0"/>
        </a:spcAft>
        <a:buSzPct val="90000"/>
        <a:buFont typeface="Arial" charset="0"/>
        <a:buChar char="•"/>
        <a:defRPr sz="1961" kern="1200">
          <a:solidFill>
            <a:schemeClr val="tx2"/>
          </a:solidFill>
          <a:latin typeface="+mn-lt"/>
          <a:ea typeface="ＭＳ Ｐゴシック" charset="0"/>
          <a:cs typeface="+mn-cs"/>
        </a:defRPr>
      </a:lvl3pPr>
      <a:lvl4pPr marL="1008241" indent="-224054" algn="l" defTabSz="913330" rtl="0" eaLnBrk="0" fontAlgn="base" hangingPunct="0">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32294" indent="-224054" algn="l" defTabSz="913330" rtl="0" eaLnBrk="0" fontAlgn="base" hangingPunct="0">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203">
          <p15:clr>
            <a:srgbClr val="F26B43"/>
          </p15:clr>
        </p15:guide>
        <p15:guide id="2" orient="horz" pos="187">
          <p15:clr>
            <a:srgbClr val="F26B43"/>
          </p15:clr>
        </p15:guide>
        <p15:guide id="3" orient="horz" pos="763">
          <p15:clr>
            <a:srgbClr val="F26B43"/>
          </p15:clr>
        </p15:guide>
        <p15:guide id="4" orient="horz" pos="1339">
          <p15:clr>
            <a:srgbClr val="F26B43"/>
          </p15:clr>
        </p15:guide>
        <p15:guide id="5" orient="horz" pos="1915">
          <p15:clr>
            <a:srgbClr val="F26B43"/>
          </p15:clr>
        </p15:guide>
        <p15:guide id="6" orient="horz" pos="2491">
          <p15:clr>
            <a:srgbClr val="F26B43"/>
          </p15:clr>
        </p15:guide>
        <p15:guide id="7" orient="horz" pos="3067">
          <p15:clr>
            <a:srgbClr val="F26B43"/>
          </p15:clr>
        </p15:guide>
        <p15:guide id="8" orient="horz" pos="3643">
          <p15:clr>
            <a:srgbClr val="F26B43"/>
          </p15:clr>
        </p15:guide>
        <p15:guide id="9" orient="horz" pos="4219">
          <p15:clr>
            <a:srgbClr val="F26B43"/>
          </p15:clr>
        </p15:guide>
        <p15:guide id="10" pos="3917">
          <p15:clr>
            <a:srgbClr val="F26B43"/>
          </p15:clr>
        </p15:guide>
        <p15:guide id="11" pos="173">
          <p15:clr>
            <a:srgbClr val="F26B43"/>
          </p15:clr>
        </p15:guide>
        <p15:guide id="12" pos="749">
          <p15:clr>
            <a:srgbClr val="F26B43"/>
          </p15:clr>
        </p15:guide>
        <p15:guide id="13" pos="1325">
          <p15:clr>
            <a:srgbClr val="F26B43"/>
          </p15:clr>
        </p15:guide>
        <p15:guide id="14" pos="1901">
          <p15:clr>
            <a:srgbClr val="F26B43"/>
          </p15:clr>
        </p15:guide>
        <p15:guide id="15" pos="2477">
          <p15:clr>
            <a:srgbClr val="F26B43"/>
          </p15:clr>
        </p15:guide>
        <p15:guide id="16" pos="3053">
          <p15:clr>
            <a:srgbClr val="F26B43"/>
          </p15:clr>
        </p15:guide>
        <p15:guide id="17" pos="3629">
          <p15:clr>
            <a:srgbClr val="F26B43"/>
          </p15:clr>
        </p15:guide>
        <p15:guide id="18" pos="4205">
          <p15:clr>
            <a:srgbClr val="F26B43"/>
          </p15:clr>
        </p15:guide>
        <p15:guide id="19" pos="4781">
          <p15:clr>
            <a:srgbClr val="F26B43"/>
          </p15:clr>
        </p15:guide>
        <p15:guide id="20" pos="5357">
          <p15:clr>
            <a:srgbClr val="F26B43"/>
          </p15:clr>
        </p15:guide>
        <p15:guide id="21" pos="5933">
          <p15:clr>
            <a:srgbClr val="F26B43"/>
          </p15:clr>
        </p15:guide>
        <p15:guide id="22" pos="6509">
          <p15:clr>
            <a:srgbClr val="F26B43"/>
          </p15:clr>
        </p15:guide>
        <p15:guide id="23" pos="7085">
          <p15:clr>
            <a:srgbClr val="F26B43"/>
          </p15:clr>
        </p15:guide>
        <p15:guide id="24" pos="7661">
          <p15:clr>
            <a:srgbClr val="F26B43"/>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7"/>
            <a:ext cx="11653520" cy="2328587"/>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p:nvPicPr>
        <p:blipFill>
          <a:blip r:embed="rId23"/>
          <a:stretch>
            <a:fillRect/>
          </a:stretch>
        </p:blipFill>
        <p:spPr>
          <a:xfrm rot="5400000">
            <a:off x="9187079" y="3012391"/>
            <a:ext cx="6858623" cy="833219"/>
          </a:xfrm>
          <a:prstGeom prst="rect">
            <a:avLst/>
          </a:prstGeom>
        </p:spPr>
      </p:pic>
    </p:spTree>
    <p:extLst>
      <p:ext uri="{BB962C8B-B14F-4D97-AF65-F5344CB8AC3E}">
        <p14:creationId xmlns:p14="http://schemas.microsoft.com/office/powerpoint/2010/main" val="1320485305"/>
      </p:ext>
    </p:extLst>
  </p:cSld>
  <p:clrMap bg1="lt1" tx1="dk1" bg2="lt2" tx2="dk2" accent1="accent1" accent2="accent2" accent3="accent3" accent4="accent4" accent5="accent5" accent6="accent6" hlink="hlink" folHlink="folHlink"/>
  <p:sldLayoutIdLst>
    <p:sldLayoutId id="2147484295" r:id="rId1"/>
    <p:sldLayoutId id="2147484296" r:id="rId2"/>
    <p:sldLayoutId id="2147484297" r:id="rId3"/>
    <p:sldLayoutId id="2147484298" r:id="rId4"/>
    <p:sldLayoutId id="2147484299" r:id="rId5"/>
    <p:sldLayoutId id="2147484300" r:id="rId6"/>
    <p:sldLayoutId id="2147484301" r:id="rId7"/>
    <p:sldLayoutId id="2147484302" r:id="rId8"/>
    <p:sldLayoutId id="2147484303" r:id="rId9"/>
    <p:sldLayoutId id="2147484304" r:id="rId10"/>
    <p:sldLayoutId id="2147484305" r:id="rId11"/>
    <p:sldLayoutId id="2147484306" r:id="rId12"/>
    <p:sldLayoutId id="2147484307" r:id="rId13"/>
    <p:sldLayoutId id="2147484308" r:id="rId14"/>
    <p:sldLayoutId id="2147484309" r:id="rId15"/>
    <p:sldLayoutId id="2147484310" r:id="rId16"/>
    <p:sldLayoutId id="2147484311" r:id="rId17"/>
    <p:sldLayoutId id="2147484312" r:id="rId18"/>
    <p:sldLayoutId id="2147484313" r:id="rId19"/>
    <p:sldLayoutId id="2147484314" r:id="rId20"/>
    <p:sldLayoutId id="2147484315" r:id="rId21"/>
  </p:sldLayoutIdLst>
  <p:transition>
    <p:fade/>
  </p:transition>
  <p:hf sldNum="0" hdr="0" ftr="0" dt="0"/>
  <p:txStyles>
    <p:titleStyle>
      <a:lvl1pPr algn="l" defTabSz="91443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114" marR="0" indent="-22411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227" marR="0" indent="-22411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342" marR="0" indent="-22411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455" marR="0" indent="-22411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569" marR="0" indent="-22411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702"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922"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9141"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360"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437" rtl="0" eaLnBrk="1" latinLnBrk="0" hangingPunct="1">
        <a:defRPr sz="1765" kern="1200">
          <a:solidFill>
            <a:schemeClr val="tx1"/>
          </a:solidFill>
          <a:latin typeface="+mn-lt"/>
          <a:ea typeface="+mn-ea"/>
          <a:cs typeface="+mn-cs"/>
        </a:defRPr>
      </a:lvl1pPr>
      <a:lvl2pPr marL="457219" algn="l" defTabSz="914437" rtl="0" eaLnBrk="1" latinLnBrk="0" hangingPunct="1">
        <a:defRPr sz="1765" kern="1200">
          <a:solidFill>
            <a:schemeClr val="tx1"/>
          </a:solidFill>
          <a:latin typeface="+mn-lt"/>
          <a:ea typeface="+mn-ea"/>
          <a:cs typeface="+mn-cs"/>
        </a:defRPr>
      </a:lvl2pPr>
      <a:lvl3pPr marL="914437" algn="l" defTabSz="914437" rtl="0" eaLnBrk="1" latinLnBrk="0" hangingPunct="1">
        <a:defRPr sz="1765" kern="1200">
          <a:solidFill>
            <a:schemeClr val="tx1"/>
          </a:solidFill>
          <a:latin typeface="+mn-lt"/>
          <a:ea typeface="+mn-ea"/>
          <a:cs typeface="+mn-cs"/>
        </a:defRPr>
      </a:lvl3pPr>
      <a:lvl4pPr marL="1371656" algn="l" defTabSz="914437" rtl="0" eaLnBrk="1" latinLnBrk="0" hangingPunct="1">
        <a:defRPr sz="1765" kern="1200">
          <a:solidFill>
            <a:schemeClr val="tx1"/>
          </a:solidFill>
          <a:latin typeface="+mn-lt"/>
          <a:ea typeface="+mn-ea"/>
          <a:cs typeface="+mn-cs"/>
        </a:defRPr>
      </a:lvl4pPr>
      <a:lvl5pPr marL="1828874" algn="l" defTabSz="914437" rtl="0" eaLnBrk="1" latinLnBrk="0" hangingPunct="1">
        <a:defRPr sz="1765" kern="1200">
          <a:solidFill>
            <a:schemeClr val="tx1"/>
          </a:solidFill>
          <a:latin typeface="+mn-lt"/>
          <a:ea typeface="+mn-ea"/>
          <a:cs typeface="+mn-cs"/>
        </a:defRPr>
      </a:lvl5pPr>
      <a:lvl6pPr marL="2286095" algn="l" defTabSz="914437" rtl="0" eaLnBrk="1" latinLnBrk="0" hangingPunct="1">
        <a:defRPr sz="1765" kern="1200">
          <a:solidFill>
            <a:schemeClr val="tx1"/>
          </a:solidFill>
          <a:latin typeface="+mn-lt"/>
          <a:ea typeface="+mn-ea"/>
          <a:cs typeface="+mn-cs"/>
        </a:defRPr>
      </a:lvl6pPr>
      <a:lvl7pPr marL="2743313" algn="l" defTabSz="914437" rtl="0" eaLnBrk="1" latinLnBrk="0" hangingPunct="1">
        <a:defRPr sz="1765" kern="1200">
          <a:solidFill>
            <a:schemeClr val="tx1"/>
          </a:solidFill>
          <a:latin typeface="+mn-lt"/>
          <a:ea typeface="+mn-ea"/>
          <a:cs typeface="+mn-cs"/>
        </a:defRPr>
      </a:lvl7pPr>
      <a:lvl8pPr marL="3200531" algn="l" defTabSz="914437" rtl="0" eaLnBrk="1" latinLnBrk="0" hangingPunct="1">
        <a:defRPr sz="1765" kern="1200">
          <a:solidFill>
            <a:schemeClr val="tx1"/>
          </a:solidFill>
          <a:latin typeface="+mn-lt"/>
          <a:ea typeface="+mn-ea"/>
          <a:cs typeface="+mn-cs"/>
        </a:defRPr>
      </a:lvl8pPr>
      <a:lvl9pPr marL="3657751" algn="l" defTabSz="91443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3"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5"/>
          <p:cNvPicPr>
            <a:picLocks noChangeAspect="1"/>
          </p:cNvPicPr>
          <p:nvPr/>
        </p:nvPicPr>
        <p:blipFill>
          <a:blip r:embed="rId32" cstate="screen">
            <a:extLst>
              <a:ext uri="{28A0092B-C50C-407E-A947-70E740481C1C}">
                <a14:useLocalDpi xmlns:a14="http://schemas.microsoft.com/office/drawing/2010/main"/>
              </a:ext>
            </a:extLst>
          </a:blip>
          <a:stretch>
            <a:fillRect/>
          </a:stretch>
        </p:blipFill>
        <p:spPr>
          <a:xfrm rot="5400000">
            <a:off x="9302128" y="2991035"/>
            <a:ext cx="6858623" cy="876557"/>
          </a:xfrm>
          <a:prstGeom prst="rect">
            <a:avLst/>
          </a:prstGeom>
        </p:spPr>
      </p:pic>
    </p:spTree>
    <p:extLst>
      <p:ext uri="{BB962C8B-B14F-4D97-AF65-F5344CB8AC3E}">
        <p14:creationId xmlns:p14="http://schemas.microsoft.com/office/powerpoint/2010/main" val="657143112"/>
      </p:ext>
    </p:extLst>
  </p:cSld>
  <p:clrMap bg1="dk1" tx1="lt1" bg2="dk2" tx2="lt2" accent1="accent1" accent2="accent2" accent3="accent3" accent4="accent4" accent5="accent5" accent6="accent6" hlink="hlink" folHlink="folHlink"/>
  <p:sldLayoutIdLst>
    <p:sldLayoutId id="2147484318" r:id="rId1"/>
    <p:sldLayoutId id="2147484319" r:id="rId2"/>
    <p:sldLayoutId id="2147484320" r:id="rId3"/>
    <p:sldLayoutId id="2147484321" r:id="rId4"/>
    <p:sldLayoutId id="2147484322" r:id="rId5"/>
    <p:sldLayoutId id="2147484323" r:id="rId6"/>
    <p:sldLayoutId id="2147484324" r:id="rId7"/>
    <p:sldLayoutId id="2147484325" r:id="rId8"/>
    <p:sldLayoutId id="2147484326" r:id="rId9"/>
    <p:sldLayoutId id="2147484327" r:id="rId10"/>
    <p:sldLayoutId id="2147484328" r:id="rId11"/>
    <p:sldLayoutId id="2147484329" r:id="rId12"/>
    <p:sldLayoutId id="2147484330" r:id="rId13"/>
    <p:sldLayoutId id="2147484331" r:id="rId14"/>
    <p:sldLayoutId id="2147484332" r:id="rId15"/>
    <p:sldLayoutId id="2147484333" r:id="rId16"/>
    <p:sldLayoutId id="2147484334" r:id="rId17"/>
    <p:sldLayoutId id="2147484335" r:id="rId18"/>
    <p:sldLayoutId id="2147484336" r:id="rId19"/>
    <p:sldLayoutId id="2147484337" r:id="rId20"/>
    <p:sldLayoutId id="2147484338" r:id="rId21"/>
    <p:sldLayoutId id="2147484339" r:id="rId22"/>
    <p:sldLayoutId id="2147484340" r:id="rId23"/>
    <p:sldLayoutId id="2147484341" r:id="rId24"/>
    <p:sldLayoutId id="2147484342" r:id="rId25"/>
    <p:sldLayoutId id="2147484343" r:id="rId26"/>
    <p:sldLayoutId id="2147484344" r:id="rId27"/>
    <p:sldLayoutId id="2147484345" r:id="rId28"/>
    <p:sldLayoutId id="2147484347" r:id="rId29"/>
    <p:sldLayoutId id="2147484348" r:id="rId30"/>
  </p:sldLayoutIdLst>
  <p:transition>
    <p:fade/>
  </p:transition>
  <p:txStyles>
    <p:titleStyle>
      <a:lvl1pPr algn="l" defTabSz="914016" rtl="0" eaLnBrk="1" latinLnBrk="0" hangingPunct="1">
        <a:lnSpc>
          <a:spcPct val="90000"/>
        </a:lnSpc>
        <a:spcBef>
          <a:spcPct val="0"/>
        </a:spcBef>
        <a:buNone/>
        <a:defRPr lang="en-US" sz="5292"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15" marR="0" indent="-336015" algn="l" defTabSz="914016"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19" kern="1200" spc="0" baseline="0">
          <a:gradFill>
            <a:gsLst>
              <a:gs pos="1250">
                <a:schemeClr val="tx1"/>
              </a:gs>
              <a:gs pos="100000">
                <a:schemeClr val="tx1"/>
              </a:gs>
            </a:gsLst>
            <a:lin ang="5400000" scaled="0"/>
          </a:gradFill>
          <a:latin typeface="+mj-lt"/>
          <a:ea typeface="+mn-ea"/>
          <a:cs typeface="+mn-cs"/>
        </a:defRPr>
      </a:lvl1pPr>
      <a:lvl2pPr marL="572471" marR="0" indent="-236454" algn="l" defTabSz="914016"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036" marR="0" indent="-224011" algn="l" defTabSz="914016"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047" marR="0" indent="-224011" algn="l" defTabSz="914016"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058" marR="0" indent="-224011" algn="l" defTabSz="914016"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3543"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0552"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7561"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569"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016" rtl="0" eaLnBrk="1" latinLnBrk="0" hangingPunct="1">
        <a:defRPr sz="1765" kern="1200">
          <a:solidFill>
            <a:schemeClr val="tx1"/>
          </a:solidFill>
          <a:latin typeface="+mn-lt"/>
          <a:ea typeface="+mn-ea"/>
          <a:cs typeface="+mn-cs"/>
        </a:defRPr>
      </a:lvl1pPr>
      <a:lvl2pPr marL="457007" algn="l" defTabSz="914016" rtl="0" eaLnBrk="1" latinLnBrk="0" hangingPunct="1">
        <a:defRPr sz="1765" kern="1200">
          <a:solidFill>
            <a:schemeClr val="tx1"/>
          </a:solidFill>
          <a:latin typeface="+mn-lt"/>
          <a:ea typeface="+mn-ea"/>
          <a:cs typeface="+mn-cs"/>
        </a:defRPr>
      </a:lvl2pPr>
      <a:lvl3pPr marL="914016" algn="l" defTabSz="914016" rtl="0" eaLnBrk="1" latinLnBrk="0" hangingPunct="1">
        <a:defRPr sz="1765" kern="1200">
          <a:solidFill>
            <a:schemeClr val="tx1"/>
          </a:solidFill>
          <a:latin typeface="+mn-lt"/>
          <a:ea typeface="+mn-ea"/>
          <a:cs typeface="+mn-cs"/>
        </a:defRPr>
      </a:lvl3pPr>
      <a:lvl4pPr marL="1371024" algn="l" defTabSz="914016" rtl="0" eaLnBrk="1" latinLnBrk="0" hangingPunct="1">
        <a:defRPr sz="1765" kern="1200">
          <a:solidFill>
            <a:schemeClr val="tx1"/>
          </a:solidFill>
          <a:latin typeface="+mn-lt"/>
          <a:ea typeface="+mn-ea"/>
          <a:cs typeface="+mn-cs"/>
        </a:defRPr>
      </a:lvl4pPr>
      <a:lvl5pPr marL="1828032" algn="l" defTabSz="914016" rtl="0" eaLnBrk="1" latinLnBrk="0" hangingPunct="1">
        <a:defRPr sz="1765" kern="1200">
          <a:solidFill>
            <a:schemeClr val="tx1"/>
          </a:solidFill>
          <a:latin typeface="+mn-lt"/>
          <a:ea typeface="+mn-ea"/>
          <a:cs typeface="+mn-cs"/>
        </a:defRPr>
      </a:lvl5pPr>
      <a:lvl6pPr marL="2285040" algn="l" defTabSz="914016" rtl="0" eaLnBrk="1" latinLnBrk="0" hangingPunct="1">
        <a:defRPr sz="1765" kern="1200">
          <a:solidFill>
            <a:schemeClr val="tx1"/>
          </a:solidFill>
          <a:latin typeface="+mn-lt"/>
          <a:ea typeface="+mn-ea"/>
          <a:cs typeface="+mn-cs"/>
        </a:defRPr>
      </a:lvl6pPr>
      <a:lvl7pPr marL="2742048" algn="l" defTabSz="914016" rtl="0" eaLnBrk="1" latinLnBrk="0" hangingPunct="1">
        <a:defRPr sz="1765" kern="1200">
          <a:solidFill>
            <a:schemeClr val="tx1"/>
          </a:solidFill>
          <a:latin typeface="+mn-lt"/>
          <a:ea typeface="+mn-ea"/>
          <a:cs typeface="+mn-cs"/>
        </a:defRPr>
      </a:lvl7pPr>
      <a:lvl8pPr marL="3199055" algn="l" defTabSz="914016" rtl="0" eaLnBrk="1" latinLnBrk="0" hangingPunct="1">
        <a:defRPr sz="1765" kern="1200">
          <a:solidFill>
            <a:schemeClr val="tx1"/>
          </a:solidFill>
          <a:latin typeface="+mn-lt"/>
          <a:ea typeface="+mn-ea"/>
          <a:cs typeface="+mn-cs"/>
        </a:defRPr>
      </a:lvl8pPr>
      <a:lvl9pPr marL="3656065" algn="l" defTabSz="914016"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42A833D-909E-444F-96A7-F2E4EA6A09FE}"/>
              </a:ext>
            </a:extLst>
          </p:cNvPr>
          <p:cNvSpPr/>
          <p:nvPr userDrawn="1"/>
        </p:nvSpPr>
        <p:spPr bwMode="auto">
          <a:xfrm>
            <a:off x="333153" y="6527383"/>
            <a:ext cx="6149843" cy="29896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179285" bIns="143428" numCol="1" spcCol="0" rtlCol="0" fromWordArt="0" anchor="t" anchorCtr="0" forceAA="0" compatLnSpc="1">
            <a:prstTxWarp prst="textNoShape">
              <a:avLst/>
            </a:prstTxWarp>
            <a:noAutofit/>
          </a:bodyPr>
          <a:lstStyle/>
          <a:p>
            <a:pPr algn="l" defTabSz="914102" fontAlgn="base">
              <a:lnSpc>
                <a:spcPct val="90000"/>
              </a:lnSpc>
              <a:spcBef>
                <a:spcPct val="0"/>
              </a:spcBef>
              <a:spcAft>
                <a:spcPct val="0"/>
              </a:spcAft>
            </a:pPr>
            <a:r>
              <a:rPr lang="en-US" sz="882" b="0" kern="0" dirty="0">
                <a:solidFill>
                  <a:schemeClr val="tx1"/>
                </a:solidFill>
                <a:ea typeface="Segoe UI" pitchFamily="34" charset="0"/>
                <a:cs typeface="Segoe UI" pitchFamily="34" charset="0"/>
              </a:rPr>
              <a:t>SLIDE </a:t>
            </a:r>
            <a:fld id="{EAB63701-41F7-C046-9CA4-19A555B2F4AC}" type="slidenum">
              <a:rPr lang="en-US" sz="882" b="0" kern="0" dirty="0">
                <a:solidFill>
                  <a:schemeClr val="tx1"/>
                </a:solidFill>
                <a:ea typeface="Segoe UI" pitchFamily="34" charset="0"/>
                <a:cs typeface="Segoe UI" pitchFamily="34" charset="0"/>
              </a:rPr>
              <a:pPr algn="l" defTabSz="914102" fontAlgn="base">
                <a:lnSpc>
                  <a:spcPct val="90000"/>
                </a:lnSpc>
                <a:spcBef>
                  <a:spcPct val="0"/>
                </a:spcBef>
                <a:spcAft>
                  <a:spcPct val="0"/>
                </a:spcAft>
              </a:pPr>
              <a:t>‹#›</a:t>
            </a:fld>
            <a:r>
              <a:rPr lang="en-US" sz="882" b="0" kern="0" dirty="0">
                <a:solidFill>
                  <a:schemeClr val="tx1"/>
                </a:solidFill>
                <a:ea typeface="Segoe UI" pitchFamily="34" charset="0"/>
                <a:cs typeface="Segoe UI" pitchFamily="34" charset="0"/>
              </a:rPr>
              <a:t>   </a:t>
            </a:r>
            <a:r>
              <a:rPr lang="en-US" sz="882" b="0" kern="0" dirty="0">
                <a:solidFill>
                  <a:srgbClr val="00ABEC"/>
                </a:solidFill>
                <a:ea typeface="Segoe UI" pitchFamily="34" charset="0"/>
                <a:cs typeface="Segoe UI" pitchFamily="34" charset="0"/>
              </a:rPr>
              <a:t>MICROSOFT CONFIDENTIAL – FOR INTERNAL USE ONLY</a:t>
            </a:r>
          </a:p>
        </p:txBody>
      </p:sp>
      <p:pic>
        <p:nvPicPr>
          <p:cNvPr id="5" name="Picture 4" descr="cloud_logo.png"/>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11310611" y="6479494"/>
            <a:ext cx="690057" cy="314710"/>
          </a:xfrm>
          <a:prstGeom prst="rect">
            <a:avLst/>
          </a:prstGeom>
        </p:spPr>
      </p:pic>
      <p:sp>
        <p:nvSpPr>
          <p:cNvPr id="2" name="TextBox 1"/>
          <p:cNvSpPr txBox="1"/>
          <p:nvPr userDrawn="1"/>
        </p:nvSpPr>
        <p:spPr>
          <a:xfrm>
            <a:off x="10142923" y="6527383"/>
            <a:ext cx="1416671" cy="347034"/>
          </a:xfrm>
          <a:prstGeom prst="rect">
            <a:avLst/>
          </a:prstGeom>
        </p:spPr>
        <p:txBody>
          <a:bodyPr vert="horz" wrap="square" lIns="89642" tIns="89642" rIns="89642" bIns="89642" rtlCol="0" anchor="t">
            <a:spAutoFit/>
          </a:bodyPr>
          <a:lstStyle/>
          <a:p>
            <a:pPr marL="0" marR="0" lvl="0" indent="0" algn="l" defTabSz="1088392" rtl="0" eaLnBrk="1" fontAlgn="auto" latinLnBrk="0" hangingPunct="1">
              <a:lnSpc>
                <a:spcPct val="100000"/>
              </a:lnSpc>
              <a:spcBef>
                <a:spcPts val="0"/>
              </a:spcBef>
              <a:spcAft>
                <a:spcPts val="0"/>
              </a:spcAft>
              <a:buClrTx/>
              <a:buSzTx/>
              <a:buFontTx/>
              <a:buNone/>
              <a:tabLst/>
              <a:defRPr/>
            </a:pPr>
            <a:r>
              <a:rPr lang="en-US" sz="1078" b="0" kern="0" dirty="0">
                <a:solidFill>
                  <a:srgbClr val="00ABEC"/>
                </a:solidFill>
                <a:ea typeface="Segoe UI" pitchFamily="34" charset="0"/>
                <a:cs typeface="Segoe UI" pitchFamily="34" charset="0"/>
              </a:rPr>
              <a:t>Azure Boot Camp</a:t>
            </a:r>
            <a:endParaRPr lang="en-US" sz="1568" dirty="0">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9677929"/>
      </p:ext>
    </p:extLst>
  </p:cSld>
  <p:clrMap bg1="lt1" tx1="dk1" bg2="lt2" tx2="dk2" accent1="accent1" accent2="accent2" accent3="accent3" accent4="accent4" accent5="accent5" accent6="accent6" hlink="hlink" folHlink="folHlink"/>
  <p:sldLayoutIdLst>
    <p:sldLayoutId id="2147484350" r:id="rId1"/>
    <p:sldLayoutId id="2147484351" r:id="rId2"/>
    <p:sldLayoutId id="2147484352" r:id="rId3"/>
    <p:sldLayoutId id="2147484353" r:id="rId4"/>
    <p:sldLayoutId id="2147484354" r:id="rId5"/>
    <p:sldLayoutId id="2147484355" r:id="rId6"/>
    <p:sldLayoutId id="2147484356" r:id="rId7"/>
    <p:sldLayoutId id="2147484357" r:id="rId8"/>
    <p:sldLayoutId id="2147484358" r:id="rId9"/>
    <p:sldLayoutId id="2147484359" r:id="rId10"/>
    <p:sldLayoutId id="2147484360" r:id="rId11"/>
    <p:sldLayoutId id="2147484361" r:id="rId12"/>
  </p:sldLayoutIdLst>
  <p:transition>
    <p:fade/>
  </p:transition>
  <p:hf hdr="0" dt="0"/>
  <p:txStyles>
    <p:titleStyle>
      <a:lvl1pPr marL="0" algn="l" defTabSz="1087896" rtl="0" eaLnBrk="1" latinLnBrk="0" hangingPunct="1">
        <a:lnSpc>
          <a:spcPct val="90000"/>
        </a:lnSpc>
        <a:spcBef>
          <a:spcPct val="0"/>
        </a:spcBef>
        <a:buNone/>
        <a:defRPr lang="en-US" sz="4000" kern="1200" spc="-58" baseline="0" dirty="0">
          <a:solidFill>
            <a:srgbClr val="505050"/>
          </a:solidFill>
          <a:latin typeface="Segoe UI Light" pitchFamily="34" charset="0"/>
          <a:ea typeface="Segoe UI" pitchFamily="34" charset="0"/>
          <a:cs typeface="Segoe UI" pitchFamily="34" charset="0"/>
        </a:defRPr>
      </a:lvl1pPr>
    </p:titleStyle>
    <p:bodyStyle>
      <a:lvl1pPr marL="190392" indent="-190392" algn="l" defTabSz="1087896" rtl="0" eaLnBrk="1" latinLnBrk="0" hangingPunct="1">
        <a:spcBef>
          <a:spcPct val="20000"/>
        </a:spcBef>
        <a:buClr>
          <a:srgbClr val="0072C6"/>
        </a:buClr>
        <a:buSzPct val="100000"/>
        <a:buFont typeface="Wingdings" pitchFamily="2" charset="2"/>
        <a:buChar char="§"/>
        <a:defRPr sz="2400" kern="1200">
          <a:solidFill>
            <a:srgbClr val="0072C6"/>
          </a:solidFill>
          <a:latin typeface="Segoe UI" pitchFamily="34" charset="0"/>
          <a:ea typeface="Segoe UI" pitchFamily="34" charset="0"/>
          <a:cs typeface="Segoe UI" pitchFamily="34" charset="0"/>
        </a:defRPr>
      </a:lvl1pPr>
      <a:lvl2pPr marL="475979" indent="-194358" algn="l" defTabSz="1087896" rtl="0" eaLnBrk="1" latinLnBrk="0" hangingPunct="1">
        <a:spcBef>
          <a:spcPct val="20000"/>
        </a:spcBef>
        <a:buFont typeface="Arial" pitchFamily="34" charset="0"/>
        <a:buChar char="–"/>
        <a:defRPr sz="1800" kern="1200">
          <a:solidFill>
            <a:srgbClr val="505050"/>
          </a:solidFill>
          <a:latin typeface="Segoe UI" pitchFamily="34" charset="0"/>
          <a:ea typeface="Segoe UI" pitchFamily="34" charset="0"/>
          <a:cs typeface="Segoe UI" pitchFamily="34" charset="0"/>
        </a:defRPr>
      </a:lvl2pPr>
      <a:lvl3pPr marL="761566" indent="-173202" algn="l" defTabSz="1087896" rtl="0" eaLnBrk="1" latinLnBrk="0" hangingPunct="1">
        <a:spcBef>
          <a:spcPct val="20000"/>
        </a:spcBef>
        <a:buFont typeface="Arial" pitchFamily="34" charset="0"/>
        <a:buChar char="•"/>
        <a:defRPr sz="1600" kern="1200">
          <a:solidFill>
            <a:srgbClr val="505050"/>
          </a:solidFill>
          <a:latin typeface="Segoe UI" pitchFamily="34" charset="0"/>
          <a:ea typeface="Segoe UI" pitchFamily="34" charset="0"/>
          <a:cs typeface="Segoe UI" pitchFamily="34" charset="0"/>
        </a:defRPr>
      </a:lvl3pPr>
      <a:lvl4pPr marL="1047153" indent="-177170" algn="l" defTabSz="1087896" rtl="0" eaLnBrk="1" latinLnBrk="0" hangingPunct="1">
        <a:spcBef>
          <a:spcPct val="20000"/>
        </a:spcBef>
        <a:buFont typeface="Arial" pitchFamily="34" charset="0"/>
        <a:buChar char="–"/>
        <a:defRPr sz="1400" kern="1200">
          <a:solidFill>
            <a:srgbClr val="505050"/>
          </a:solidFill>
          <a:latin typeface="Segoe UI" pitchFamily="34" charset="0"/>
          <a:ea typeface="Segoe UI" pitchFamily="34" charset="0"/>
          <a:cs typeface="Segoe UI" pitchFamily="34" charset="0"/>
        </a:defRPr>
      </a:lvl4pPr>
      <a:lvl5pPr marL="1285142" indent="-179814" algn="l" defTabSz="1087896" rtl="0" eaLnBrk="1" latinLnBrk="0" hangingPunct="1">
        <a:spcBef>
          <a:spcPct val="20000"/>
        </a:spcBef>
        <a:buFont typeface="Arial" pitchFamily="34" charset="0"/>
        <a:buChar char="»"/>
        <a:defRPr sz="1400" kern="1200">
          <a:solidFill>
            <a:srgbClr val="505050"/>
          </a:solidFill>
          <a:latin typeface="Segoe UI" pitchFamily="34" charset="0"/>
          <a:ea typeface="Segoe UI" pitchFamily="34" charset="0"/>
          <a:cs typeface="Segoe UI" pitchFamily="34" charset="0"/>
        </a:defRPr>
      </a:lvl5pPr>
      <a:lvl6pPr marL="2991716" indent="-271973" algn="l" defTabSz="1087896" rtl="0" eaLnBrk="1" latinLnBrk="0" hangingPunct="1">
        <a:spcBef>
          <a:spcPct val="20000"/>
        </a:spcBef>
        <a:buFont typeface="Arial" pitchFamily="34" charset="0"/>
        <a:buChar char="•"/>
        <a:defRPr sz="2500" kern="1200">
          <a:solidFill>
            <a:schemeClr val="tx1"/>
          </a:solidFill>
          <a:latin typeface="+mn-lt"/>
          <a:ea typeface="+mn-ea"/>
          <a:cs typeface="+mn-cs"/>
        </a:defRPr>
      </a:lvl6pPr>
      <a:lvl7pPr marL="3535663" indent="-271973" algn="l" defTabSz="1087896" rtl="0" eaLnBrk="1" latinLnBrk="0" hangingPunct="1">
        <a:spcBef>
          <a:spcPct val="20000"/>
        </a:spcBef>
        <a:buFont typeface="Arial" pitchFamily="34" charset="0"/>
        <a:buChar char="•"/>
        <a:defRPr sz="2500" kern="1200">
          <a:solidFill>
            <a:schemeClr val="tx1"/>
          </a:solidFill>
          <a:latin typeface="+mn-lt"/>
          <a:ea typeface="+mn-ea"/>
          <a:cs typeface="+mn-cs"/>
        </a:defRPr>
      </a:lvl7pPr>
      <a:lvl8pPr marL="4079613" indent="-271973" algn="l" defTabSz="1087896" rtl="0" eaLnBrk="1" latinLnBrk="0" hangingPunct="1">
        <a:spcBef>
          <a:spcPct val="20000"/>
        </a:spcBef>
        <a:buFont typeface="Arial" pitchFamily="34" charset="0"/>
        <a:buChar char="•"/>
        <a:defRPr sz="2500" kern="1200">
          <a:solidFill>
            <a:schemeClr val="tx1"/>
          </a:solidFill>
          <a:latin typeface="+mn-lt"/>
          <a:ea typeface="+mn-ea"/>
          <a:cs typeface="+mn-cs"/>
        </a:defRPr>
      </a:lvl8pPr>
      <a:lvl9pPr marL="4623560" indent="-271973" algn="l" defTabSz="1087896" rtl="0" eaLnBrk="1" latinLnBrk="0" hangingPunct="1">
        <a:spcBef>
          <a:spcPct val="20000"/>
        </a:spcBef>
        <a:buFont typeface="Arial" pitchFamily="34" charset="0"/>
        <a:buChar char="•"/>
        <a:defRPr sz="2500" kern="1200">
          <a:solidFill>
            <a:schemeClr val="tx1"/>
          </a:solidFill>
          <a:latin typeface="+mn-lt"/>
          <a:ea typeface="+mn-ea"/>
          <a:cs typeface="+mn-cs"/>
        </a:defRPr>
      </a:lvl9pPr>
    </p:bodyStyle>
    <p:otherStyle>
      <a:defPPr>
        <a:defRPr lang="en-US"/>
      </a:defPPr>
      <a:lvl1pPr marL="0" algn="l" defTabSz="1087896" rtl="0" eaLnBrk="1" latinLnBrk="0" hangingPunct="1">
        <a:defRPr sz="2200" kern="1200">
          <a:solidFill>
            <a:schemeClr val="tx1"/>
          </a:solidFill>
          <a:latin typeface="+mn-lt"/>
          <a:ea typeface="+mn-ea"/>
          <a:cs typeface="+mn-cs"/>
        </a:defRPr>
      </a:lvl1pPr>
      <a:lvl2pPr marL="543949" algn="l" defTabSz="1087896" rtl="0" eaLnBrk="1" latinLnBrk="0" hangingPunct="1">
        <a:defRPr sz="2200" kern="1200">
          <a:solidFill>
            <a:schemeClr val="tx1"/>
          </a:solidFill>
          <a:latin typeface="+mn-lt"/>
          <a:ea typeface="+mn-ea"/>
          <a:cs typeface="+mn-cs"/>
        </a:defRPr>
      </a:lvl2pPr>
      <a:lvl3pPr marL="1087896" algn="l" defTabSz="1087896" rtl="0" eaLnBrk="1" latinLnBrk="0" hangingPunct="1">
        <a:defRPr sz="2200" kern="1200">
          <a:solidFill>
            <a:schemeClr val="tx1"/>
          </a:solidFill>
          <a:latin typeface="+mn-lt"/>
          <a:ea typeface="+mn-ea"/>
          <a:cs typeface="+mn-cs"/>
        </a:defRPr>
      </a:lvl3pPr>
      <a:lvl4pPr marL="1631846" algn="l" defTabSz="1087896" rtl="0" eaLnBrk="1" latinLnBrk="0" hangingPunct="1">
        <a:defRPr sz="2200" kern="1200">
          <a:solidFill>
            <a:schemeClr val="tx1"/>
          </a:solidFill>
          <a:latin typeface="+mn-lt"/>
          <a:ea typeface="+mn-ea"/>
          <a:cs typeface="+mn-cs"/>
        </a:defRPr>
      </a:lvl4pPr>
      <a:lvl5pPr marL="2175793" algn="l" defTabSz="1087896" rtl="0" eaLnBrk="1" latinLnBrk="0" hangingPunct="1">
        <a:defRPr sz="2200" kern="1200">
          <a:solidFill>
            <a:schemeClr val="tx1"/>
          </a:solidFill>
          <a:latin typeface="+mn-lt"/>
          <a:ea typeface="+mn-ea"/>
          <a:cs typeface="+mn-cs"/>
        </a:defRPr>
      </a:lvl5pPr>
      <a:lvl6pPr marL="2719741" algn="l" defTabSz="1087896" rtl="0" eaLnBrk="1" latinLnBrk="0" hangingPunct="1">
        <a:defRPr sz="2200" kern="1200">
          <a:solidFill>
            <a:schemeClr val="tx1"/>
          </a:solidFill>
          <a:latin typeface="+mn-lt"/>
          <a:ea typeface="+mn-ea"/>
          <a:cs typeface="+mn-cs"/>
        </a:defRPr>
      </a:lvl6pPr>
      <a:lvl7pPr marL="3263689" algn="l" defTabSz="1087896" rtl="0" eaLnBrk="1" latinLnBrk="0" hangingPunct="1">
        <a:defRPr sz="2200" kern="1200">
          <a:solidFill>
            <a:schemeClr val="tx1"/>
          </a:solidFill>
          <a:latin typeface="+mn-lt"/>
          <a:ea typeface="+mn-ea"/>
          <a:cs typeface="+mn-cs"/>
        </a:defRPr>
      </a:lvl7pPr>
      <a:lvl8pPr marL="3807638" algn="l" defTabSz="1087896" rtl="0" eaLnBrk="1" latinLnBrk="0" hangingPunct="1">
        <a:defRPr sz="2200" kern="1200">
          <a:solidFill>
            <a:schemeClr val="tx1"/>
          </a:solidFill>
          <a:latin typeface="+mn-lt"/>
          <a:ea typeface="+mn-ea"/>
          <a:cs typeface="+mn-cs"/>
        </a:defRPr>
      </a:lvl8pPr>
      <a:lvl9pPr marL="4351586" algn="l" defTabSz="1087896" rtl="0" eaLnBrk="1" latinLnBrk="0" hangingPunct="1">
        <a:defRPr sz="22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6"/>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566822309"/>
      </p:ext>
    </p:extLst>
  </p:cSld>
  <p:clrMap bg1="lt1" tx1="dk1" bg2="lt2" tx2="dk2" accent1="accent1" accent2="accent2" accent3="accent3" accent4="accent4" accent5="accent5" accent6="accent6" hlink="hlink" folHlink="folHlink"/>
  <p:sldLayoutIdLst>
    <p:sldLayoutId id="2147484363" r:id="rId1"/>
    <p:sldLayoutId id="2147484364" r:id="rId2"/>
    <p:sldLayoutId id="2147484365" r:id="rId3"/>
    <p:sldLayoutId id="2147484366" r:id="rId4"/>
    <p:sldLayoutId id="2147484367" r:id="rId5"/>
    <p:sldLayoutId id="2147484368" r:id="rId6"/>
    <p:sldLayoutId id="2147484369" r:id="rId7"/>
    <p:sldLayoutId id="2147484370" r:id="rId8"/>
    <p:sldLayoutId id="2147484371" r:id="rId9"/>
    <p:sldLayoutId id="2147484372" r:id="rId10"/>
    <p:sldLayoutId id="2147484373" r:id="rId11"/>
    <p:sldLayoutId id="2147484374" r:id="rId12"/>
    <p:sldLayoutId id="2147484375" r:id="rId13"/>
    <p:sldLayoutId id="2147484376" r:id="rId14"/>
    <p:sldLayoutId id="2147484377" r:id="rId15"/>
    <p:sldLayoutId id="2147484378" r:id="rId16"/>
    <p:sldLayoutId id="2147484379" r:id="rId17"/>
    <p:sldLayoutId id="2147484380" r:id="rId18"/>
    <p:sldLayoutId id="2147484381" r:id="rId19"/>
    <p:sldLayoutId id="2147484382" r:id="rId20"/>
    <p:sldLayoutId id="2147484383" r:id="rId21"/>
    <p:sldLayoutId id="2147484384" r:id="rId22"/>
    <p:sldLayoutId id="2147484385" r:id="rId23"/>
    <p:sldLayoutId id="2147484386" r:id="rId2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275" tIns="91422" rIns="146275" bIns="91422" rtlCol="0" anchor="t">
            <a:noAutofit/>
          </a:bodyPr>
          <a:lstStyle/>
          <a:p>
            <a:r>
              <a:rPr lang="en-US"/>
              <a:t>Click to edit Master title style</a:t>
            </a:r>
          </a:p>
        </p:txBody>
      </p:sp>
      <p:sp>
        <p:nvSpPr>
          <p:cNvPr id="4" name="Text Placeholder 3"/>
          <p:cNvSpPr>
            <a:spLocks noGrp="1"/>
          </p:cNvSpPr>
          <p:nvPr>
            <p:ph type="body" idx="1"/>
          </p:nvPr>
        </p:nvSpPr>
        <p:spPr>
          <a:xfrm>
            <a:off x="269241" y="1189179"/>
            <a:ext cx="11653520" cy="2070122"/>
          </a:xfrm>
          <a:prstGeom prst="rect">
            <a:avLst/>
          </a:prstGeom>
        </p:spPr>
        <p:txBody>
          <a:bodyPr vert="horz" wrap="square" lIns="146275" tIns="91422" rIns="146275" bIns="91422"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16" name="Picture 15" descr="Microsoft_logo_(2012).svg.png"/>
          <p:cNvPicPr>
            <a:picLocks noChangeAspect="1"/>
          </p:cNvPicPr>
          <p:nvPr userDrawn="1"/>
        </p:nvPicPr>
        <p:blipFill>
          <a:blip r:embed="rId35" cstate="screen">
            <a:extLst>
              <a:ext uri="{28A0092B-C50C-407E-A947-70E740481C1C}">
                <a14:useLocalDpi xmlns:a14="http://schemas.microsoft.com/office/drawing/2010/main"/>
              </a:ext>
            </a:extLst>
          </a:blip>
          <a:stretch>
            <a:fillRect/>
          </a:stretch>
        </p:blipFill>
        <p:spPr>
          <a:xfrm>
            <a:off x="418643" y="6268082"/>
            <a:ext cx="1643445" cy="350876"/>
          </a:xfrm>
          <a:prstGeom prst="rect">
            <a:avLst/>
          </a:prstGeom>
        </p:spPr>
      </p:pic>
    </p:spTree>
    <p:extLst>
      <p:ext uri="{BB962C8B-B14F-4D97-AF65-F5344CB8AC3E}">
        <p14:creationId xmlns:p14="http://schemas.microsoft.com/office/powerpoint/2010/main" val="684885295"/>
      </p:ext>
    </p:extLst>
  </p:cSld>
  <p:clrMap bg1="lt1" tx1="dk1" bg2="lt2" tx2="dk2" accent1="accent1" accent2="accent2" accent3="accent3" accent4="accent4" accent5="accent5" accent6="accent6" hlink="hlink" folHlink="folHlink"/>
  <p:sldLayoutIdLst>
    <p:sldLayoutId id="2147483731" r:id="rId1"/>
    <p:sldLayoutId id="2147483732" r:id="rId2"/>
    <p:sldLayoutId id="2147483733" r:id="rId3"/>
    <p:sldLayoutId id="2147483734" r:id="rId4"/>
    <p:sldLayoutId id="2147483735" r:id="rId5"/>
    <p:sldLayoutId id="2147483736" r:id="rId6"/>
    <p:sldLayoutId id="2147483737" r:id="rId7"/>
    <p:sldLayoutId id="2147483738" r:id="rId8"/>
    <p:sldLayoutId id="2147483739" r:id="rId9"/>
    <p:sldLayoutId id="2147483740" r:id="rId10"/>
    <p:sldLayoutId id="2147483741" r:id="rId11"/>
    <p:sldLayoutId id="2147483742" r:id="rId12"/>
    <p:sldLayoutId id="2147483743" r:id="rId13"/>
    <p:sldLayoutId id="2147483744" r:id="rId14"/>
    <p:sldLayoutId id="2147483745" r:id="rId15"/>
    <p:sldLayoutId id="2147483746" r:id="rId16"/>
    <p:sldLayoutId id="2147483747" r:id="rId17"/>
    <p:sldLayoutId id="2147483748" r:id="rId18"/>
    <p:sldLayoutId id="2147483749" r:id="rId19"/>
    <p:sldLayoutId id="2147483750" r:id="rId20"/>
    <p:sldLayoutId id="2147483751" r:id="rId21"/>
    <p:sldLayoutId id="2147483752" r:id="rId22"/>
    <p:sldLayoutId id="2147483753" r:id="rId23"/>
    <p:sldLayoutId id="2147483754" r:id="rId24"/>
    <p:sldLayoutId id="2147483755" r:id="rId25"/>
    <p:sldLayoutId id="2147483756" r:id="rId26"/>
    <p:sldLayoutId id="2147483757" r:id="rId27"/>
    <p:sldLayoutId id="2147483758" r:id="rId28"/>
    <p:sldLayoutId id="2147483759" r:id="rId29"/>
    <p:sldLayoutId id="2147483760" r:id="rId30"/>
    <p:sldLayoutId id="2147483761" r:id="rId31"/>
    <p:sldLayoutId id="2147483762" r:id="rId32"/>
    <p:sldLayoutId id="2147484316" r:id="rId33"/>
  </p:sldLayoutIdLst>
  <p:transition>
    <p:fade/>
  </p:transition>
  <p:txStyles>
    <p:titleStyle>
      <a:lvl1pPr algn="l" defTabSz="914178"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76" marR="0" indent="-336076" algn="l" defTabSz="914178" rtl="0" eaLnBrk="1" fontAlgn="auto" latinLnBrk="0" hangingPunct="1">
        <a:lnSpc>
          <a:spcPct val="90000"/>
        </a:lnSpc>
        <a:spcBef>
          <a:spcPct val="20000"/>
        </a:spcBef>
        <a:spcAft>
          <a:spcPts val="0"/>
        </a:spcAft>
        <a:buClrTx/>
        <a:buSzPct val="90000"/>
        <a:buFont typeface="Arial" pitchFamily="34" charset="0"/>
        <a:buChar char="•"/>
        <a:tabLst/>
        <a:defRPr sz="4019" kern="1200" spc="0" baseline="0">
          <a:gradFill>
            <a:gsLst>
              <a:gs pos="1250">
                <a:schemeClr val="tx1"/>
              </a:gs>
              <a:gs pos="100000">
                <a:schemeClr val="tx1"/>
              </a:gs>
            </a:gsLst>
            <a:lin ang="5400000" scaled="0"/>
          </a:gradFill>
          <a:latin typeface="+mj-lt"/>
          <a:ea typeface="+mn-ea"/>
          <a:cs typeface="+mn-cs"/>
        </a:defRPr>
      </a:lvl1pPr>
      <a:lvl2pPr marL="572575" marR="0" indent="-236497" algn="l" defTabSz="914178"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75" marR="0" indent="-224050" algn="l" defTabSz="914178"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27" marR="0" indent="-224050" algn="l" defTabSz="914178"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76" marR="0" indent="-224050" algn="l" defTabSz="914178"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3990" indent="-228544" algn="l" defTabSz="914178"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080" indent="-228544" algn="l" defTabSz="914178"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170" indent="-228544" algn="l" defTabSz="914178"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258" indent="-228544" algn="l" defTabSz="914178"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78" rtl="0" eaLnBrk="1" latinLnBrk="0" hangingPunct="1">
        <a:defRPr sz="1765" kern="1200">
          <a:solidFill>
            <a:schemeClr val="tx1"/>
          </a:solidFill>
          <a:latin typeface="+mn-lt"/>
          <a:ea typeface="+mn-ea"/>
          <a:cs typeface="+mn-cs"/>
        </a:defRPr>
      </a:lvl1pPr>
      <a:lvl2pPr marL="457089" algn="l" defTabSz="914178" rtl="0" eaLnBrk="1" latinLnBrk="0" hangingPunct="1">
        <a:defRPr sz="1765" kern="1200">
          <a:solidFill>
            <a:schemeClr val="tx1"/>
          </a:solidFill>
          <a:latin typeface="+mn-lt"/>
          <a:ea typeface="+mn-ea"/>
          <a:cs typeface="+mn-cs"/>
        </a:defRPr>
      </a:lvl2pPr>
      <a:lvl3pPr marL="914178" algn="l" defTabSz="914178" rtl="0" eaLnBrk="1" latinLnBrk="0" hangingPunct="1">
        <a:defRPr sz="1765" kern="1200">
          <a:solidFill>
            <a:schemeClr val="tx1"/>
          </a:solidFill>
          <a:latin typeface="+mn-lt"/>
          <a:ea typeface="+mn-ea"/>
          <a:cs typeface="+mn-cs"/>
        </a:defRPr>
      </a:lvl3pPr>
      <a:lvl4pPr marL="1371268" algn="l" defTabSz="914178" rtl="0" eaLnBrk="1" latinLnBrk="0" hangingPunct="1">
        <a:defRPr sz="1765" kern="1200">
          <a:solidFill>
            <a:schemeClr val="tx1"/>
          </a:solidFill>
          <a:latin typeface="+mn-lt"/>
          <a:ea typeface="+mn-ea"/>
          <a:cs typeface="+mn-cs"/>
        </a:defRPr>
      </a:lvl4pPr>
      <a:lvl5pPr marL="1828357" algn="l" defTabSz="914178" rtl="0" eaLnBrk="1" latinLnBrk="0" hangingPunct="1">
        <a:defRPr sz="1765" kern="1200">
          <a:solidFill>
            <a:schemeClr val="tx1"/>
          </a:solidFill>
          <a:latin typeface="+mn-lt"/>
          <a:ea typeface="+mn-ea"/>
          <a:cs typeface="+mn-cs"/>
        </a:defRPr>
      </a:lvl5pPr>
      <a:lvl6pPr marL="2285447" algn="l" defTabSz="914178" rtl="0" eaLnBrk="1" latinLnBrk="0" hangingPunct="1">
        <a:defRPr sz="1765" kern="1200">
          <a:solidFill>
            <a:schemeClr val="tx1"/>
          </a:solidFill>
          <a:latin typeface="+mn-lt"/>
          <a:ea typeface="+mn-ea"/>
          <a:cs typeface="+mn-cs"/>
        </a:defRPr>
      </a:lvl6pPr>
      <a:lvl7pPr marL="2742534" algn="l" defTabSz="914178" rtl="0" eaLnBrk="1" latinLnBrk="0" hangingPunct="1">
        <a:defRPr sz="1765" kern="1200">
          <a:solidFill>
            <a:schemeClr val="tx1"/>
          </a:solidFill>
          <a:latin typeface="+mn-lt"/>
          <a:ea typeface="+mn-ea"/>
          <a:cs typeface="+mn-cs"/>
        </a:defRPr>
      </a:lvl7pPr>
      <a:lvl8pPr marL="3199625" algn="l" defTabSz="914178" rtl="0" eaLnBrk="1" latinLnBrk="0" hangingPunct="1">
        <a:defRPr sz="1765" kern="1200">
          <a:solidFill>
            <a:schemeClr val="tx1"/>
          </a:solidFill>
          <a:latin typeface="+mn-lt"/>
          <a:ea typeface="+mn-ea"/>
          <a:cs typeface="+mn-cs"/>
        </a:defRPr>
      </a:lvl8pPr>
      <a:lvl9pPr marL="3656715" algn="l" defTabSz="914178"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3" name="Group 2"/>
          <p:cNvGrpSpPr/>
          <p:nvPr userDrawn="1"/>
        </p:nvGrpSpPr>
        <p:grpSpPr>
          <a:xfrm>
            <a:off x="12370906" y="-217"/>
            <a:ext cx="935477" cy="5654620"/>
            <a:chOff x="12618967" y="-221"/>
            <a:chExt cx="954235" cy="5767188"/>
          </a:xfrm>
        </p:grpSpPr>
        <p:grpSp>
          <p:nvGrpSpPr>
            <p:cNvPr id="26" name="Group 25"/>
            <p:cNvGrpSpPr/>
            <p:nvPr userDrawn="1"/>
          </p:nvGrpSpPr>
          <p:grpSpPr>
            <a:xfrm rot="5400000">
              <a:off x="11584220" y="1040742"/>
              <a:ext cx="2698730" cy="629236"/>
              <a:chOff x="1584344" y="4543426"/>
              <a:chExt cx="2698730"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err="1">
                    <a:gradFill>
                      <a:gsLst>
                        <a:gs pos="0">
                          <a:srgbClr val="FFFFFF"/>
                        </a:gs>
                        <a:gs pos="100000">
                          <a:srgbClr val="FFFFFF"/>
                        </a:gs>
                      </a:gsLst>
                      <a:lin ang="5400000" scaled="0"/>
                    </a:gradFill>
                    <a:latin typeface="+mn-lt"/>
                    <a:ea typeface="Segoe UI" pitchFamily="34" charset="0"/>
                    <a:cs typeface="Segoe UI" pitchFamily="34" charset="0"/>
                  </a:rPr>
                  <a:t>Oragen</a:t>
                </a:r>
                <a:endParaRPr lang="en-US" sz="490" b="1" kern="1200" baseline="0">
                  <a:gradFill>
                    <a:gsLst>
                      <a:gs pos="0">
                        <a:srgbClr val="FFFFFF"/>
                      </a:gs>
                      <a:gs pos="100000">
                        <a:srgbClr val="FFFFFF"/>
                      </a:gs>
                    </a:gsLst>
                    <a:lin ang="5400000" scaled="0"/>
                  </a:gradFill>
                  <a:latin typeface="+mn-lt"/>
                  <a:ea typeface="Segoe UI" pitchFamily="34" charset="0"/>
                  <a:cs typeface="Segoe UI" pitchFamily="34" charset="0"/>
                </a:endParaRPr>
              </a:p>
              <a:p>
                <a:pPr algn="l" defTabSz="914102" fontAlgn="base">
                  <a:lnSpc>
                    <a:spcPct val="100000"/>
                  </a:lnSpc>
                  <a:spcBef>
                    <a:spcPct val="0"/>
                  </a:spcBef>
                  <a:spcAft>
                    <a:spcPct val="0"/>
                  </a:spcAft>
                </a:pPr>
                <a:r>
                  <a:rPr lang="en-US" sz="490">
                    <a:gradFill>
                      <a:gsLst>
                        <a:gs pos="0">
                          <a:srgbClr val="FFFFFF"/>
                        </a:gs>
                        <a:gs pos="100000">
                          <a:srgbClr val="FFFFFF"/>
                        </a:gs>
                      </a:gsLst>
                      <a:lin ang="5400000" scaled="0"/>
                    </a:gradFill>
                    <a:ea typeface="Segoe UI" pitchFamily="34" charset="0"/>
                    <a:cs typeface="Segoe UI" pitchFamily="34" charset="0"/>
                  </a:rPr>
                  <a:t>R:</a:t>
                </a:r>
                <a:r>
                  <a:rPr lang="en-US" sz="490" baseline="0">
                    <a:gradFill>
                      <a:gsLst>
                        <a:gs pos="0">
                          <a:srgbClr val="FFFFFF"/>
                        </a:gs>
                        <a:gs pos="100000">
                          <a:srgbClr val="FFFFFF"/>
                        </a:gs>
                      </a:gsLst>
                      <a:lin ang="5400000" scaled="0"/>
                    </a:gradFill>
                    <a:ea typeface="Segoe UI" pitchFamily="34" charset="0"/>
                    <a:cs typeface="Segoe UI" pitchFamily="34" charset="0"/>
                  </a:rPr>
                  <a:t>216 G:59 B:1</a:t>
                </a:r>
                <a:endParaRPr lang="en-US" sz="49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Blue</a:t>
                </a:r>
              </a:p>
              <a:p>
                <a:pPr marL="0" algn="l" defTabSz="914102" rtl="0" eaLnBrk="1" fontAlgn="base" latinLnBrk="0" hangingPunct="1">
                  <a:lnSpc>
                    <a:spcPct val="100000"/>
                  </a:lnSpc>
                  <a:spcBef>
                    <a:spcPct val="0"/>
                  </a:spcBef>
                  <a:spcAft>
                    <a:spcPct val="0"/>
                  </a:spcAft>
                </a:pPr>
                <a:r>
                  <a:rPr lang="en-US" sz="490" kern="1200">
                    <a:gradFill>
                      <a:gsLst>
                        <a:gs pos="2092">
                          <a:srgbClr val="F8F8F8"/>
                        </a:gs>
                        <a:gs pos="10042">
                          <a:srgbClr val="F8F8F8"/>
                        </a:gs>
                      </a:gsLst>
                      <a:lin ang="5400000" scaled="0"/>
                    </a:gradFill>
                    <a:latin typeface="+mn-lt"/>
                    <a:ea typeface="Segoe UI" pitchFamily="34" charset="0"/>
                    <a:cs typeface="Segoe UI" pitchFamily="34" charset="0"/>
                  </a:rPr>
                  <a:t>R:0 G:120 B:215</a:t>
                </a:r>
              </a:p>
            </p:txBody>
          </p:sp>
          <p:sp>
            <p:nvSpPr>
              <p:cNvPr id="42" name="Rectangle 41"/>
              <p:cNvSpPr/>
              <p:nvPr userDrawn="1"/>
            </p:nvSpPr>
            <p:spPr bwMode="auto">
              <a:xfrm>
                <a:off x="3413144"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Dark Gray</a:t>
                </a:r>
              </a:p>
              <a:p>
                <a:pPr marL="0" algn="l" defTabSz="914102" rtl="0" eaLnBrk="1" fontAlgn="base" latinLnBrk="0" hangingPunct="1">
                  <a:lnSpc>
                    <a:spcPct val="100000"/>
                  </a:lnSpc>
                  <a:spcBef>
                    <a:spcPct val="0"/>
                  </a:spcBef>
                  <a:spcAft>
                    <a:spcPct val="0"/>
                  </a:spcAft>
                </a:pPr>
                <a:r>
                  <a:rPr lang="en-US" sz="490" kern="1200">
                    <a:gradFill>
                      <a:gsLst>
                        <a:gs pos="2092">
                          <a:srgbClr val="F8F8F8"/>
                        </a:gs>
                        <a:gs pos="10042">
                          <a:srgbClr val="F8F8F8"/>
                        </a:gs>
                      </a:gsLst>
                      <a:lin ang="5400000" scaled="0"/>
                    </a:gradFill>
                    <a:latin typeface="+mn-lt"/>
                    <a:ea typeface="Segoe UI" pitchFamily="34" charset="0"/>
                    <a:cs typeface="Segoe UI" pitchFamily="34" charset="0"/>
                  </a:rPr>
                  <a:t>R:80 G:80 B:80</a:t>
                </a: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37168">
                          <a:srgbClr val="292929"/>
                        </a:gs>
                        <a:gs pos="72000">
                          <a:srgbClr val="292929"/>
                        </a:gs>
                      </a:gsLst>
                      <a:lin ang="5400000" scaled="0"/>
                    </a:gradFill>
                    <a:latin typeface="+mn-lt"/>
                    <a:ea typeface="Segoe UI" pitchFamily="34" charset="0"/>
                    <a:cs typeface="Segoe UI" pitchFamily="34" charset="0"/>
                  </a:rPr>
                  <a:t>Yellow</a:t>
                </a:r>
              </a:p>
              <a:p>
                <a:pPr marL="0" algn="l" defTabSz="914102" rtl="0" eaLnBrk="1" fontAlgn="base" latinLnBrk="0" hangingPunct="1">
                  <a:lnSpc>
                    <a:spcPct val="100000"/>
                  </a:lnSpc>
                  <a:spcBef>
                    <a:spcPct val="0"/>
                  </a:spcBef>
                  <a:spcAft>
                    <a:spcPct val="0"/>
                  </a:spcAft>
                </a:pPr>
                <a:r>
                  <a:rPr lang="en-US" sz="490" kern="1200">
                    <a:gradFill>
                      <a:gsLst>
                        <a:gs pos="37168">
                          <a:srgbClr val="292929"/>
                        </a:gs>
                        <a:gs pos="72000">
                          <a:srgbClr val="292929"/>
                        </a:gs>
                      </a:gsLst>
                      <a:lin ang="5400000" scaled="0"/>
                    </a:gradFill>
                    <a:latin typeface="+mn-lt"/>
                    <a:ea typeface="Segoe UI" pitchFamily="34" charset="0"/>
                    <a:cs typeface="Segoe UI" pitchFamily="34" charset="0"/>
                  </a:rPr>
                  <a:t>R:255 G:185 B:0</a:t>
                </a: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37168">
                          <a:srgbClr val="292929"/>
                        </a:gs>
                        <a:gs pos="72000">
                          <a:srgbClr val="292929"/>
                        </a:gs>
                      </a:gsLst>
                      <a:lin ang="5400000" scaled="0"/>
                    </a:gradFill>
                    <a:latin typeface="+mn-lt"/>
                    <a:ea typeface="Segoe UI" pitchFamily="34" charset="0"/>
                    <a:cs typeface="Segoe UI" pitchFamily="34" charset="0"/>
                  </a:rPr>
                  <a:t>Light Orange</a:t>
                </a:r>
              </a:p>
              <a:p>
                <a:pPr marL="0" algn="l" defTabSz="914102" rtl="0" eaLnBrk="1" fontAlgn="base" latinLnBrk="0" hangingPunct="1">
                  <a:lnSpc>
                    <a:spcPct val="100000"/>
                  </a:lnSpc>
                  <a:spcBef>
                    <a:spcPct val="0"/>
                  </a:spcBef>
                  <a:spcAft>
                    <a:spcPct val="0"/>
                  </a:spcAft>
                </a:pPr>
                <a:r>
                  <a:rPr lang="en-US" sz="490" kern="1200">
                    <a:gradFill>
                      <a:gsLst>
                        <a:gs pos="37168">
                          <a:srgbClr val="292929"/>
                        </a:gs>
                        <a:gs pos="72000">
                          <a:srgbClr val="292929"/>
                        </a:gs>
                      </a:gsLst>
                      <a:lin ang="5400000" scaled="0"/>
                    </a:gradFill>
                    <a:latin typeface="+mn-lt"/>
                    <a:ea typeface="Segoe UI" pitchFamily="34" charset="0"/>
                    <a:cs typeface="Segoe UI" pitchFamily="34" charset="0"/>
                  </a:rPr>
                  <a:t>R:255 G:140 B:0</a:t>
                </a: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37168">
                          <a:srgbClr val="292929"/>
                        </a:gs>
                        <a:gs pos="72000">
                          <a:srgbClr val="292929"/>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a:gradFill>
                      <a:gsLst>
                        <a:gs pos="37168">
                          <a:srgbClr val="292929"/>
                        </a:gs>
                        <a:gs pos="72000">
                          <a:srgbClr val="292929"/>
                        </a:gs>
                      </a:gsLst>
                      <a:lin ang="5400000" scaled="0"/>
                    </a:gradFill>
                    <a:ea typeface="Segoe UI" pitchFamily="34" charset="0"/>
                    <a:cs typeface="Segoe UI" pitchFamily="34" charset="0"/>
                  </a:rPr>
                  <a:t>R:</a:t>
                </a:r>
                <a:r>
                  <a:rPr lang="en-US" sz="490" baseline="0">
                    <a:gradFill>
                      <a:gsLst>
                        <a:gs pos="37168">
                          <a:srgbClr val="292929"/>
                        </a:gs>
                        <a:gs pos="72000">
                          <a:srgbClr val="292929"/>
                        </a:gs>
                      </a:gsLst>
                      <a:lin ang="5400000" scaled="0"/>
                    </a:gradFill>
                    <a:ea typeface="Segoe UI" pitchFamily="34" charset="0"/>
                    <a:cs typeface="Segoe UI" pitchFamily="34" charset="0"/>
                  </a:rPr>
                  <a:t>210 G:210 B:210</a:t>
                </a:r>
                <a:endParaRPr lang="en-US" sz="490">
                  <a:gradFill>
                    <a:gsLst>
                      <a:gs pos="37168">
                        <a:srgbClr val="292929"/>
                      </a:gs>
                      <a:gs pos="72000">
                        <a:srgbClr val="292929"/>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marL="0" algn="l" defTabSz="914367" rtl="0" eaLnBrk="1" latinLnBrk="0" hangingPunct="1">
                <a:lnSpc>
                  <a:spcPct val="90000"/>
                </a:lnSpc>
                <a:spcAft>
                  <a:spcPts val="588"/>
                </a:spcAft>
              </a:pPr>
              <a:r>
                <a:rPr lang="en-US" sz="980" kern="1200">
                  <a:gradFill>
                    <a:gsLst>
                      <a:gs pos="82301">
                        <a:srgbClr val="292929"/>
                      </a:gs>
                      <a:gs pos="62000">
                        <a:srgbClr val="292929"/>
                      </a:gs>
                    </a:gsLst>
                    <a:lin ang="5400000" scaled="0"/>
                  </a:gradFill>
                  <a:latin typeface="+mn-lt"/>
                  <a:ea typeface="+mn-ea"/>
                  <a:cs typeface="+mn-cs"/>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marL="0" algn="l" defTabSz="914367" rtl="0" eaLnBrk="1" latinLnBrk="0" hangingPunct="1">
                <a:lnSpc>
                  <a:spcPct val="90000"/>
                </a:lnSpc>
                <a:spcAft>
                  <a:spcPts val="588"/>
                </a:spcAft>
              </a:pPr>
              <a:r>
                <a:rPr lang="en-US" sz="980" kern="1200">
                  <a:gradFill>
                    <a:gsLst>
                      <a:gs pos="82301">
                        <a:srgbClr val="292929"/>
                      </a:gs>
                      <a:gs pos="62000">
                        <a:srgbClr val="292929"/>
                      </a:gs>
                    </a:gsLst>
                    <a:lin ang="5400000" scaled="0"/>
                  </a:gradFill>
                  <a:latin typeface="+mn-lt"/>
                  <a:ea typeface="+mn-ea"/>
                  <a:cs typeface="+mn-cs"/>
                </a:rPr>
                <a:t>Secondary colors (use only when necessary)</a:t>
              </a:r>
            </a:p>
          </p:txBody>
        </p:sp>
        <p:sp>
          <p:nvSpPr>
            <p:cNvPr id="22" name="Rectangle 21"/>
            <p:cNvSpPr/>
            <p:nvPr userDrawn="1"/>
          </p:nvSpPr>
          <p:spPr bwMode="auto">
            <a:xfrm rot="5400000">
              <a:off x="12328888" y="5187119"/>
              <a:ext cx="869930" cy="289766"/>
            </a:xfrm>
            <a:prstGeom prst="rect">
              <a:avLst/>
            </a:prstGeom>
            <a:solidFill>
              <a:srgbClr val="A8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Dark Red</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168 G:0 B:0</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23" name="Rectangle 22"/>
            <p:cNvSpPr/>
            <p:nvPr userDrawn="1"/>
          </p:nvSpPr>
          <p:spPr bwMode="auto">
            <a:xfrm rot="5400000">
              <a:off x="12328888" y="3353997"/>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Light Blue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R:16</a:t>
              </a:r>
              <a:r>
                <a:rPr lang="en-US" sz="490" baseline="0">
                  <a:gradFill>
                    <a:gsLst>
                      <a:gs pos="2092">
                        <a:srgbClr val="F8F8F8"/>
                      </a:gs>
                      <a:gs pos="10042">
                        <a:srgbClr val="F8F8F8"/>
                      </a:gs>
                    </a:gsLst>
                    <a:lin ang="5400000" scaled="0"/>
                  </a:gradFill>
                  <a:ea typeface="Segoe UI" pitchFamily="34" charset="0"/>
                  <a:cs typeface="Segoe UI" pitchFamily="34" charset="0"/>
                </a:rPr>
                <a:t> G:124 B:16</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24" name="Rectangle 23"/>
            <p:cNvSpPr/>
            <p:nvPr userDrawn="1"/>
          </p:nvSpPr>
          <p:spPr bwMode="auto">
            <a:xfrm rot="5400000">
              <a:off x="12328888" y="4272719"/>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R0 G32 B80</a:t>
              </a:r>
            </a:p>
          </p:txBody>
        </p:sp>
      </p:grpSp>
    </p:spTree>
    <p:extLst>
      <p:ext uri="{BB962C8B-B14F-4D97-AF65-F5344CB8AC3E}">
        <p14:creationId xmlns:p14="http://schemas.microsoft.com/office/powerpoint/2010/main" val="4161368274"/>
      </p:ext>
    </p:extLst>
  </p:cSld>
  <p:clrMap bg1="lt1" tx1="dk1" bg2="lt2" tx2="dk2" accent1="accent1" accent2="accent2" accent3="accent3" accent4="accent4" accent5="accent5" accent6="accent6" hlink="hlink" folHlink="folHlink"/>
  <p:sldLayoutIdLst>
    <p:sldLayoutId id="2147483839" r:id="rId1"/>
    <p:sldLayoutId id="2147483840" r:id="rId2"/>
    <p:sldLayoutId id="2147483841" r:id="rId3"/>
    <p:sldLayoutId id="2147483842" r:id="rId4"/>
    <p:sldLayoutId id="2147483843" r:id="rId5"/>
    <p:sldLayoutId id="2147483844" r:id="rId6"/>
    <p:sldLayoutId id="2147483845" r:id="rId7"/>
    <p:sldLayoutId id="2147483846" r:id="rId8"/>
    <p:sldLayoutId id="2147483847" r:id="rId9"/>
    <p:sldLayoutId id="2147483848" r:id="rId10"/>
    <p:sldLayoutId id="2147483849" r:id="rId11"/>
    <p:sldLayoutId id="2147483850" r:id="rId12"/>
    <p:sldLayoutId id="2147483851" r:id="rId13"/>
    <p:sldLayoutId id="2147483852" r:id="rId14"/>
    <p:sldLayoutId id="2147483853" r:id="rId15"/>
    <p:sldLayoutId id="2147483854" r:id="rId16"/>
    <p:sldLayoutId id="2147483855" r:id="rId17"/>
    <p:sldLayoutId id="2147483856" r:id="rId18"/>
    <p:sldLayoutId id="2147483857" r:id="rId19"/>
    <p:sldLayoutId id="2147483858" r:id="rId20"/>
    <p:sldLayoutId id="2147483859" r:id="rId21"/>
    <p:sldLayoutId id="2147483860" r:id="rId22"/>
    <p:sldLayoutId id="2147483861" r:id="rId23"/>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5"/>
          <p:cNvPicPr>
            <a:picLocks noChangeAspect="1"/>
          </p:cNvPicPr>
          <p:nvPr/>
        </p:nvPicPr>
        <p:blipFill>
          <a:blip r:embed="rId33" cstate="screen">
            <a:extLst>
              <a:ext uri="{28A0092B-C50C-407E-A947-70E740481C1C}">
                <a14:useLocalDpi xmlns:a14="http://schemas.microsoft.com/office/drawing/2010/main"/>
              </a:ext>
            </a:extLst>
          </a:blip>
          <a:stretch>
            <a:fillRect/>
          </a:stretch>
        </p:blipFill>
        <p:spPr>
          <a:xfrm rot="5400000">
            <a:off x="9302127" y="2991034"/>
            <a:ext cx="6858623" cy="876557"/>
          </a:xfrm>
          <a:prstGeom prst="rect">
            <a:avLst/>
          </a:prstGeom>
        </p:spPr>
      </p:pic>
    </p:spTree>
    <p:extLst>
      <p:ext uri="{BB962C8B-B14F-4D97-AF65-F5344CB8AC3E}">
        <p14:creationId xmlns:p14="http://schemas.microsoft.com/office/powerpoint/2010/main" val="1502436379"/>
      </p:ext>
    </p:extLst>
  </p:cSld>
  <p:clrMap bg1="dk1" tx1="lt1" bg2="dk2" tx2="lt2" accent1="accent1" accent2="accent2" accent3="accent3" accent4="accent4" accent5="accent5" accent6="accent6" hlink="hlink" folHlink="folHlink"/>
  <p:sldLayoutIdLst>
    <p:sldLayoutId id="2147483877" r:id="rId1"/>
    <p:sldLayoutId id="2147483878" r:id="rId2"/>
    <p:sldLayoutId id="2147483879" r:id="rId3"/>
    <p:sldLayoutId id="2147483880" r:id="rId4"/>
    <p:sldLayoutId id="2147483881" r:id="rId5"/>
    <p:sldLayoutId id="2147483882" r:id="rId6"/>
    <p:sldLayoutId id="2147483883" r:id="rId7"/>
    <p:sldLayoutId id="2147483884" r:id="rId8"/>
    <p:sldLayoutId id="2147483885" r:id="rId9"/>
    <p:sldLayoutId id="2147483886" r:id="rId10"/>
    <p:sldLayoutId id="2147483887" r:id="rId11"/>
    <p:sldLayoutId id="2147483888" r:id="rId12"/>
    <p:sldLayoutId id="2147483889" r:id="rId13"/>
    <p:sldLayoutId id="2147483890" r:id="rId14"/>
    <p:sldLayoutId id="2147483891" r:id="rId15"/>
    <p:sldLayoutId id="2147483892" r:id="rId16"/>
    <p:sldLayoutId id="2147483893" r:id="rId17"/>
    <p:sldLayoutId id="2147483894" r:id="rId18"/>
    <p:sldLayoutId id="2147483895" r:id="rId19"/>
    <p:sldLayoutId id="2147483896" r:id="rId20"/>
    <p:sldLayoutId id="2147483897" r:id="rId21"/>
    <p:sldLayoutId id="2147483898" r:id="rId22"/>
    <p:sldLayoutId id="2147483899" r:id="rId23"/>
    <p:sldLayoutId id="2147483900" r:id="rId24"/>
    <p:sldLayoutId id="2147483901" r:id="rId25"/>
    <p:sldLayoutId id="2147483902" r:id="rId26"/>
    <p:sldLayoutId id="2147483903" r:id="rId27"/>
    <p:sldLayoutId id="2147483904" r:id="rId28"/>
    <p:sldLayoutId id="2147483905" r:id="rId29"/>
    <p:sldLayoutId id="2147483906" r:id="rId30"/>
    <p:sldLayoutId id="2147483907" r:id="rId31"/>
  </p:sldLayoutIdLst>
  <p:transition>
    <p:fade/>
  </p:transition>
  <p:txStyles>
    <p:titleStyle>
      <a:lvl1pPr algn="l" defTabSz="914192"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9" y="228602"/>
            <a:ext cx="11151917" cy="757131"/>
          </a:xfrm>
          <a:prstGeom prst="rect">
            <a:avLst/>
          </a:prstGeom>
        </p:spPr>
        <p:txBody>
          <a:bodyPr vert="horz" wrap="square" lIns="0" tIns="0" rIns="0" bIns="0" rtlCol="0" anchor="t">
            <a:spAutoFit/>
          </a:bodyPr>
          <a:lstStyle/>
          <a:p>
            <a:r>
              <a:rPr lang="en-US"/>
              <a:t>Click to edit Master title style</a:t>
            </a:r>
          </a:p>
        </p:txBody>
      </p:sp>
      <p:sp>
        <p:nvSpPr>
          <p:cNvPr id="3" name="Text Placeholder 2"/>
          <p:cNvSpPr>
            <a:spLocks noGrp="1"/>
          </p:cNvSpPr>
          <p:nvPr>
            <p:ph type="body" idx="1"/>
          </p:nvPr>
        </p:nvSpPr>
        <p:spPr>
          <a:xfrm>
            <a:off x="519248" y="1447803"/>
            <a:ext cx="11151916" cy="2000548"/>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09173749"/>
      </p:ext>
    </p:extLst>
  </p:cSld>
  <p:clrMap bg1="lt1" tx1="dk1" bg2="lt2" tx2="dk2" accent1="accent1" accent2="accent2" accent3="accent3" accent4="accent4" accent5="accent5" accent6="accent6" hlink="hlink" folHlink="folHlink"/>
  <p:sldLayoutIdLst>
    <p:sldLayoutId id="2147484133" r:id="rId1"/>
    <p:sldLayoutId id="2147484134" r:id="rId2"/>
    <p:sldLayoutId id="2147484135" r:id="rId3"/>
    <p:sldLayoutId id="2147484136" r:id="rId4"/>
    <p:sldLayoutId id="2147484137" r:id="rId5"/>
    <p:sldLayoutId id="2147484138" r:id="rId6"/>
    <p:sldLayoutId id="2147484139" r:id="rId7"/>
    <p:sldLayoutId id="2147484140" r:id="rId8"/>
    <p:sldLayoutId id="2147484141" r:id="rId9"/>
    <p:sldLayoutId id="2147484142" r:id="rId10"/>
    <p:sldLayoutId id="2147484143" r:id="rId11"/>
    <p:sldLayoutId id="2147484144" r:id="rId12"/>
    <p:sldLayoutId id="2147484145" r:id="rId13"/>
    <p:sldLayoutId id="2147484146" r:id="rId14"/>
    <p:sldLayoutId id="2147484147" r:id="rId15"/>
    <p:sldLayoutId id="2147484148" r:id="rId16"/>
    <p:sldLayoutId id="2147484149" r:id="rId17"/>
    <p:sldLayoutId id="2147484150" r:id="rId18"/>
  </p:sldLayoutIdLst>
  <p:transition>
    <p:fade/>
  </p:transition>
  <p:txStyles>
    <p:titleStyle>
      <a:lvl1pPr algn="l" defTabSz="914249" rtl="0" eaLnBrk="1" latinLnBrk="0" hangingPunct="1">
        <a:lnSpc>
          <a:spcPct val="90000"/>
        </a:lnSpc>
        <a:spcBef>
          <a:spcPct val="0"/>
        </a:spcBef>
        <a:buNone/>
        <a:defRPr lang="en-US" sz="55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15" indent="-460315" algn="l" defTabSz="914249"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557" indent="-395240" algn="l" defTabSz="914249"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732" indent="-403175" algn="l" defTabSz="914249"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760" indent="-346031" algn="l" defTabSz="914249"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270" indent="-336508" algn="l" defTabSz="914249"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187" indent="-228563" algn="l" defTabSz="91424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309" indent="-228563" algn="l" defTabSz="91424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435" indent="-228563" algn="l" defTabSz="91424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559" indent="-228563" algn="l" defTabSz="91424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249" rtl="0" eaLnBrk="1" latinLnBrk="0" hangingPunct="1">
        <a:defRPr sz="1900" kern="1200">
          <a:solidFill>
            <a:schemeClr val="tx1"/>
          </a:solidFill>
          <a:latin typeface="+mn-lt"/>
          <a:ea typeface="+mn-ea"/>
          <a:cs typeface="+mn-cs"/>
        </a:defRPr>
      </a:lvl1pPr>
      <a:lvl2pPr marL="457125" algn="l" defTabSz="914249" rtl="0" eaLnBrk="1" latinLnBrk="0" hangingPunct="1">
        <a:defRPr sz="1900" kern="1200">
          <a:solidFill>
            <a:schemeClr val="tx1"/>
          </a:solidFill>
          <a:latin typeface="+mn-lt"/>
          <a:ea typeface="+mn-ea"/>
          <a:cs typeface="+mn-cs"/>
        </a:defRPr>
      </a:lvl2pPr>
      <a:lvl3pPr marL="914249" algn="l" defTabSz="914249" rtl="0" eaLnBrk="1" latinLnBrk="0" hangingPunct="1">
        <a:defRPr sz="1900" kern="1200">
          <a:solidFill>
            <a:schemeClr val="tx1"/>
          </a:solidFill>
          <a:latin typeface="+mn-lt"/>
          <a:ea typeface="+mn-ea"/>
          <a:cs typeface="+mn-cs"/>
        </a:defRPr>
      </a:lvl3pPr>
      <a:lvl4pPr marL="1371373" algn="l" defTabSz="914249" rtl="0" eaLnBrk="1" latinLnBrk="0" hangingPunct="1">
        <a:defRPr sz="1900" kern="1200">
          <a:solidFill>
            <a:schemeClr val="tx1"/>
          </a:solidFill>
          <a:latin typeface="+mn-lt"/>
          <a:ea typeface="+mn-ea"/>
          <a:cs typeface="+mn-cs"/>
        </a:defRPr>
      </a:lvl4pPr>
      <a:lvl5pPr marL="1828499" algn="l" defTabSz="914249" rtl="0" eaLnBrk="1" latinLnBrk="0" hangingPunct="1">
        <a:defRPr sz="1900" kern="1200">
          <a:solidFill>
            <a:schemeClr val="tx1"/>
          </a:solidFill>
          <a:latin typeface="+mn-lt"/>
          <a:ea typeface="+mn-ea"/>
          <a:cs typeface="+mn-cs"/>
        </a:defRPr>
      </a:lvl5pPr>
      <a:lvl6pPr marL="2285621" algn="l" defTabSz="914249" rtl="0" eaLnBrk="1" latinLnBrk="0" hangingPunct="1">
        <a:defRPr sz="1900" kern="1200">
          <a:solidFill>
            <a:schemeClr val="tx1"/>
          </a:solidFill>
          <a:latin typeface="+mn-lt"/>
          <a:ea typeface="+mn-ea"/>
          <a:cs typeface="+mn-cs"/>
        </a:defRPr>
      </a:lvl6pPr>
      <a:lvl7pPr marL="2742747" algn="l" defTabSz="914249" rtl="0" eaLnBrk="1" latinLnBrk="0" hangingPunct="1">
        <a:defRPr sz="1900" kern="1200">
          <a:solidFill>
            <a:schemeClr val="tx1"/>
          </a:solidFill>
          <a:latin typeface="+mn-lt"/>
          <a:ea typeface="+mn-ea"/>
          <a:cs typeface="+mn-cs"/>
        </a:defRPr>
      </a:lvl7pPr>
      <a:lvl8pPr marL="3199872" algn="l" defTabSz="914249" rtl="0" eaLnBrk="1" latinLnBrk="0" hangingPunct="1">
        <a:defRPr sz="1900" kern="1200">
          <a:solidFill>
            <a:schemeClr val="tx1"/>
          </a:solidFill>
          <a:latin typeface="+mn-lt"/>
          <a:ea typeface="+mn-ea"/>
          <a:cs typeface="+mn-cs"/>
        </a:defRPr>
      </a:lvl8pPr>
      <a:lvl9pPr marL="3656996" algn="l" defTabSz="914249" rtl="0" eaLnBrk="1" latinLnBrk="0" hangingPunct="1">
        <a:defRPr sz="19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18480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5"/>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rot="5400000">
            <a:off x="9302127" y="2991034"/>
            <a:ext cx="6858623" cy="876557"/>
          </a:xfrm>
          <a:prstGeom prst="rect">
            <a:avLst/>
          </a:prstGeom>
        </p:spPr>
      </p:pic>
    </p:spTree>
    <p:extLst>
      <p:ext uri="{BB962C8B-B14F-4D97-AF65-F5344CB8AC3E}">
        <p14:creationId xmlns:p14="http://schemas.microsoft.com/office/powerpoint/2010/main" val="2017254831"/>
      </p:ext>
    </p:extLst>
  </p:cSld>
  <p:clrMap bg1="dk1" tx1="lt1" bg2="dk2" tx2="lt2" accent1="accent1" accent2="accent2" accent3="accent3" accent4="accent4" accent5="accent5" accent6="accent6" hlink="hlink" folHlink="folHlink"/>
  <p:sldLayoutIdLst>
    <p:sldLayoutId id="2147484186" r:id="rId1"/>
  </p:sldLayoutIdLst>
  <p:transition>
    <p:fade/>
  </p:transition>
  <p:txStyles>
    <p:titleStyle>
      <a:lvl1pPr algn="l" defTabSz="914192"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6">
          <p15:clr>
            <a:srgbClr val="C35EA4"/>
          </p15:clr>
        </p15:guide>
        <p15:guide id="24" pos="7547">
          <p15:clr>
            <a:srgbClr val="C35EA4"/>
          </p15:clr>
        </p15:guide>
        <p15:guide id="25" orient="horz" pos="305">
          <p15:clr>
            <a:srgbClr val="C35EA4"/>
          </p15:clr>
        </p15:guide>
        <p15:guide id="26" orient="horz" pos="4106">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18000">
              <a:srgbClr val="B8D4DE"/>
            </a:gs>
            <a:gs pos="99167">
              <a:schemeClr val="bg1">
                <a:lumMod val="95000"/>
              </a:schemeClr>
            </a:gs>
            <a:gs pos="27000">
              <a:schemeClr val="bg1"/>
            </a:gs>
          </a:gsLst>
          <a:lin ang="5400000" scaled="0"/>
          <a:tileRect/>
        </a:gradFill>
        <a:effectLst/>
      </p:bgPr>
    </p:bg>
    <p:spTree>
      <p:nvGrpSpPr>
        <p:cNvPr id="1" name=""/>
        <p:cNvGrpSpPr/>
        <p:nvPr/>
      </p:nvGrpSpPr>
      <p:grpSpPr>
        <a:xfrm>
          <a:off x="0" y="0"/>
          <a:ext cx="0" cy="0"/>
          <a:chOff x="0" y="0"/>
          <a:chExt cx="0" cy="0"/>
        </a:xfrm>
      </p:grpSpPr>
      <p:pic>
        <p:nvPicPr>
          <p:cNvPr id="1026" name="Picture 2" descr="C:\Users\i-jbatsc\Desktop\images\images\azure\azure_socnet_image.png"/>
          <p:cNvPicPr>
            <a:picLocks noChangeAspect="1" noChangeArrowheads="1"/>
          </p:cNvPicPr>
          <p:nvPr userDrawn="1"/>
        </p:nvPicPr>
        <p:blipFill>
          <a:blip r:embed="rId23">
            <a:extLst>
              <a:ext uri="{28A0092B-C50C-407E-A947-70E740481C1C}">
                <a14:useLocalDpi xmlns:a14="http://schemas.microsoft.com/office/drawing/2010/main"/>
              </a:ext>
            </a:extLst>
          </a:blip>
          <a:srcRect/>
          <a:stretch>
            <a:fillRect/>
          </a:stretch>
        </p:blipFill>
        <p:spPr bwMode="auto">
          <a:xfrm rot="10800000">
            <a:off x="-55664" y="1085954"/>
            <a:ext cx="5135664" cy="819151"/>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i-jbatsc\Desktop\images\images\azure\azure_illustration_bg.png"/>
          <p:cNvPicPr>
            <a:picLocks noChangeAspect="1" noChangeArrowheads="1"/>
          </p:cNvPicPr>
          <p:nvPr userDrawn="1"/>
        </p:nvPicPr>
        <p:blipFill>
          <a:blip r:embed="rId24">
            <a:extLst>
              <a:ext uri="{28A0092B-C50C-407E-A947-70E740481C1C}">
                <a14:useLocalDpi xmlns:a14="http://schemas.microsoft.com/office/drawing/2010/main"/>
              </a:ext>
            </a:extLst>
          </a:blip>
          <a:srcRect/>
          <a:stretch>
            <a:fillRect/>
          </a:stretch>
        </p:blipFill>
        <p:spPr bwMode="auto">
          <a:xfrm>
            <a:off x="3759221" y="1152631"/>
            <a:ext cx="8699500" cy="65722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1117625" y="177906"/>
            <a:ext cx="10464798" cy="884239"/>
          </a:xfrm>
          <a:prstGeom prst="rect">
            <a:avLst/>
          </a:prstGeom>
        </p:spPr>
        <p:txBody>
          <a:bodyPr vert="horz" lIns="121899" tIns="60949" rIns="121899" bIns="60949" rtlCol="0" anchor="ctr">
            <a:noAutofit/>
          </a:bodyPr>
          <a:lstStyle/>
          <a:p>
            <a:r>
              <a:rPr lang="en-US"/>
              <a:t>Click to edit Master title style</a:t>
            </a:r>
          </a:p>
        </p:txBody>
      </p:sp>
      <p:sp>
        <p:nvSpPr>
          <p:cNvPr id="3" name="Text Placeholder 2"/>
          <p:cNvSpPr>
            <a:spLocks noGrp="1"/>
          </p:cNvSpPr>
          <p:nvPr>
            <p:ph type="body" idx="1"/>
          </p:nvPr>
        </p:nvSpPr>
        <p:spPr>
          <a:xfrm>
            <a:off x="1117601" y="1600202"/>
            <a:ext cx="10464800" cy="4525963"/>
          </a:xfrm>
          <a:prstGeom prst="rect">
            <a:avLst/>
          </a:prstGeom>
        </p:spPr>
        <p:txBody>
          <a:bodyPr vert="horz" lIns="121899" tIns="60949" rIns="121899"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3"/>
            <a:ext cx="2844800" cy="365125"/>
          </a:xfrm>
          <a:prstGeom prst="rect">
            <a:avLst/>
          </a:prstGeom>
        </p:spPr>
        <p:txBody>
          <a:bodyPr vert="horz" lIns="121899" tIns="60949" rIns="121899" bIns="60949" rtlCol="0" anchor="ctr"/>
          <a:lstStyle>
            <a:lvl1pPr algn="l">
              <a:defRPr sz="1600">
                <a:solidFill>
                  <a:schemeClr val="tx1">
                    <a:tint val="75000"/>
                  </a:schemeClr>
                </a:solidFill>
              </a:defRPr>
            </a:lvl1pPr>
          </a:lstStyle>
          <a:p>
            <a:pPr defTabSz="1218987"/>
            <a:fld id="{0FDB083A-04D8-4B57-ABAC-46E7416338DF}" type="datetimeFigureOut">
              <a:rPr lang="en-US" smtClean="0">
                <a:solidFill>
                  <a:prstClr val="black">
                    <a:tint val="75000"/>
                  </a:prstClr>
                </a:solidFill>
              </a:rPr>
              <a:pPr defTabSz="1218987"/>
              <a:t>3/30/2022</a:t>
            </a:fld>
            <a:endParaRPr lang="en-US">
              <a:solidFill>
                <a:prstClr val="black">
                  <a:tint val="75000"/>
                </a:prstClr>
              </a:solidFill>
            </a:endParaRPr>
          </a:p>
        </p:txBody>
      </p:sp>
      <p:sp>
        <p:nvSpPr>
          <p:cNvPr id="5" name="Footer Placeholder 4"/>
          <p:cNvSpPr>
            <a:spLocks noGrp="1"/>
          </p:cNvSpPr>
          <p:nvPr>
            <p:ph type="ftr" sz="quarter" idx="3"/>
          </p:nvPr>
        </p:nvSpPr>
        <p:spPr>
          <a:xfrm>
            <a:off x="4165601" y="6356353"/>
            <a:ext cx="3860800" cy="365125"/>
          </a:xfrm>
          <a:prstGeom prst="rect">
            <a:avLst/>
          </a:prstGeom>
        </p:spPr>
        <p:txBody>
          <a:bodyPr vert="horz" lIns="121899" tIns="60949" rIns="121899" bIns="60949" rtlCol="0" anchor="ctr"/>
          <a:lstStyle>
            <a:lvl1pPr algn="ctr">
              <a:defRPr sz="1600">
                <a:solidFill>
                  <a:schemeClr val="tx1">
                    <a:tint val="75000"/>
                  </a:schemeClr>
                </a:solidFill>
              </a:defRPr>
            </a:lvl1pPr>
          </a:lstStyle>
          <a:p>
            <a:pPr defTabSz="1218987"/>
            <a:endParaRPr lang="en-US">
              <a:solidFill>
                <a:prstClr val="black">
                  <a:tint val="75000"/>
                </a:prstClr>
              </a:solidFill>
            </a:endParaRPr>
          </a:p>
        </p:txBody>
      </p:sp>
      <p:sp>
        <p:nvSpPr>
          <p:cNvPr id="6" name="Slide Number Placeholder 5"/>
          <p:cNvSpPr>
            <a:spLocks noGrp="1"/>
          </p:cNvSpPr>
          <p:nvPr>
            <p:ph type="sldNum" sz="quarter" idx="4"/>
          </p:nvPr>
        </p:nvSpPr>
        <p:spPr>
          <a:xfrm>
            <a:off x="8737601" y="6356353"/>
            <a:ext cx="2844800" cy="365125"/>
          </a:xfrm>
          <a:prstGeom prst="rect">
            <a:avLst/>
          </a:prstGeom>
        </p:spPr>
        <p:txBody>
          <a:bodyPr vert="horz" lIns="121899" tIns="60949" rIns="121899" bIns="60949" rtlCol="0" anchor="ctr"/>
          <a:lstStyle>
            <a:lvl1pPr algn="r">
              <a:defRPr sz="1600">
                <a:solidFill>
                  <a:schemeClr val="tx1">
                    <a:tint val="75000"/>
                  </a:schemeClr>
                </a:solidFill>
              </a:defRPr>
            </a:lvl1pPr>
          </a:lstStyle>
          <a:p>
            <a:pPr defTabSz="1218987"/>
            <a:fld id="{BF8B12A1-1006-42A3-A472-30C60DB048A8}" type="slidenum">
              <a:rPr lang="en-US" smtClean="0">
                <a:solidFill>
                  <a:prstClr val="black">
                    <a:tint val="75000"/>
                  </a:prstClr>
                </a:solidFill>
              </a:rPr>
              <a:pPr defTabSz="1218987"/>
              <a:t>‹#›</a:t>
            </a:fld>
            <a:endParaRPr lang="en-US">
              <a:solidFill>
                <a:prstClr val="black">
                  <a:tint val="75000"/>
                </a:prstClr>
              </a:solidFill>
            </a:endParaRPr>
          </a:p>
        </p:txBody>
      </p:sp>
    </p:spTree>
    <p:extLst>
      <p:ext uri="{BB962C8B-B14F-4D97-AF65-F5344CB8AC3E}">
        <p14:creationId xmlns:p14="http://schemas.microsoft.com/office/powerpoint/2010/main" val="2833877820"/>
      </p:ext>
    </p:extLst>
  </p:cSld>
  <p:clrMap bg1="lt1" tx1="dk1" bg2="lt2" tx2="dk2" accent1="accent1" accent2="accent2" accent3="accent3" accent4="accent4" accent5="accent5" accent6="accent6" hlink="hlink" folHlink="folHlink"/>
  <p:sldLayoutIdLst>
    <p:sldLayoutId id="2147484188" r:id="rId1"/>
    <p:sldLayoutId id="2147484189" r:id="rId2"/>
    <p:sldLayoutId id="2147484190" r:id="rId3"/>
    <p:sldLayoutId id="2147484191" r:id="rId4"/>
    <p:sldLayoutId id="2147484192" r:id="rId5"/>
    <p:sldLayoutId id="2147484193" r:id="rId6"/>
    <p:sldLayoutId id="2147484194" r:id="rId7"/>
    <p:sldLayoutId id="2147484195" r:id="rId8"/>
    <p:sldLayoutId id="2147484196" r:id="rId9"/>
    <p:sldLayoutId id="2147484197" r:id="rId10"/>
    <p:sldLayoutId id="2147484198" r:id="rId11"/>
    <p:sldLayoutId id="2147484199" r:id="rId12"/>
    <p:sldLayoutId id="2147484200" r:id="rId13"/>
    <p:sldLayoutId id="2147484201" r:id="rId14"/>
    <p:sldLayoutId id="2147484202" r:id="rId15"/>
    <p:sldLayoutId id="2147484203" r:id="rId16"/>
    <p:sldLayoutId id="2147484204" r:id="rId17"/>
    <p:sldLayoutId id="2147484205" r:id="rId18"/>
    <p:sldLayoutId id="2147484206" r:id="rId19"/>
    <p:sldLayoutId id="2147484207" r:id="rId20"/>
    <p:sldLayoutId id="2147484208" r:id="rId21"/>
  </p:sldLayoutIdLst>
  <p:transition>
    <p:fade/>
  </p:transition>
  <p:txStyles>
    <p:titleStyle>
      <a:lvl1pPr algn="l" defTabSz="1218987" rtl="0" eaLnBrk="1" latinLnBrk="0" hangingPunct="1">
        <a:spcBef>
          <a:spcPct val="0"/>
        </a:spcBef>
        <a:buNone/>
        <a:defRPr sz="5300" b="1" i="1" kern="1200">
          <a:solidFill>
            <a:schemeClr val="tx1"/>
          </a:solidFill>
          <a:effectLst/>
          <a:latin typeface="+mj-lt"/>
          <a:ea typeface="Segoe UI" pitchFamily="34" charset="0"/>
          <a:cs typeface="Segoe UI" pitchFamily="34" charset="0"/>
        </a:defRPr>
      </a:lvl1pPr>
    </p:titleStyle>
    <p:bodyStyle>
      <a:lvl1pPr marL="457120" indent="-457120" algn="l" defTabSz="1218987" rtl="0" eaLnBrk="1" latinLnBrk="0" hangingPunct="1">
        <a:spcBef>
          <a:spcPct val="20000"/>
        </a:spcBef>
        <a:buFontTx/>
        <a:buBlip>
          <a:blip r:embed="rId25"/>
        </a:buBlip>
        <a:defRPr sz="4300" kern="1200">
          <a:solidFill>
            <a:schemeClr val="tx1"/>
          </a:solidFill>
          <a:latin typeface="+mn-lt"/>
          <a:ea typeface="+mn-ea"/>
          <a:cs typeface="+mn-cs"/>
        </a:defRPr>
      </a:lvl1pPr>
      <a:lvl2pPr marL="990427" indent="-380933" algn="l" defTabSz="1218987" rtl="0" eaLnBrk="1" latinLnBrk="0" hangingPunct="1">
        <a:spcBef>
          <a:spcPct val="20000"/>
        </a:spcBef>
        <a:buFontTx/>
        <a:buBlip>
          <a:blip r:embed="rId25"/>
        </a:buBlip>
        <a:defRPr sz="3700" kern="1200">
          <a:solidFill>
            <a:schemeClr val="tx1"/>
          </a:solidFill>
          <a:latin typeface="+mn-lt"/>
          <a:ea typeface="+mn-ea"/>
          <a:cs typeface="+mn-cs"/>
        </a:defRPr>
      </a:lvl2pPr>
      <a:lvl3pPr marL="1523733" indent="-304747" algn="l" defTabSz="1218987" rtl="0" eaLnBrk="1" latinLnBrk="0" hangingPunct="1">
        <a:spcBef>
          <a:spcPct val="20000"/>
        </a:spcBef>
        <a:buFontTx/>
        <a:buBlip>
          <a:blip r:embed="rId25"/>
        </a:buBlip>
        <a:defRPr sz="3200" kern="1200">
          <a:solidFill>
            <a:schemeClr val="tx1"/>
          </a:solidFill>
          <a:latin typeface="+mn-lt"/>
          <a:ea typeface="+mn-ea"/>
          <a:cs typeface="+mn-cs"/>
        </a:defRPr>
      </a:lvl3pPr>
      <a:lvl4pPr marL="2133227" indent="-304747" algn="l" defTabSz="1218987" rtl="0" eaLnBrk="1" latinLnBrk="0" hangingPunct="1">
        <a:spcBef>
          <a:spcPct val="20000"/>
        </a:spcBef>
        <a:buFontTx/>
        <a:buBlip>
          <a:blip r:embed="rId25"/>
        </a:buBlip>
        <a:defRPr sz="2700" kern="1200">
          <a:solidFill>
            <a:schemeClr val="tx1"/>
          </a:solidFill>
          <a:latin typeface="+mn-lt"/>
          <a:ea typeface="+mn-ea"/>
          <a:cs typeface="+mn-cs"/>
        </a:defRPr>
      </a:lvl4pPr>
      <a:lvl5pPr marL="2742720" indent="-304747" algn="l" defTabSz="1218987" rtl="0" eaLnBrk="1" latinLnBrk="0" hangingPunct="1">
        <a:spcBef>
          <a:spcPct val="20000"/>
        </a:spcBef>
        <a:buFontTx/>
        <a:buBlip>
          <a:blip r:embed="rId25"/>
        </a:buBlip>
        <a:defRPr sz="2700" kern="1200">
          <a:solidFill>
            <a:schemeClr val="tx1"/>
          </a:solidFill>
          <a:latin typeface="+mn-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2"/>
          <p:cNvSpPr>
            <a:spLocks noGrp="1"/>
          </p:cNvSpPr>
          <p:nvPr>
            <p:ph type="ftr" sz="quarter" idx="3"/>
          </p:nvPr>
        </p:nvSpPr>
        <p:spPr>
          <a:xfrm>
            <a:off x="269239" y="6558796"/>
            <a:ext cx="3859607" cy="134483"/>
          </a:xfrm>
          <a:prstGeom prst="rect">
            <a:avLst/>
          </a:prstGeom>
        </p:spPr>
        <p:txBody>
          <a:bodyPr vert="horz" lIns="0" tIns="0" rIns="91440" bIns="0" rtlCol="0" anchor="ctr"/>
          <a:lstStyle>
            <a:lvl1pPr marL="0" algn="l" defTabSz="914367" rtl="0" eaLnBrk="1" latinLnBrk="0" hangingPunct="1">
              <a:defRPr lang="en-US" sz="882" kern="1200">
                <a:gradFill>
                  <a:gsLst>
                    <a:gs pos="2239">
                      <a:schemeClr val="tx1"/>
                    </a:gs>
                    <a:gs pos="11940">
                      <a:schemeClr val="tx1"/>
                    </a:gs>
                  </a:gsLst>
                  <a:lin ang="5400000" scaled="0"/>
                </a:gradFill>
                <a:latin typeface="+mn-lt"/>
                <a:ea typeface="+mn-ea"/>
                <a:cs typeface="+mn-cs"/>
              </a:defRPr>
            </a:lvl1pPr>
          </a:lstStyle>
          <a:p>
            <a:r>
              <a:rPr lang="en-US"/>
              <a:t>Microsoft Confidential</a:t>
            </a:r>
          </a:p>
        </p:txBody>
      </p:sp>
      <p:sp>
        <p:nvSpPr>
          <p:cNvPr id="6" name="Slide Number Placeholder 4"/>
          <p:cNvSpPr>
            <a:spLocks noGrp="1"/>
          </p:cNvSpPr>
          <p:nvPr>
            <p:ph type="sldNum" sz="quarter" idx="4"/>
          </p:nvPr>
        </p:nvSpPr>
        <p:spPr>
          <a:xfrm>
            <a:off x="11367166" y="6558796"/>
            <a:ext cx="555596" cy="134483"/>
          </a:xfrm>
          <a:prstGeom prst="rect">
            <a:avLst/>
          </a:prstGeom>
        </p:spPr>
        <p:txBody>
          <a:bodyPr vert="horz" lIns="91440" tIns="0" rIns="0" bIns="0" rtlCol="0" anchor="ctr"/>
          <a:lstStyle>
            <a:lvl1pPr algn="r">
              <a:defRPr lang="en-US" sz="882" b="0" kern="1200" smtClean="0">
                <a:gradFill>
                  <a:gsLst>
                    <a:gs pos="2239">
                      <a:schemeClr val="tx1"/>
                    </a:gs>
                    <a:gs pos="11940">
                      <a:schemeClr val="tx1"/>
                    </a:gs>
                  </a:gsLst>
                  <a:lin ang="5400000" scaled="0"/>
                </a:gradFill>
                <a:latin typeface="+mn-lt"/>
                <a:ea typeface="+mn-ea"/>
                <a:cs typeface="+mn-cs"/>
              </a:defRPr>
            </a:lvl1pPr>
          </a:lstStyle>
          <a:p>
            <a:fld id="{27258FFF-F925-446B-8502-81C933981705}" type="slidenum">
              <a:rPr lang="en-US" smtClean="0"/>
              <a:pPr/>
              <a:t>‹#›</a:t>
            </a:fld>
            <a:endParaRPr lang="en-US"/>
          </a:p>
        </p:txBody>
      </p:sp>
    </p:spTree>
    <p:extLst>
      <p:ext uri="{BB962C8B-B14F-4D97-AF65-F5344CB8AC3E}">
        <p14:creationId xmlns:p14="http://schemas.microsoft.com/office/powerpoint/2010/main" val="661391625"/>
      </p:ext>
    </p:extLst>
  </p:cSld>
  <p:clrMap bg1="lt1" tx1="dk1" bg2="lt2" tx2="dk2" accent1="accent1" accent2="accent2" accent3="accent3" accent4="accent4" accent5="accent5" accent6="accent6" hlink="hlink" folHlink="folHlink"/>
  <p:sldLayoutIdLst>
    <p:sldLayoutId id="2147484210" r:id="rId1"/>
    <p:sldLayoutId id="2147484211" r:id="rId2"/>
    <p:sldLayoutId id="2147484212" r:id="rId3"/>
    <p:sldLayoutId id="2147484213" r:id="rId4"/>
    <p:sldLayoutId id="2147484214" r:id="rId5"/>
    <p:sldLayoutId id="2147484215" r:id="rId6"/>
    <p:sldLayoutId id="2147484216" r:id="rId7"/>
    <p:sldLayoutId id="2147484217" r:id="rId8"/>
    <p:sldLayoutId id="2147484218" r:id="rId9"/>
    <p:sldLayoutId id="2147484219" r:id="rId10"/>
    <p:sldLayoutId id="2147484220" r:id="rId11"/>
    <p:sldLayoutId id="2147484221" r:id="rId12"/>
    <p:sldLayoutId id="2147484222" r:id="rId13"/>
    <p:sldLayoutId id="2147484223" r:id="rId14"/>
    <p:sldLayoutId id="2147484224" r:id="rId15"/>
    <p:sldLayoutId id="2147484225" r:id="rId16"/>
    <p:sldLayoutId id="2147484226" r:id="rId17"/>
    <p:sldLayoutId id="2147484227" r:id="rId18"/>
    <p:sldLayoutId id="2147484228" r:id="rId19"/>
    <p:sldLayoutId id="2147484229" r:id="rId20"/>
    <p:sldLayoutId id="2147484230" r:id="rId21"/>
    <p:sldLayoutId id="2147484231" r:id="rId22"/>
    <p:sldLayoutId id="2147484232" r:id="rId23"/>
    <p:sldLayoutId id="2147484233" r:id="rId24"/>
    <p:sldLayoutId id="2147484234" r:id="rId25"/>
    <p:sldLayoutId id="2147484235" r:id="rId26"/>
    <p:sldLayoutId id="2147484236" r:id="rId27"/>
    <p:sldLayoutId id="2147484237" r:id="rId28"/>
    <p:sldLayoutId id="2147484238" r:id="rId29"/>
    <p:sldLayoutId id="2147484239" r:id="rId30"/>
    <p:sldLayoutId id="2147484240" r:id="rId31"/>
    <p:sldLayoutId id="2147484241" r:id="rId32"/>
    <p:sldLayoutId id="2147484242" r:id="rId33"/>
    <p:sldLayoutId id="2147484243" r:id="rId34"/>
    <p:sldLayoutId id="2147484244" r:id="rId35"/>
    <p:sldLayoutId id="2147484245" r:id="rId36"/>
    <p:sldLayoutId id="2147484246" r:id="rId37"/>
  </p:sldLayoutIdLst>
  <p:transition>
    <p:fade/>
  </p:transition>
  <p:hf sldNum="0" hdr="0" dt="0"/>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0"/>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2686209002"/>
      </p:ext>
    </p:extLst>
  </p:cSld>
  <p:clrMap bg1="dk1" tx1="lt1" bg2="dk2" tx2="lt2" accent1="accent1" accent2="accent2" accent3="accent3" accent4="accent4" accent5="accent5" accent6="accent6" hlink="hlink" folHlink="folHlink"/>
  <p:sldLayoutIdLst>
    <p:sldLayoutId id="2147484248" r:id="rId1"/>
    <p:sldLayoutId id="2147484249" r:id="rId2"/>
    <p:sldLayoutId id="2147484250" r:id="rId3"/>
    <p:sldLayoutId id="2147484251" r:id="rId4"/>
    <p:sldLayoutId id="2147484252" r:id="rId5"/>
    <p:sldLayoutId id="2147484253" r:id="rId6"/>
    <p:sldLayoutId id="2147484254" r:id="rId7"/>
    <p:sldLayoutId id="2147484255" r:id="rId8"/>
    <p:sldLayoutId id="2147484256" r:id="rId9"/>
    <p:sldLayoutId id="2147484257" r:id="rId10"/>
    <p:sldLayoutId id="2147484258" r:id="rId11"/>
    <p:sldLayoutId id="2147484259" r:id="rId12"/>
    <p:sldLayoutId id="2147484260" r:id="rId13"/>
    <p:sldLayoutId id="2147484261" r:id="rId14"/>
    <p:sldLayoutId id="2147484262" r:id="rId15"/>
    <p:sldLayoutId id="2147484263" r:id="rId16"/>
    <p:sldLayoutId id="2147484264" r:id="rId17"/>
    <p:sldLayoutId id="2147484265"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xml"/><Relationship Id="rId1" Type="http://schemas.openxmlformats.org/officeDocument/2006/relationships/slideLayout" Target="../slideLayouts/slideLayout296.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8.xml"/></Relationships>
</file>

<file path=ppt/slides/_rels/slide100.xml.rels><?xml version="1.0" encoding="UTF-8" standalone="yes"?>
<Relationships xmlns="http://schemas.openxmlformats.org/package/2006/relationships"><Relationship Id="rId3" Type="http://schemas.openxmlformats.org/officeDocument/2006/relationships/image" Target="../media/image128.png"/><Relationship Id="rId7" Type="http://schemas.openxmlformats.org/officeDocument/2006/relationships/slide" Target="slide34.xml"/><Relationship Id="rId2" Type="http://schemas.openxmlformats.org/officeDocument/2006/relationships/notesSlide" Target="../notesSlides/notesSlide87.xml"/><Relationship Id="rId1" Type="http://schemas.openxmlformats.org/officeDocument/2006/relationships/slideLayout" Target="../slideLayouts/slideLayout165.xml"/><Relationship Id="rId6" Type="http://schemas.openxmlformats.org/officeDocument/2006/relationships/slide" Target="slide127.xml"/><Relationship Id="rId5" Type="http://schemas.openxmlformats.org/officeDocument/2006/relationships/slide" Target="slide68.xml"/><Relationship Id="rId4" Type="http://schemas.openxmlformats.org/officeDocument/2006/relationships/image" Target="../media/image129.svg"/></Relationships>
</file>

<file path=ppt/slides/_rels/slide101.xml.rels><?xml version="1.0" encoding="UTF-8" standalone="yes"?>
<Relationships xmlns="http://schemas.openxmlformats.org/package/2006/relationships"><Relationship Id="rId8" Type="http://schemas.openxmlformats.org/officeDocument/2006/relationships/slide" Target="slide127.xml"/><Relationship Id="rId3" Type="http://schemas.openxmlformats.org/officeDocument/2006/relationships/image" Target="../media/image128.png"/><Relationship Id="rId7" Type="http://schemas.openxmlformats.org/officeDocument/2006/relationships/slide" Target="slide68.xml"/><Relationship Id="rId2" Type="http://schemas.openxmlformats.org/officeDocument/2006/relationships/notesSlide" Target="../notesSlides/notesSlide88.xml"/><Relationship Id="rId1" Type="http://schemas.openxmlformats.org/officeDocument/2006/relationships/slideLayout" Target="../slideLayouts/slideLayout165.xml"/><Relationship Id="rId6" Type="http://schemas.openxmlformats.org/officeDocument/2006/relationships/image" Target="../media/image131.svg"/><Relationship Id="rId5" Type="http://schemas.openxmlformats.org/officeDocument/2006/relationships/image" Target="../media/image130.png"/><Relationship Id="rId4" Type="http://schemas.openxmlformats.org/officeDocument/2006/relationships/image" Target="../media/image129.svg"/><Relationship Id="rId9" Type="http://schemas.openxmlformats.org/officeDocument/2006/relationships/slide" Target="slide34.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16.xml"/></Relationships>
</file>

<file path=ppt/slides/_rels/slide103.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89.xml"/><Relationship Id="rId1" Type="http://schemas.openxmlformats.org/officeDocument/2006/relationships/slideLayout" Target="../slideLayouts/slideLayout237.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37.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6.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6.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6.xml"/></Relationships>
</file>

<file path=ppt/slides/_rels/slide10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94.xml"/><Relationship Id="rId1" Type="http://schemas.openxmlformats.org/officeDocument/2006/relationships/slideLayout" Target="../slideLayouts/slideLayout296.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6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8.xml"/></Relationships>
</file>

<file path=ppt/slides/_rels/slide110.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96.xml"/><Relationship Id="rId1" Type="http://schemas.openxmlformats.org/officeDocument/2006/relationships/slideLayout" Target="../slideLayouts/slideLayout39.xml"/><Relationship Id="rId5" Type="http://schemas.openxmlformats.org/officeDocument/2006/relationships/image" Target="../media/image134.png"/><Relationship Id="rId4" Type="http://schemas.openxmlformats.org/officeDocument/2006/relationships/image" Target="../media/image93.png"/></Relationships>
</file>

<file path=ppt/slides/_rels/slide11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97.xml"/><Relationship Id="rId1" Type="http://schemas.openxmlformats.org/officeDocument/2006/relationships/slideLayout" Target="../slideLayouts/slideLayout39.xml"/><Relationship Id="rId5" Type="http://schemas.openxmlformats.org/officeDocument/2006/relationships/image" Target="../media/image136.png"/><Relationship Id="rId4" Type="http://schemas.openxmlformats.org/officeDocument/2006/relationships/image" Target="../media/image135.png"/></Relationships>
</file>

<file path=ppt/slides/_rels/slide11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98.xml"/><Relationship Id="rId1" Type="http://schemas.openxmlformats.org/officeDocument/2006/relationships/slideLayout" Target="../slideLayouts/slideLayout39.xml"/><Relationship Id="rId6" Type="http://schemas.openxmlformats.org/officeDocument/2006/relationships/image" Target="../media/image138.png"/><Relationship Id="rId5" Type="http://schemas.openxmlformats.org/officeDocument/2006/relationships/image" Target="../media/image137.png"/><Relationship Id="rId4" Type="http://schemas.openxmlformats.org/officeDocument/2006/relationships/image" Target="../media/image93.png"/></Relationships>
</file>

<file path=ppt/slides/_rels/slide113.xml.rels><?xml version="1.0" encoding="UTF-8" standalone="yes"?>
<Relationships xmlns="http://schemas.openxmlformats.org/package/2006/relationships"><Relationship Id="rId3" Type="http://schemas.openxmlformats.org/officeDocument/2006/relationships/image" Target="../media/image94.png"/><Relationship Id="rId7" Type="http://schemas.openxmlformats.org/officeDocument/2006/relationships/image" Target="../media/image140.png"/><Relationship Id="rId2" Type="http://schemas.openxmlformats.org/officeDocument/2006/relationships/notesSlide" Target="../notesSlides/notesSlide99.xml"/><Relationship Id="rId1" Type="http://schemas.openxmlformats.org/officeDocument/2006/relationships/slideLayout" Target="../slideLayouts/slideLayout39.xml"/><Relationship Id="rId6" Type="http://schemas.openxmlformats.org/officeDocument/2006/relationships/image" Target="../media/image139.png"/><Relationship Id="rId5" Type="http://schemas.openxmlformats.org/officeDocument/2006/relationships/image" Target="../media/image137.png"/><Relationship Id="rId4" Type="http://schemas.openxmlformats.org/officeDocument/2006/relationships/image" Target="../media/image93.png"/></Relationships>
</file>

<file path=ppt/slides/_rels/slide114.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00.xml"/><Relationship Id="rId1" Type="http://schemas.openxmlformats.org/officeDocument/2006/relationships/slideLayout" Target="../slideLayouts/slideLayout39.xml"/><Relationship Id="rId6" Type="http://schemas.openxmlformats.org/officeDocument/2006/relationships/image" Target="../media/image141.png"/><Relationship Id="rId5" Type="http://schemas.openxmlformats.org/officeDocument/2006/relationships/image" Target="../media/image140.png"/><Relationship Id="rId4" Type="http://schemas.openxmlformats.org/officeDocument/2006/relationships/image" Target="../media/image94.png"/></Relationships>
</file>

<file path=ppt/slides/_rels/slide115.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01.xml"/><Relationship Id="rId1" Type="http://schemas.openxmlformats.org/officeDocument/2006/relationships/slideLayout" Target="../slideLayouts/slideLayout39.xml"/></Relationships>
</file>

<file path=ppt/slides/_rels/slide11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02.xml"/><Relationship Id="rId1" Type="http://schemas.openxmlformats.org/officeDocument/2006/relationships/slideLayout" Target="../slideLayouts/slideLayout39.xml"/><Relationship Id="rId6" Type="http://schemas.openxmlformats.org/officeDocument/2006/relationships/image" Target="../media/image144.png"/><Relationship Id="rId5" Type="http://schemas.openxmlformats.org/officeDocument/2006/relationships/image" Target="../media/image143.png"/><Relationship Id="rId4" Type="http://schemas.openxmlformats.org/officeDocument/2006/relationships/image" Target="../media/image142.png"/></Relationships>
</file>

<file path=ppt/slides/_rels/slide117.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03.xml"/><Relationship Id="rId1" Type="http://schemas.openxmlformats.org/officeDocument/2006/relationships/slideLayout" Target="../slideLayouts/slideLayout39.xml"/><Relationship Id="rId5" Type="http://schemas.openxmlformats.org/officeDocument/2006/relationships/image" Target="../media/image146.png"/><Relationship Id="rId4" Type="http://schemas.openxmlformats.org/officeDocument/2006/relationships/image" Target="../media/image145.png"/></Relationships>
</file>

<file path=ppt/slides/_rels/slide118.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04.xml"/><Relationship Id="rId1" Type="http://schemas.openxmlformats.org/officeDocument/2006/relationships/slideLayout" Target="../slideLayouts/slideLayout39.xml"/><Relationship Id="rId5" Type="http://schemas.openxmlformats.org/officeDocument/2006/relationships/image" Target="../media/image148.png"/><Relationship Id="rId4" Type="http://schemas.openxmlformats.org/officeDocument/2006/relationships/image" Target="../media/image147.png"/></Relationships>
</file>

<file path=ppt/slides/_rels/slide11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05.xml"/><Relationship Id="rId1" Type="http://schemas.openxmlformats.org/officeDocument/2006/relationships/slideLayout" Target="../slideLayouts/slideLayout39.xml"/><Relationship Id="rId5" Type="http://schemas.openxmlformats.org/officeDocument/2006/relationships/image" Target="../media/image150.png"/><Relationship Id="rId4" Type="http://schemas.openxmlformats.org/officeDocument/2006/relationships/image" Target="../media/image149.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8.xml"/></Relationships>
</file>

<file path=ppt/slides/_rels/slide120.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06.xml"/><Relationship Id="rId1" Type="http://schemas.openxmlformats.org/officeDocument/2006/relationships/slideLayout" Target="../slideLayouts/slideLayout56.xml"/></Relationships>
</file>

<file path=ppt/slides/_rels/slide12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07.xml"/><Relationship Id="rId1" Type="http://schemas.openxmlformats.org/officeDocument/2006/relationships/slideLayout" Target="../slideLayouts/slideLayout56.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26.xml"/></Relationships>
</file>

<file path=ppt/slides/_rels/slide12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09.xml"/><Relationship Id="rId1" Type="http://schemas.openxmlformats.org/officeDocument/2006/relationships/slideLayout" Target="../slideLayouts/slideLayout296.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27.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198.xml"/></Relationships>
</file>

<file path=ppt/slides/_rels/slide128.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192.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192.xml"/></Relationships>
</file>

<file path=ppt/slides/_rels/slide1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0.xml"/><Relationship Id="rId1" Type="http://schemas.openxmlformats.org/officeDocument/2006/relationships/slideLayout" Target="../slideLayouts/slideLayout108.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192.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192.xml"/></Relationships>
</file>

<file path=ppt/slides/_rels/slide14.xml.rels><?xml version="1.0" encoding="UTF-8" standalone="yes"?>
<Relationships xmlns="http://schemas.openxmlformats.org/package/2006/relationships"><Relationship Id="rId3" Type="http://schemas.openxmlformats.org/officeDocument/2006/relationships/image" Target="../media/image77.jpg"/><Relationship Id="rId2" Type="http://schemas.openxmlformats.org/officeDocument/2006/relationships/notesSlide" Target="../notesSlides/notesSlide11.xml"/><Relationship Id="rId1" Type="http://schemas.openxmlformats.org/officeDocument/2006/relationships/slideLayout" Target="../slideLayouts/slideLayout26.xml"/><Relationship Id="rId4" Type="http://schemas.openxmlformats.org/officeDocument/2006/relationships/image" Target="../media/image78.png"/></Relationships>
</file>

<file path=ppt/slides/_rels/slide1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2.xml"/><Relationship Id="rId1" Type="http://schemas.openxmlformats.org/officeDocument/2006/relationships/slideLayout" Target="../slideLayouts/slideLayout27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3.xml"/><Relationship Id="rId1" Type="http://schemas.openxmlformats.org/officeDocument/2006/relationships/slideLayout" Target="../slideLayouts/slideLayout29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4.xml"/><Relationship Id="rId1" Type="http://schemas.openxmlformats.org/officeDocument/2006/relationships/slideLayout" Target="../slideLayouts/slideLayout10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5.xml"/><Relationship Id="rId1" Type="http://schemas.openxmlformats.org/officeDocument/2006/relationships/slideLayout" Target="../slideLayouts/slideLayout108.xml"/><Relationship Id="rId4" Type="http://schemas.openxmlformats.org/officeDocument/2006/relationships/image" Target="../media/image8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6.xml"/><Relationship Id="rId1" Type="http://schemas.openxmlformats.org/officeDocument/2006/relationships/slideLayout" Target="../slideLayouts/slideLayout29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1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08.xml"/></Relationships>
</file>

<file path=ppt/slides/_rels/slide2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9.xml"/><Relationship Id="rId1" Type="http://schemas.openxmlformats.org/officeDocument/2006/relationships/slideLayout" Target="../slideLayouts/slideLayout108.xml"/></Relationships>
</file>

<file path=ppt/slides/_rels/slide26.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0.xml"/><Relationship Id="rId1" Type="http://schemas.openxmlformats.org/officeDocument/2006/relationships/slideLayout" Target="../slideLayouts/slideLayout10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17.xml"/></Relationships>
</file>

<file path=ppt/slides/_rels/slide2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2.xml"/><Relationship Id="rId1" Type="http://schemas.openxmlformats.org/officeDocument/2006/relationships/slideLayout" Target="../slideLayouts/slideLayout108.xml"/></Relationships>
</file>

<file path=ppt/slides/_rels/slide2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3.xml"/><Relationship Id="rId1" Type="http://schemas.openxmlformats.org/officeDocument/2006/relationships/slideLayout" Target="../slideLayouts/slideLayout10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0.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4.xml"/><Relationship Id="rId1" Type="http://schemas.openxmlformats.org/officeDocument/2006/relationships/slideLayout" Target="../slideLayouts/slideLayout10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5.xml"/><Relationship Id="rId1" Type="http://schemas.openxmlformats.org/officeDocument/2006/relationships/slideLayout" Target="../slideLayouts/slideLayout108.xml"/></Relationships>
</file>

<file path=ppt/slides/_rels/slide3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26.xml"/><Relationship Id="rId1" Type="http://schemas.openxmlformats.org/officeDocument/2006/relationships/slideLayout" Target="../slideLayouts/slideLayout108.xml"/><Relationship Id="rId4" Type="http://schemas.openxmlformats.org/officeDocument/2006/relationships/image" Target="../media/image82.png"/></Relationships>
</file>

<file path=ppt/slides/_rels/slide34.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27.xml"/><Relationship Id="rId1" Type="http://schemas.openxmlformats.org/officeDocument/2006/relationships/slideLayout" Target="../slideLayouts/slideLayout26.xml"/></Relationships>
</file>

<file path=ppt/slides/_rels/slide35.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28.xml"/><Relationship Id="rId1" Type="http://schemas.openxmlformats.org/officeDocument/2006/relationships/slideLayout" Target="../slideLayouts/slideLayout108.xml"/><Relationship Id="rId4" Type="http://schemas.openxmlformats.org/officeDocument/2006/relationships/image" Target="../media/image82.png"/></Relationships>
</file>

<file path=ppt/slides/_rels/slide36.xml.rels><?xml version="1.0" encoding="UTF-8" standalone="yes"?>
<Relationships xmlns="http://schemas.openxmlformats.org/package/2006/relationships"><Relationship Id="rId3" Type="http://schemas.openxmlformats.org/officeDocument/2006/relationships/image" Target="../media/image85.tiff"/><Relationship Id="rId2" Type="http://schemas.openxmlformats.org/officeDocument/2006/relationships/notesSlide" Target="../notesSlides/notesSlide29.xml"/><Relationship Id="rId1" Type="http://schemas.openxmlformats.org/officeDocument/2006/relationships/slideLayout" Target="../slideLayouts/slideLayout26.xml"/></Relationships>
</file>

<file path=ppt/slides/_rels/slide3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30.xml"/><Relationship Id="rId1" Type="http://schemas.openxmlformats.org/officeDocument/2006/relationships/slideLayout" Target="../slideLayouts/slideLayout108.xml"/><Relationship Id="rId4" Type="http://schemas.openxmlformats.org/officeDocument/2006/relationships/image" Target="../media/image82.png"/></Relationships>
</file>

<file path=ppt/slides/_rels/slide38.xml.rels><?xml version="1.0" encoding="UTF-8" standalone="yes"?>
<Relationships xmlns="http://schemas.openxmlformats.org/package/2006/relationships"><Relationship Id="rId3" Type="http://schemas.openxmlformats.org/officeDocument/2006/relationships/slide" Target="slide48.xml"/><Relationship Id="rId2" Type="http://schemas.openxmlformats.org/officeDocument/2006/relationships/notesSlide" Target="../notesSlides/notesSlide31.xml"/><Relationship Id="rId1" Type="http://schemas.openxmlformats.org/officeDocument/2006/relationships/slideLayout" Target="../slideLayouts/slideLayout165.xml"/></Relationships>
</file>

<file path=ppt/slides/_rels/slide39.xml.rels><?xml version="1.0" encoding="UTF-8" standalone="yes"?>
<Relationships xmlns="http://schemas.openxmlformats.org/package/2006/relationships"><Relationship Id="rId3" Type="http://schemas.openxmlformats.org/officeDocument/2006/relationships/slide" Target="slide42.xml"/><Relationship Id="rId2" Type="http://schemas.openxmlformats.org/officeDocument/2006/relationships/notesSlide" Target="../notesSlides/notesSlide32.xml"/><Relationship Id="rId1" Type="http://schemas.openxmlformats.org/officeDocument/2006/relationships/slideLayout" Target="../slideLayouts/slideLayout165.xml"/></Relationships>
</file>

<file path=ppt/slides/_rels/slide4.xml.rels><?xml version="1.0" encoding="UTF-8" standalone="yes"?>
<Relationships xmlns="http://schemas.openxmlformats.org/package/2006/relationships"><Relationship Id="rId3" Type="http://schemas.openxmlformats.org/officeDocument/2006/relationships/image" Target="../media/image71.JPG"/><Relationship Id="rId2" Type="http://schemas.openxmlformats.org/officeDocument/2006/relationships/image" Target="../media/image70.JPG"/><Relationship Id="rId1" Type="http://schemas.openxmlformats.org/officeDocument/2006/relationships/slideLayout" Target="../slideLayouts/slideLayout26.xml"/><Relationship Id="rId5" Type="http://schemas.openxmlformats.org/officeDocument/2006/relationships/image" Target="../media/image73.JPG"/><Relationship Id="rId4" Type="http://schemas.openxmlformats.org/officeDocument/2006/relationships/image" Target="../media/image72.JPG"/></Relationships>
</file>

<file path=ppt/slides/_rels/slide40.xml.rels><?xml version="1.0" encoding="UTF-8" standalone="yes"?>
<Relationships xmlns="http://schemas.openxmlformats.org/package/2006/relationships"><Relationship Id="rId3" Type="http://schemas.openxmlformats.org/officeDocument/2006/relationships/slide" Target="slide40.xml"/><Relationship Id="rId2" Type="http://schemas.openxmlformats.org/officeDocument/2006/relationships/notesSlide" Target="../notesSlides/notesSlide33.xml"/><Relationship Id="rId1" Type="http://schemas.openxmlformats.org/officeDocument/2006/relationships/slideLayout" Target="../slideLayouts/slideLayout165.xml"/><Relationship Id="rId5" Type="http://schemas.openxmlformats.org/officeDocument/2006/relationships/image" Target="../media/image87.png"/><Relationship Id="rId4" Type="http://schemas.openxmlformats.org/officeDocument/2006/relationships/image" Target="../media/image86.png"/></Relationships>
</file>

<file path=ppt/slides/_rels/slide4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4.xml"/><Relationship Id="rId1" Type="http://schemas.openxmlformats.org/officeDocument/2006/relationships/slideLayout" Target="../slideLayouts/slideLayout29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4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5.xml"/><Relationship Id="rId1" Type="http://schemas.openxmlformats.org/officeDocument/2006/relationships/slideLayout" Target="../slideLayouts/slideLayout296.xml"/></Relationships>
</file>

<file path=ppt/slides/_rels/slide44.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36.xml"/><Relationship Id="rId1" Type="http://schemas.openxmlformats.org/officeDocument/2006/relationships/slideLayout" Target="../slideLayouts/slideLayout108.xml"/><Relationship Id="rId4" Type="http://schemas.openxmlformats.org/officeDocument/2006/relationships/image" Target="../media/image82.png"/></Relationships>
</file>

<file path=ppt/slides/_rels/slide4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37.xml"/><Relationship Id="rId1" Type="http://schemas.openxmlformats.org/officeDocument/2006/relationships/slideLayout" Target="../slideLayouts/slideLayout108.xml"/></Relationships>
</file>

<file path=ppt/slides/_rels/slide46.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38.xml"/><Relationship Id="rId1" Type="http://schemas.openxmlformats.org/officeDocument/2006/relationships/slideLayout" Target="../slideLayouts/slideLayout108.xml"/><Relationship Id="rId4" Type="http://schemas.openxmlformats.org/officeDocument/2006/relationships/image" Target="../media/image90.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6.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6.xml"/></Relationships>
</file>

<file path=ppt/slides/_rels/slide4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41.xml"/><Relationship Id="rId1" Type="http://schemas.openxmlformats.org/officeDocument/2006/relationships/slideLayout" Target="../slideLayouts/slideLayout108.xml"/><Relationship Id="rId4" Type="http://schemas.openxmlformats.org/officeDocument/2006/relationships/image" Target="../media/image90.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6.xml"/></Relationships>
</file>

<file path=ppt/slides/_rels/slide5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42.xml"/><Relationship Id="rId1" Type="http://schemas.openxmlformats.org/officeDocument/2006/relationships/slideLayout" Target="../slideLayouts/slideLayout108.xml"/><Relationship Id="rId4" Type="http://schemas.openxmlformats.org/officeDocument/2006/relationships/image" Target="../media/image90.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9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9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08.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08.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08.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9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08.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08.xml"/></Relationships>
</file>

<file path=ppt/slides/_rels/slide59.xml.rels><?xml version="1.0" encoding="UTF-8" standalone="yes"?>
<Relationships xmlns="http://schemas.openxmlformats.org/package/2006/relationships"><Relationship Id="rId3" Type="http://schemas.openxmlformats.org/officeDocument/2006/relationships/image" Target="../media/image91.jpg"/><Relationship Id="rId2" Type="http://schemas.openxmlformats.org/officeDocument/2006/relationships/notesSlide" Target="../notesSlides/notesSlide51.xml"/><Relationship Id="rId1" Type="http://schemas.openxmlformats.org/officeDocument/2006/relationships/slideLayout" Target="../slideLayouts/slideLayout2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9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6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52.xml"/><Relationship Id="rId1" Type="http://schemas.openxmlformats.org/officeDocument/2006/relationships/slideLayout" Target="../slideLayouts/slideLayout296.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08.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08.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08.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6.xml"/></Relationships>
</file>

<file path=ppt/slides/_rels/slide6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57.xml"/><Relationship Id="rId1" Type="http://schemas.openxmlformats.org/officeDocument/2006/relationships/slideLayout" Target="../slideLayouts/slideLayout296.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6.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6.xml"/></Relationships>
</file>

<file path=ppt/slides/_rels/slide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xml"/><Relationship Id="rId1" Type="http://schemas.openxmlformats.org/officeDocument/2006/relationships/slideLayout" Target="../slideLayouts/slideLayout296.xml"/></Relationships>
</file>

<file path=ppt/slides/_rels/slide7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60.xml"/><Relationship Id="rId1" Type="http://schemas.openxmlformats.org/officeDocument/2006/relationships/slideLayout" Target="../slideLayouts/slideLayout108.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08.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08.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6.xml"/></Relationships>
</file>

<file path=ppt/slides/_rels/slide7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64.xml"/><Relationship Id="rId1" Type="http://schemas.openxmlformats.org/officeDocument/2006/relationships/slideLayout" Target="../slideLayouts/slideLayout296.xml"/></Relationships>
</file>

<file path=ppt/slides/_rels/slide75.xml.rels><?xml version="1.0" encoding="UTF-8" standalone="yes"?>
<Relationships xmlns="http://schemas.openxmlformats.org/package/2006/relationships"><Relationship Id="rId8" Type="http://schemas.microsoft.com/office/2007/relationships/hdphoto" Target="../media/hdphoto7.wdp"/><Relationship Id="rId3" Type="http://schemas.openxmlformats.org/officeDocument/2006/relationships/image" Target="../media/image92.png"/><Relationship Id="rId7" Type="http://schemas.openxmlformats.org/officeDocument/2006/relationships/image" Target="../media/image95.png"/><Relationship Id="rId2" Type="http://schemas.openxmlformats.org/officeDocument/2006/relationships/notesSlide" Target="../notesSlides/notesSlide65.xml"/><Relationship Id="rId1" Type="http://schemas.openxmlformats.org/officeDocument/2006/relationships/slideLayout" Target="../slideLayouts/slideLayout39.xml"/><Relationship Id="rId6" Type="http://schemas.openxmlformats.org/officeDocument/2006/relationships/image" Target="../media/image94.png"/><Relationship Id="rId5" Type="http://schemas.openxmlformats.org/officeDocument/2006/relationships/image" Target="../media/image93.png"/><Relationship Id="rId4" Type="http://schemas.microsoft.com/office/2007/relationships/hdphoto" Target="../media/hdphoto6.wdp"/><Relationship Id="rId9" Type="http://schemas.openxmlformats.org/officeDocument/2006/relationships/image" Target="../media/image96.png"/></Relationships>
</file>

<file path=ppt/slides/_rels/slide76.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93.png"/><Relationship Id="rId7" Type="http://schemas.openxmlformats.org/officeDocument/2006/relationships/diagramColors" Target="../diagrams/colors1.xml"/><Relationship Id="rId12" Type="http://schemas.microsoft.com/office/2007/relationships/hdphoto" Target="../media/hdphoto7.wdp"/><Relationship Id="rId2" Type="http://schemas.openxmlformats.org/officeDocument/2006/relationships/notesSlide" Target="../notesSlides/notesSlide66.xml"/><Relationship Id="rId1" Type="http://schemas.openxmlformats.org/officeDocument/2006/relationships/slideLayout" Target="../slideLayouts/slideLayout39.xml"/><Relationship Id="rId6" Type="http://schemas.openxmlformats.org/officeDocument/2006/relationships/diagramQuickStyle" Target="../diagrams/quickStyle1.xml"/><Relationship Id="rId11" Type="http://schemas.openxmlformats.org/officeDocument/2006/relationships/image" Target="../media/image95.png"/><Relationship Id="rId5" Type="http://schemas.openxmlformats.org/officeDocument/2006/relationships/diagramLayout" Target="../diagrams/layout1.xml"/><Relationship Id="rId10" Type="http://schemas.microsoft.com/office/2007/relationships/hdphoto" Target="../media/hdphoto6.wdp"/><Relationship Id="rId4" Type="http://schemas.openxmlformats.org/officeDocument/2006/relationships/diagramData" Target="../diagrams/data1.xml"/><Relationship Id="rId9" Type="http://schemas.openxmlformats.org/officeDocument/2006/relationships/image" Target="../media/image92.png"/></Relationships>
</file>

<file path=ppt/slides/_rels/slide77.xml.rels><?xml version="1.0" encoding="UTF-8" standalone="yes"?>
<Relationships xmlns="http://schemas.openxmlformats.org/package/2006/relationships"><Relationship Id="rId8" Type="http://schemas.microsoft.com/office/2007/relationships/diagramDrawing" Target="../diagrams/drawing2.xml"/><Relationship Id="rId13" Type="http://schemas.openxmlformats.org/officeDocument/2006/relationships/image" Target="../media/image99.png"/><Relationship Id="rId3" Type="http://schemas.openxmlformats.org/officeDocument/2006/relationships/image" Target="../media/image93.png"/><Relationship Id="rId7" Type="http://schemas.openxmlformats.org/officeDocument/2006/relationships/diagramColors" Target="../diagrams/colors2.xml"/><Relationship Id="rId12" Type="http://schemas.openxmlformats.org/officeDocument/2006/relationships/image" Target="../media/image98.png"/><Relationship Id="rId2" Type="http://schemas.openxmlformats.org/officeDocument/2006/relationships/notesSlide" Target="../notesSlides/notesSlide67.xml"/><Relationship Id="rId1" Type="http://schemas.openxmlformats.org/officeDocument/2006/relationships/slideLayout" Target="../slideLayouts/slideLayout39.xml"/><Relationship Id="rId6" Type="http://schemas.openxmlformats.org/officeDocument/2006/relationships/diagramQuickStyle" Target="../diagrams/quickStyle2.xml"/><Relationship Id="rId11" Type="http://schemas.openxmlformats.org/officeDocument/2006/relationships/image" Target="../media/image97.png"/><Relationship Id="rId5" Type="http://schemas.openxmlformats.org/officeDocument/2006/relationships/diagramLayout" Target="../diagrams/layout2.xml"/><Relationship Id="rId10" Type="http://schemas.microsoft.com/office/2007/relationships/hdphoto" Target="../media/hdphoto7.wdp"/><Relationship Id="rId4" Type="http://schemas.openxmlformats.org/officeDocument/2006/relationships/diagramData" Target="../diagrams/data2.xml"/><Relationship Id="rId9" Type="http://schemas.openxmlformats.org/officeDocument/2006/relationships/image" Target="../media/image95.png"/></Relationships>
</file>

<file path=ppt/slides/_rels/slide78.xml.rels><?xml version="1.0" encoding="UTF-8" standalone="yes"?>
<Relationships xmlns="http://schemas.openxmlformats.org/package/2006/relationships"><Relationship Id="rId8" Type="http://schemas.microsoft.com/office/2007/relationships/diagramDrawing" Target="../diagrams/drawing3.xml"/><Relationship Id="rId13" Type="http://schemas.openxmlformats.org/officeDocument/2006/relationships/image" Target="../media/image98.png"/><Relationship Id="rId3" Type="http://schemas.openxmlformats.org/officeDocument/2006/relationships/image" Target="../media/image93.png"/><Relationship Id="rId7" Type="http://schemas.openxmlformats.org/officeDocument/2006/relationships/diagramColors" Target="../diagrams/colors3.xml"/><Relationship Id="rId12" Type="http://schemas.openxmlformats.org/officeDocument/2006/relationships/image" Target="../media/image97.png"/><Relationship Id="rId2" Type="http://schemas.openxmlformats.org/officeDocument/2006/relationships/notesSlide" Target="../notesSlides/notesSlide68.xml"/><Relationship Id="rId16" Type="http://schemas.openxmlformats.org/officeDocument/2006/relationships/image" Target="../media/image102.png"/><Relationship Id="rId1" Type="http://schemas.openxmlformats.org/officeDocument/2006/relationships/slideLayout" Target="../slideLayouts/slideLayout39.xml"/><Relationship Id="rId6" Type="http://schemas.openxmlformats.org/officeDocument/2006/relationships/diagramQuickStyle" Target="../diagrams/quickStyle3.xml"/><Relationship Id="rId11" Type="http://schemas.openxmlformats.org/officeDocument/2006/relationships/image" Target="../media/image100.png"/><Relationship Id="rId5" Type="http://schemas.openxmlformats.org/officeDocument/2006/relationships/diagramLayout" Target="../diagrams/layout3.xml"/><Relationship Id="rId15" Type="http://schemas.openxmlformats.org/officeDocument/2006/relationships/image" Target="../media/image101.png"/><Relationship Id="rId10" Type="http://schemas.microsoft.com/office/2007/relationships/hdphoto" Target="../media/hdphoto7.wdp"/><Relationship Id="rId4" Type="http://schemas.openxmlformats.org/officeDocument/2006/relationships/diagramData" Target="../diagrams/data3.xml"/><Relationship Id="rId9" Type="http://schemas.openxmlformats.org/officeDocument/2006/relationships/image" Target="../media/image95.png"/><Relationship Id="rId14" Type="http://schemas.openxmlformats.org/officeDocument/2006/relationships/image" Target="../media/image99.png"/></Relationships>
</file>

<file path=ppt/slides/_rels/slide7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69.xml"/><Relationship Id="rId1" Type="http://schemas.openxmlformats.org/officeDocument/2006/relationships/slideLayout" Target="../slideLayouts/slideLayout39.xml"/><Relationship Id="rId6" Type="http://schemas.openxmlformats.org/officeDocument/2006/relationships/image" Target="../media/image104.png"/><Relationship Id="rId5" Type="http://schemas.openxmlformats.org/officeDocument/2006/relationships/hyperlink" Target="http://laprofessoressavirisponde.blogspot.it/2013/07/" TargetMode="External"/><Relationship Id="rId4" Type="http://schemas.openxmlformats.org/officeDocument/2006/relationships/image" Target="../media/image103.png"/></Relationships>
</file>

<file path=ppt/slides/_rels/slide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5.xml"/><Relationship Id="rId1" Type="http://schemas.openxmlformats.org/officeDocument/2006/relationships/slideLayout" Target="../slideLayouts/slideLayout149.xml"/><Relationship Id="rId4" Type="http://schemas.openxmlformats.org/officeDocument/2006/relationships/image" Target="../media/image75.jpeg"/></Relationships>
</file>

<file path=ppt/slides/_rels/slide80.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70.xml"/><Relationship Id="rId1" Type="http://schemas.openxmlformats.org/officeDocument/2006/relationships/slideLayout" Target="../slideLayouts/slideLayout39.xml"/><Relationship Id="rId6" Type="http://schemas.openxmlformats.org/officeDocument/2006/relationships/image" Target="../media/image107.png"/><Relationship Id="rId5" Type="http://schemas.openxmlformats.org/officeDocument/2006/relationships/image" Target="../media/image106.png"/><Relationship Id="rId4" Type="http://schemas.openxmlformats.org/officeDocument/2006/relationships/image" Target="../media/image105.png"/></Relationships>
</file>

<file path=ppt/slides/_rels/slide8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71.xml"/><Relationship Id="rId1" Type="http://schemas.openxmlformats.org/officeDocument/2006/relationships/slideLayout" Target="../slideLayouts/slideLayout39.xml"/><Relationship Id="rId4" Type="http://schemas.openxmlformats.org/officeDocument/2006/relationships/image" Target="../media/image108.png"/></Relationships>
</file>

<file path=ppt/slides/_rels/slide82.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72.xml"/><Relationship Id="rId1" Type="http://schemas.openxmlformats.org/officeDocument/2006/relationships/slideLayout" Target="../slideLayouts/slideLayout39.xml"/><Relationship Id="rId5" Type="http://schemas.openxmlformats.org/officeDocument/2006/relationships/image" Target="../media/image109.png"/><Relationship Id="rId4" Type="http://schemas.openxmlformats.org/officeDocument/2006/relationships/image" Target="../media/image108.png"/></Relationships>
</file>

<file path=ppt/slides/_rels/slide83.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73.xml"/><Relationship Id="rId1" Type="http://schemas.openxmlformats.org/officeDocument/2006/relationships/slideLayout" Target="../slideLayouts/slideLayout39.xml"/><Relationship Id="rId4" Type="http://schemas.openxmlformats.org/officeDocument/2006/relationships/image" Target="../media/image110.png"/></Relationships>
</file>

<file path=ppt/slides/_rels/slide84.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74.xml"/><Relationship Id="rId1" Type="http://schemas.openxmlformats.org/officeDocument/2006/relationships/slideLayout" Target="../slideLayouts/slideLayout39.xml"/><Relationship Id="rId5" Type="http://schemas.openxmlformats.org/officeDocument/2006/relationships/image" Target="../media/image111.png"/><Relationship Id="rId4" Type="http://schemas.openxmlformats.org/officeDocument/2006/relationships/image" Target="../media/image110.png"/></Relationships>
</file>

<file path=ppt/slides/_rels/slide85.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75.xml"/><Relationship Id="rId1" Type="http://schemas.openxmlformats.org/officeDocument/2006/relationships/slideLayout" Target="../slideLayouts/slideLayout39.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110.png"/></Relationships>
</file>

<file path=ppt/slides/_rels/slide8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76.xml"/><Relationship Id="rId1" Type="http://schemas.openxmlformats.org/officeDocument/2006/relationships/slideLayout" Target="../slideLayouts/slideLayout39.xml"/><Relationship Id="rId4" Type="http://schemas.openxmlformats.org/officeDocument/2006/relationships/image" Target="../media/image113.png"/></Relationships>
</file>

<file path=ppt/slides/_rels/slide87.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77.xml"/><Relationship Id="rId1" Type="http://schemas.openxmlformats.org/officeDocument/2006/relationships/slideLayout" Target="../slideLayouts/slideLayout39.xml"/><Relationship Id="rId4" Type="http://schemas.openxmlformats.org/officeDocument/2006/relationships/image" Target="../media/image114.png"/></Relationships>
</file>

<file path=ppt/slides/_rels/slide88.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78.xml"/><Relationship Id="rId1" Type="http://schemas.openxmlformats.org/officeDocument/2006/relationships/slideLayout" Target="../slideLayouts/slideLayout39.xml"/><Relationship Id="rId4" Type="http://schemas.openxmlformats.org/officeDocument/2006/relationships/image" Target="../media/image115.png"/></Relationships>
</file>

<file path=ppt/slides/_rels/slide8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79.xml"/><Relationship Id="rId1" Type="http://schemas.openxmlformats.org/officeDocument/2006/relationships/slideLayout" Target="../slideLayouts/slideLayout39.xml"/><Relationship Id="rId5" Type="http://schemas.openxmlformats.org/officeDocument/2006/relationships/image" Target="../media/image116.png"/><Relationship Id="rId4" Type="http://schemas.openxmlformats.org/officeDocument/2006/relationships/image" Target="../media/image115.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8.xml"/></Relationships>
</file>

<file path=ppt/slides/_rels/slide90.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80.xml"/><Relationship Id="rId1" Type="http://schemas.openxmlformats.org/officeDocument/2006/relationships/slideLayout" Target="../slideLayouts/slideLayout39.xml"/><Relationship Id="rId4" Type="http://schemas.openxmlformats.org/officeDocument/2006/relationships/image" Target="../media/image117.png"/></Relationships>
</file>

<file path=ppt/slides/_rels/slide9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81.xml"/><Relationship Id="rId1" Type="http://schemas.openxmlformats.org/officeDocument/2006/relationships/slideLayout" Target="../slideLayouts/slideLayout39.xml"/><Relationship Id="rId4" Type="http://schemas.openxmlformats.org/officeDocument/2006/relationships/image" Target="../media/image118.png"/></Relationships>
</file>

<file path=ppt/slides/_rels/slide92.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82.xml"/><Relationship Id="rId1" Type="http://schemas.openxmlformats.org/officeDocument/2006/relationships/slideLayout" Target="../slideLayouts/slideLayout39.xml"/><Relationship Id="rId5" Type="http://schemas.openxmlformats.org/officeDocument/2006/relationships/image" Target="../media/image119.png"/><Relationship Id="rId4" Type="http://schemas.openxmlformats.org/officeDocument/2006/relationships/image" Target="../media/image118.png"/></Relationships>
</file>

<file path=ppt/slides/_rels/slide93.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83.xml"/><Relationship Id="rId1" Type="http://schemas.openxmlformats.org/officeDocument/2006/relationships/slideLayout" Target="../slideLayouts/slideLayout39.xml"/><Relationship Id="rId4" Type="http://schemas.openxmlformats.org/officeDocument/2006/relationships/image" Target="../media/image120.png"/></Relationships>
</file>

<file path=ppt/slides/_rels/slide94.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84.xml"/><Relationship Id="rId1" Type="http://schemas.openxmlformats.org/officeDocument/2006/relationships/slideLayout" Target="../slideLayouts/slideLayout39.xml"/><Relationship Id="rId4" Type="http://schemas.openxmlformats.org/officeDocument/2006/relationships/image" Target="../media/image121.png"/></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6.xml"/></Relationships>
</file>

<file path=ppt/slides/_rels/slide9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86.xml"/><Relationship Id="rId1" Type="http://schemas.openxmlformats.org/officeDocument/2006/relationships/slideLayout" Target="../slideLayouts/slideLayout296.xml"/></Relationships>
</file>

<file path=ppt/slides/_rels/slide97.xml.rels><?xml version="1.0" encoding="UTF-8" standalone="yes"?>
<Relationships xmlns="http://schemas.openxmlformats.org/package/2006/relationships"><Relationship Id="rId2" Type="http://schemas.openxmlformats.org/officeDocument/2006/relationships/image" Target="../media/image122.jpg"/><Relationship Id="rId1" Type="http://schemas.openxmlformats.org/officeDocument/2006/relationships/slideLayout" Target="../slideLayouts/slideLayout165.xml"/></Relationships>
</file>

<file path=ppt/slides/_rels/slide98.xml.rels><?xml version="1.0" encoding="UTF-8" standalone="yes"?>
<Relationships xmlns="http://schemas.openxmlformats.org/package/2006/relationships"><Relationship Id="rId3" Type="http://schemas.openxmlformats.org/officeDocument/2006/relationships/image" Target="../media/image124.jpg"/><Relationship Id="rId2" Type="http://schemas.openxmlformats.org/officeDocument/2006/relationships/image" Target="../media/image123.jpg"/><Relationship Id="rId1" Type="http://schemas.openxmlformats.org/officeDocument/2006/relationships/slideLayout" Target="../slideLayouts/slideLayout165.xml"/><Relationship Id="rId4" Type="http://schemas.openxmlformats.org/officeDocument/2006/relationships/image" Target="../media/image125.jpg"/></Relationships>
</file>

<file path=ppt/slides/_rels/slide99.xml.rels><?xml version="1.0" encoding="UTF-8" standalone="yes"?>
<Relationships xmlns="http://schemas.openxmlformats.org/package/2006/relationships"><Relationship Id="rId3" Type="http://schemas.openxmlformats.org/officeDocument/2006/relationships/image" Target="../media/image127.jpg"/><Relationship Id="rId2" Type="http://schemas.openxmlformats.org/officeDocument/2006/relationships/image" Target="../media/image126.JPG"/><Relationship Id="rId1" Type="http://schemas.openxmlformats.org/officeDocument/2006/relationships/slideLayout" Target="../slideLayouts/slideLayout16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771195" y="3055051"/>
            <a:ext cx="9144000" cy="747897"/>
          </a:xfrm>
        </p:spPr>
        <p:txBody>
          <a:bodyPr/>
          <a:lstStyle/>
          <a:p>
            <a:r>
              <a:rPr lang="en-US" sz="5400" dirty="0"/>
              <a:t>Intro to Kubernetes</a:t>
            </a:r>
          </a:p>
        </p:txBody>
      </p:sp>
      <p:pic>
        <p:nvPicPr>
          <p:cNvPr id="2" name="Picture 1" descr="Text&#10;&#10;Description automatically generated with medium confidence">
            <a:extLst>
              <a:ext uri="{FF2B5EF4-FFF2-40B4-BE49-F238E27FC236}">
                <a16:creationId xmlns:a16="http://schemas.microsoft.com/office/drawing/2014/main" id="{E2BA5403-A00D-EF45-B1E8-0D5B6C883F6D}"/>
              </a:ext>
            </a:extLst>
          </p:cNvPr>
          <p:cNvPicPr>
            <a:picLocks noChangeAspect="1"/>
          </p:cNvPicPr>
          <p:nvPr/>
        </p:nvPicPr>
        <p:blipFill>
          <a:blip r:embed="rId3"/>
          <a:stretch>
            <a:fillRect/>
          </a:stretch>
        </p:blipFill>
        <p:spPr>
          <a:xfrm>
            <a:off x="0" y="61540"/>
            <a:ext cx="4173794" cy="1964246"/>
          </a:xfrm>
          <a:prstGeom prst="rect">
            <a:avLst/>
          </a:prstGeom>
        </p:spPr>
      </p:pic>
    </p:spTree>
    <p:extLst>
      <p:ext uri="{BB962C8B-B14F-4D97-AF65-F5344CB8AC3E}">
        <p14:creationId xmlns:p14="http://schemas.microsoft.com/office/powerpoint/2010/main" val="1633371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 name="Rectangle 8"/>
          <p:cNvSpPr/>
          <p:nvPr/>
        </p:nvSpPr>
        <p:spPr bwMode="auto">
          <a:xfrm>
            <a:off x="6563485" y="1196615"/>
            <a:ext cx="4583219"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17" name="Rectangle 16"/>
          <p:cNvSpPr/>
          <p:nvPr/>
        </p:nvSpPr>
        <p:spPr bwMode="auto">
          <a:xfrm>
            <a:off x="3948521" y="1196615"/>
            <a:ext cx="1385013"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16" name="Rectangle 15"/>
          <p:cNvSpPr/>
          <p:nvPr/>
        </p:nvSpPr>
        <p:spPr bwMode="auto">
          <a:xfrm>
            <a:off x="2428019" y="1196616"/>
            <a:ext cx="1385013"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2" name="Rectangle 1"/>
          <p:cNvSpPr/>
          <p:nvPr/>
        </p:nvSpPr>
        <p:spPr bwMode="auto">
          <a:xfrm>
            <a:off x="828169" y="1203587"/>
            <a:ext cx="1431458"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6" name="Rectangle 5"/>
          <p:cNvSpPr/>
          <p:nvPr/>
        </p:nvSpPr>
        <p:spPr>
          <a:xfrm>
            <a:off x="695322" y="5960771"/>
            <a:ext cx="4806307"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7" name="Rectangle 6"/>
          <p:cNvSpPr/>
          <p:nvPr/>
        </p:nvSpPr>
        <p:spPr>
          <a:xfrm>
            <a:off x="698470" y="5480141"/>
            <a:ext cx="4806307"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8" name="Rectangle 7"/>
          <p:cNvSpPr/>
          <p:nvPr/>
        </p:nvSpPr>
        <p:spPr>
          <a:xfrm>
            <a:off x="698470" y="4999510"/>
            <a:ext cx="4806307" cy="48063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13" name="Rectangle 12"/>
          <p:cNvSpPr/>
          <p:nvPr/>
        </p:nvSpPr>
        <p:spPr>
          <a:xfrm>
            <a:off x="1011976" y="3108327"/>
            <a:ext cx="1074351" cy="1563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14" name="Rectangle 13"/>
          <p:cNvSpPr/>
          <p:nvPr/>
        </p:nvSpPr>
        <p:spPr>
          <a:xfrm>
            <a:off x="2564449" y="3108327"/>
            <a:ext cx="1091117" cy="1563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15" name="Rectangle 14"/>
          <p:cNvSpPr/>
          <p:nvPr/>
        </p:nvSpPr>
        <p:spPr>
          <a:xfrm>
            <a:off x="4090791" y="3108327"/>
            <a:ext cx="1074351" cy="1563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39" name="Rectangle 38"/>
          <p:cNvSpPr/>
          <p:nvPr/>
        </p:nvSpPr>
        <p:spPr>
          <a:xfrm>
            <a:off x="4090791" y="1740081"/>
            <a:ext cx="1075923" cy="1368245"/>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C</a:t>
            </a:r>
          </a:p>
        </p:txBody>
      </p:sp>
      <p:sp>
        <p:nvSpPr>
          <p:cNvPr id="41" name="Rectangle 40"/>
          <p:cNvSpPr/>
          <p:nvPr/>
        </p:nvSpPr>
        <p:spPr>
          <a:xfrm>
            <a:off x="2579643" y="1726333"/>
            <a:ext cx="1075923" cy="1368245"/>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B</a:t>
            </a:r>
          </a:p>
        </p:txBody>
      </p:sp>
      <p:sp>
        <p:nvSpPr>
          <p:cNvPr id="43" name="Rectangle 42"/>
          <p:cNvSpPr/>
          <p:nvPr/>
        </p:nvSpPr>
        <p:spPr>
          <a:xfrm>
            <a:off x="1008826" y="1726334"/>
            <a:ext cx="1075923" cy="1368245"/>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A</a:t>
            </a:r>
          </a:p>
        </p:txBody>
      </p:sp>
      <p:sp>
        <p:nvSpPr>
          <p:cNvPr id="18" name="Rectangle 17"/>
          <p:cNvSpPr/>
          <p:nvPr/>
        </p:nvSpPr>
        <p:spPr>
          <a:xfrm>
            <a:off x="6475007" y="5960771"/>
            <a:ext cx="4806307"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19" name="Rectangle 18"/>
          <p:cNvSpPr/>
          <p:nvPr/>
        </p:nvSpPr>
        <p:spPr>
          <a:xfrm>
            <a:off x="6475007" y="5480141"/>
            <a:ext cx="4806307"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20" name="Rectangle 19"/>
          <p:cNvSpPr/>
          <p:nvPr/>
        </p:nvSpPr>
        <p:spPr>
          <a:xfrm>
            <a:off x="6475007" y="4999511"/>
            <a:ext cx="4806307" cy="480630"/>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31" name="TextBox 30"/>
          <p:cNvSpPr txBox="1"/>
          <p:nvPr/>
        </p:nvSpPr>
        <p:spPr>
          <a:xfrm>
            <a:off x="478054" y="360886"/>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What is a Container?</a:t>
            </a:r>
          </a:p>
        </p:txBody>
      </p:sp>
      <p:sp>
        <p:nvSpPr>
          <p:cNvPr id="10" name="Rectangle 9"/>
          <p:cNvSpPr/>
          <p:nvPr/>
        </p:nvSpPr>
        <p:spPr bwMode="auto">
          <a:xfrm>
            <a:off x="6740141" y="4493463"/>
            <a:ext cx="4290132" cy="398297"/>
          </a:xfrm>
          <a:prstGeom prst="rect">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Guest OS</a:t>
            </a:r>
          </a:p>
        </p:txBody>
      </p:sp>
      <p:sp>
        <p:nvSpPr>
          <p:cNvPr id="11" name="Rectangle 10"/>
          <p:cNvSpPr/>
          <p:nvPr/>
        </p:nvSpPr>
        <p:spPr bwMode="auto">
          <a:xfrm>
            <a:off x="6740141" y="4078693"/>
            <a:ext cx="4290132" cy="414770"/>
          </a:xfrm>
          <a:prstGeom prst="rect">
            <a:avLst/>
          </a:prstGeom>
          <a:solidFill>
            <a:schemeClr val="accent5">
              <a:lumMod val="60000"/>
              <a:lumOff val="4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Container Engine</a:t>
            </a:r>
          </a:p>
        </p:txBody>
      </p:sp>
    </p:spTree>
    <p:extLst>
      <p:ext uri="{BB962C8B-B14F-4D97-AF65-F5344CB8AC3E}">
        <p14:creationId xmlns:p14="http://schemas.microsoft.com/office/powerpoint/2010/main" val="17134146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715235" y="505538"/>
            <a:ext cx="8853189" cy="854371"/>
          </a:xfrm>
        </p:spPr>
        <p:txBody>
          <a:bodyPr/>
          <a:lstStyle/>
          <a:p>
            <a:pPr algn="ctr"/>
            <a:r>
              <a:rPr lang="en-US" sz="4705">
                <a:solidFill>
                  <a:schemeClr val="tx1"/>
                </a:solidFill>
              </a:rPr>
              <a:t>Helm</a:t>
            </a:r>
          </a:p>
        </p:txBody>
      </p:sp>
      <p:sp>
        <p:nvSpPr>
          <p:cNvPr id="4" name="TextBox 3">
            <a:extLst>
              <a:ext uri="{FF2B5EF4-FFF2-40B4-BE49-F238E27FC236}">
                <a16:creationId xmlns:a16="http://schemas.microsoft.com/office/drawing/2014/main" id="{40EC4DB3-70CC-4163-8738-B44091FED9B1}"/>
              </a:ext>
            </a:extLst>
          </p:cNvPr>
          <p:cNvSpPr txBox="1"/>
          <p:nvPr/>
        </p:nvSpPr>
        <p:spPr>
          <a:xfrm>
            <a:off x="3796902" y="1302410"/>
            <a:ext cx="6689847" cy="1013800"/>
          </a:xfrm>
          <a:prstGeom prst="rect">
            <a:avLst/>
          </a:prstGeom>
          <a:noFill/>
        </p:spPr>
        <p:txBody>
          <a:bodyPr wrap="square" lIns="143428" tIns="143428" rIns="143428" bIns="143428" rtlCol="0">
            <a:spAutoFit/>
          </a:bodyPr>
          <a:lstStyle/>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2353" b="0" i="0" u="none" strike="noStrike" kern="1200" cap="none" spc="0" normalizeH="0" baseline="0" noProof="0">
                <a:ln>
                  <a:noFill/>
                </a:ln>
                <a:solidFill>
                  <a:srgbClr val="0072C6"/>
                </a:solidFill>
                <a:effectLst/>
                <a:uLnTx/>
                <a:uFillTx/>
                <a:latin typeface="Segoe UI"/>
                <a:ea typeface="+mn-ea"/>
                <a:cs typeface="Segoe UI Semibold" panose="020B0702040204020203" pitchFamily="34" charset="0"/>
              </a:rPr>
              <a:t>The best way to find, share, and use software built for Kubernetes</a:t>
            </a:r>
          </a:p>
        </p:txBody>
      </p:sp>
      <p:sp>
        <p:nvSpPr>
          <p:cNvPr id="43" name="Oval 42">
            <a:extLst>
              <a:ext uri="{FF2B5EF4-FFF2-40B4-BE49-F238E27FC236}">
                <a16:creationId xmlns:a16="http://schemas.microsoft.com/office/drawing/2014/main" id="{267CBD44-2EA4-4CAC-9CD8-037F29348667}"/>
              </a:ext>
            </a:extLst>
          </p:cNvPr>
          <p:cNvSpPr/>
          <p:nvPr/>
        </p:nvSpPr>
        <p:spPr bwMode="auto">
          <a:xfrm rot="16200000">
            <a:off x="3743544" y="5723044"/>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cxnSp>
        <p:nvCxnSpPr>
          <p:cNvPr id="44" name="Straight Connector 43">
            <a:extLst>
              <a:ext uri="{FF2B5EF4-FFF2-40B4-BE49-F238E27FC236}">
                <a16:creationId xmlns:a16="http://schemas.microsoft.com/office/drawing/2014/main" id="{6FD31A0F-9F0A-4B19-89D1-7341C45400E2}"/>
              </a:ext>
            </a:extLst>
          </p:cNvPr>
          <p:cNvCxnSpPr>
            <a:cxnSpLocks/>
          </p:cNvCxnSpPr>
          <p:nvPr/>
        </p:nvCxnSpPr>
        <p:spPr>
          <a:xfrm>
            <a:off x="4006434" y="5795056"/>
            <a:ext cx="1835755"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45" name="Oval 44">
            <a:extLst>
              <a:ext uri="{FF2B5EF4-FFF2-40B4-BE49-F238E27FC236}">
                <a16:creationId xmlns:a16="http://schemas.microsoft.com/office/drawing/2014/main" id="{FA42C43A-1C5C-48A4-94EF-9076F2B793B5}"/>
              </a:ext>
            </a:extLst>
          </p:cNvPr>
          <p:cNvSpPr/>
          <p:nvPr/>
        </p:nvSpPr>
        <p:spPr bwMode="auto">
          <a:xfrm rot="16200000">
            <a:off x="5961056" y="5723044"/>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49" name="Oval 48">
            <a:extLst>
              <a:ext uri="{FF2B5EF4-FFF2-40B4-BE49-F238E27FC236}">
                <a16:creationId xmlns:a16="http://schemas.microsoft.com/office/drawing/2014/main" id="{55DA4F1E-1741-4201-A1E1-3746F453BA03}"/>
              </a:ext>
            </a:extLst>
          </p:cNvPr>
          <p:cNvSpPr/>
          <p:nvPr/>
        </p:nvSpPr>
        <p:spPr bwMode="auto">
          <a:xfrm rot="16200000">
            <a:off x="8178568" y="5723044"/>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0" name="Oval 49">
            <a:extLst>
              <a:ext uri="{FF2B5EF4-FFF2-40B4-BE49-F238E27FC236}">
                <a16:creationId xmlns:a16="http://schemas.microsoft.com/office/drawing/2014/main" id="{88CAF43D-5766-4023-B78B-6AEFECA1BB2B}"/>
              </a:ext>
            </a:extLst>
          </p:cNvPr>
          <p:cNvSpPr/>
          <p:nvPr/>
        </p:nvSpPr>
        <p:spPr bwMode="auto">
          <a:xfrm rot="16200000">
            <a:off x="10396080" y="5723044"/>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cxnSp>
        <p:nvCxnSpPr>
          <p:cNvPr id="51" name="Straight Connector 50">
            <a:extLst>
              <a:ext uri="{FF2B5EF4-FFF2-40B4-BE49-F238E27FC236}">
                <a16:creationId xmlns:a16="http://schemas.microsoft.com/office/drawing/2014/main" id="{D408DDEA-B752-472C-B933-B625ABF33666}"/>
              </a:ext>
            </a:extLst>
          </p:cNvPr>
          <p:cNvCxnSpPr>
            <a:cxnSpLocks/>
          </p:cNvCxnSpPr>
          <p:nvPr/>
        </p:nvCxnSpPr>
        <p:spPr>
          <a:xfrm>
            <a:off x="6223947" y="5795056"/>
            <a:ext cx="1835755"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7B3ACC2B-AACD-4AE1-B666-C11CBF832676}"/>
              </a:ext>
            </a:extLst>
          </p:cNvPr>
          <p:cNvCxnSpPr>
            <a:cxnSpLocks/>
          </p:cNvCxnSpPr>
          <p:nvPr/>
        </p:nvCxnSpPr>
        <p:spPr>
          <a:xfrm>
            <a:off x="8441459" y="5795056"/>
            <a:ext cx="1835755"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D39E74B4-07E6-4A83-8473-3ED83F8A3FE5}"/>
              </a:ext>
            </a:extLst>
          </p:cNvPr>
          <p:cNvSpPr txBox="1"/>
          <p:nvPr/>
        </p:nvSpPr>
        <p:spPr>
          <a:xfrm>
            <a:off x="2561546" y="3937443"/>
            <a:ext cx="2508019" cy="1481476"/>
          </a:xfrm>
          <a:prstGeom prst="rect">
            <a:avLst/>
          </a:prstGeom>
          <a:noFill/>
        </p:spPr>
        <p:txBody>
          <a:bodyPr wrap="square" lIns="143428" tIns="143428" rIns="143428" bIns="143428" rtlCol="0" anchor="t">
            <a:spAutoFit/>
          </a:bodyPr>
          <a:lstStyle/>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1568" b="0" i="0" u="none" strike="noStrike" kern="1200" cap="none" spc="0" normalizeH="0" baseline="0" noProof="0">
                <a:ln>
                  <a:noFill/>
                </a:ln>
                <a:solidFill>
                  <a:srgbClr val="0072C6"/>
                </a:solidFill>
                <a:effectLst/>
                <a:uLnTx/>
                <a:uFillTx/>
                <a:latin typeface="Segoe UI Semibold" panose="020B0702040204020203" pitchFamily="34" charset="0"/>
                <a:ea typeface="+mn-ea"/>
                <a:cs typeface="Segoe UI Semibold" panose="020B0702040204020203" pitchFamily="34" charset="0"/>
              </a:rPr>
              <a:t>Manage complexity</a:t>
            </a:r>
          </a:p>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1372" b="0" i="0" u="none" strike="noStrike" kern="1200" cap="none" spc="0" normalizeH="0" baseline="0" noProof="0">
                <a:ln>
                  <a:noFill/>
                </a:ln>
                <a:solidFill>
                  <a:srgbClr val="505050"/>
                </a:solidFill>
                <a:effectLst/>
                <a:uLnTx/>
                <a:uFillTx/>
                <a:latin typeface="Segoe UI"/>
                <a:ea typeface="+mn-ea"/>
                <a:cs typeface="+mn-cs"/>
              </a:rPr>
              <a:t>Charts can describe complex apps; provide repeatable app installs, and serve as a single point of authority</a:t>
            </a:r>
            <a:endParaRPr kumimoji="0" lang="en-US" sz="1372" b="0" i="0" u="none" strike="noStrike" kern="1200" cap="none" spc="0" normalizeH="0" baseline="0" noProof="0">
              <a:ln>
                <a:noFill/>
              </a:ln>
              <a:solidFill>
                <a:srgbClr val="505050"/>
              </a:solidFill>
              <a:effectLst/>
              <a:uLnTx/>
              <a:uFillTx/>
              <a:latin typeface="Segoe UI"/>
              <a:ea typeface="+mn-ea"/>
              <a:cs typeface="Segoe UI Semibold" panose="020B0702040204020203" pitchFamily="34" charset="0"/>
            </a:endParaRPr>
          </a:p>
        </p:txBody>
      </p:sp>
      <p:sp>
        <p:nvSpPr>
          <p:cNvPr id="61" name="TextBox 60">
            <a:extLst>
              <a:ext uri="{FF2B5EF4-FFF2-40B4-BE49-F238E27FC236}">
                <a16:creationId xmlns:a16="http://schemas.microsoft.com/office/drawing/2014/main" id="{81A93C18-3FD3-44DC-B294-529AF1D76172}"/>
              </a:ext>
            </a:extLst>
          </p:cNvPr>
          <p:cNvSpPr txBox="1"/>
          <p:nvPr/>
        </p:nvSpPr>
        <p:spPr>
          <a:xfrm>
            <a:off x="5006963" y="3937443"/>
            <a:ext cx="2009878" cy="1481476"/>
          </a:xfrm>
          <a:prstGeom prst="rect">
            <a:avLst/>
          </a:prstGeom>
          <a:noFill/>
        </p:spPr>
        <p:txBody>
          <a:bodyPr wrap="square" lIns="143428" tIns="143428" rIns="143428" bIns="143428" rtlCol="0" anchor="t">
            <a:spAutoFit/>
          </a:bodyPr>
          <a:lstStyle/>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1568" b="0" i="0" u="none" strike="noStrike" kern="1200" cap="none" spc="0" normalizeH="0" baseline="0" noProof="0">
                <a:ln>
                  <a:noFill/>
                </a:ln>
                <a:solidFill>
                  <a:srgbClr val="0072C6"/>
                </a:solidFill>
                <a:effectLst/>
                <a:uLnTx/>
                <a:uFillTx/>
                <a:latin typeface="Segoe UI Semibold" panose="020B0702040204020203" pitchFamily="34" charset="0"/>
                <a:ea typeface="+mn-ea"/>
                <a:cs typeface="Segoe UI Semibold" panose="020B0702040204020203" pitchFamily="34" charset="0"/>
              </a:rPr>
              <a:t>Easy updates</a:t>
            </a:r>
          </a:p>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1372" b="0" i="0" u="none" strike="noStrike" kern="1200" cap="none" spc="0" normalizeH="0" baseline="0" noProof="0">
                <a:ln>
                  <a:noFill/>
                </a:ln>
                <a:solidFill>
                  <a:srgbClr val="505050"/>
                </a:solidFill>
                <a:effectLst/>
                <a:uLnTx/>
                <a:uFillTx/>
                <a:latin typeface="Segoe UI"/>
                <a:ea typeface="+mn-ea"/>
                <a:cs typeface="+mn-cs"/>
              </a:rPr>
              <a:t>Take the pain out </a:t>
            </a:r>
            <a:br>
              <a:rPr kumimoji="0" lang="en-US" sz="1372" b="0" i="0" u="none" strike="noStrike" kern="1200" cap="none" spc="0" normalizeH="0" baseline="0" noProof="0">
                <a:ln>
                  <a:noFill/>
                </a:ln>
                <a:solidFill>
                  <a:srgbClr val="505050"/>
                </a:solidFill>
                <a:effectLst/>
                <a:uLnTx/>
                <a:uFillTx/>
                <a:latin typeface="Segoe UI"/>
                <a:ea typeface="+mn-ea"/>
                <a:cs typeface="+mn-cs"/>
              </a:rPr>
            </a:br>
            <a:r>
              <a:rPr kumimoji="0" lang="en-US" sz="1372" b="0" i="0" u="none" strike="noStrike" kern="1200" cap="none" spc="0" normalizeH="0" baseline="0" noProof="0">
                <a:ln>
                  <a:noFill/>
                </a:ln>
                <a:solidFill>
                  <a:srgbClr val="505050"/>
                </a:solidFill>
                <a:effectLst/>
                <a:uLnTx/>
                <a:uFillTx/>
                <a:latin typeface="Segoe UI"/>
                <a:ea typeface="+mn-ea"/>
                <a:cs typeface="+mn-cs"/>
              </a:rPr>
              <a:t>of updates with in-place upgrades and custom hooks</a:t>
            </a:r>
            <a:endParaRPr kumimoji="0" lang="en-US" sz="1372" b="0" i="0" u="none" strike="noStrike" kern="1200" cap="none" spc="0" normalizeH="0" baseline="0" noProof="0">
              <a:ln>
                <a:noFill/>
              </a:ln>
              <a:solidFill>
                <a:srgbClr val="505050"/>
              </a:solidFill>
              <a:effectLst/>
              <a:uLnTx/>
              <a:uFillTx/>
              <a:latin typeface="Segoe UI"/>
              <a:ea typeface="+mn-ea"/>
              <a:cs typeface="Segoe UI Semibold" panose="020B0702040204020203" pitchFamily="34" charset="0"/>
            </a:endParaRPr>
          </a:p>
        </p:txBody>
      </p:sp>
      <p:sp>
        <p:nvSpPr>
          <p:cNvPr id="65" name="TextBox 64">
            <a:extLst>
              <a:ext uri="{FF2B5EF4-FFF2-40B4-BE49-F238E27FC236}">
                <a16:creationId xmlns:a16="http://schemas.microsoft.com/office/drawing/2014/main" id="{B619CEA6-295C-4B98-AD4C-0FDF455E2A09}"/>
              </a:ext>
            </a:extLst>
          </p:cNvPr>
          <p:cNvSpPr txBox="1"/>
          <p:nvPr/>
        </p:nvSpPr>
        <p:spPr>
          <a:xfrm>
            <a:off x="7175450" y="3937443"/>
            <a:ext cx="2150261" cy="1452476"/>
          </a:xfrm>
          <a:prstGeom prst="rect">
            <a:avLst/>
          </a:prstGeom>
          <a:noFill/>
        </p:spPr>
        <p:txBody>
          <a:bodyPr wrap="square" lIns="143428" tIns="143428" rIns="143428" bIns="143428" rtlCol="0" anchor="t">
            <a:spAutoFit/>
          </a:bodyPr>
          <a:lstStyle/>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1568" b="0" i="0" u="none" strike="noStrike" kern="1200" cap="none" spc="0" normalizeH="0" baseline="0" noProof="0">
                <a:ln>
                  <a:noFill/>
                </a:ln>
                <a:solidFill>
                  <a:srgbClr val="0072C6"/>
                </a:solidFill>
                <a:effectLst/>
                <a:uLnTx/>
                <a:uFillTx/>
                <a:latin typeface="Segoe UI Semibold" panose="020B0702040204020203" pitchFamily="34" charset="0"/>
                <a:ea typeface="+mn-ea"/>
                <a:cs typeface="Segoe UI Semibold" panose="020B0702040204020203" pitchFamily="34" charset="0"/>
              </a:rPr>
              <a:t>Simple sharing</a:t>
            </a:r>
          </a:p>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1372" b="0" i="0" u="none" strike="noStrike" kern="1200" cap="none" spc="0" normalizeH="0" baseline="0" noProof="0">
                <a:ln>
                  <a:noFill/>
                </a:ln>
                <a:solidFill>
                  <a:srgbClr val="505050"/>
                </a:solidFill>
                <a:effectLst/>
                <a:uLnTx/>
                <a:uFillTx/>
                <a:latin typeface="Segoe UI"/>
                <a:ea typeface="+mn-ea"/>
                <a:cs typeface="+mn-cs"/>
              </a:rPr>
              <a:t>Charts are easy to version, share, and host on public or private servers</a:t>
            </a:r>
          </a:p>
        </p:txBody>
      </p:sp>
      <p:sp>
        <p:nvSpPr>
          <p:cNvPr id="66" name="TextBox 65">
            <a:extLst>
              <a:ext uri="{FF2B5EF4-FFF2-40B4-BE49-F238E27FC236}">
                <a16:creationId xmlns:a16="http://schemas.microsoft.com/office/drawing/2014/main" id="{B3E44C7B-68A0-4809-B599-6B34C68B52C2}"/>
              </a:ext>
            </a:extLst>
          </p:cNvPr>
          <p:cNvSpPr txBox="1"/>
          <p:nvPr/>
        </p:nvSpPr>
        <p:spPr>
          <a:xfrm>
            <a:off x="9418227" y="3937443"/>
            <a:ext cx="2097940" cy="1481476"/>
          </a:xfrm>
          <a:prstGeom prst="rect">
            <a:avLst/>
          </a:prstGeom>
          <a:noFill/>
        </p:spPr>
        <p:txBody>
          <a:bodyPr wrap="square" lIns="143428" tIns="143428" rIns="143428" bIns="143428" rtlCol="0" anchor="t">
            <a:spAutoFit/>
          </a:bodyPr>
          <a:lstStyle/>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1568" b="0" i="0" u="none" strike="noStrike" kern="1200" cap="none" spc="0" normalizeH="0" baseline="0" noProof="0" dirty="0">
                <a:ln>
                  <a:noFill/>
                </a:ln>
                <a:solidFill>
                  <a:srgbClr val="0072C6"/>
                </a:solidFill>
                <a:effectLst/>
                <a:uLnTx/>
                <a:uFillTx/>
                <a:latin typeface="Segoe UI Semibold" panose="020B0702040204020203" pitchFamily="34" charset="0"/>
                <a:ea typeface="+mn-ea"/>
                <a:cs typeface="Segoe UI Semibold" panose="020B0702040204020203" pitchFamily="34" charset="0"/>
              </a:rPr>
              <a:t>Rollbacks</a:t>
            </a:r>
          </a:p>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1372" b="0" i="0" u="none" strike="noStrike" kern="1200" cap="none" spc="0" normalizeH="0" baseline="0" noProof="0" dirty="0">
                <a:ln>
                  <a:noFill/>
                </a:ln>
                <a:solidFill>
                  <a:srgbClr val="505050"/>
                </a:solidFill>
                <a:effectLst/>
                <a:uLnTx/>
                <a:uFillTx/>
                <a:latin typeface="Segoe UI"/>
                <a:ea typeface="+mn-ea"/>
                <a:cs typeface="+mn-cs"/>
              </a:rPr>
              <a:t>Use </a:t>
            </a:r>
            <a:r>
              <a:rPr kumimoji="0" lang="en-US" sz="1372" b="0" i="0" u="none" strike="noStrike" kern="1200" cap="none" spc="0" normalizeH="0" baseline="0" noProof="0" dirty="0">
                <a:ln>
                  <a:noFill/>
                </a:ln>
                <a:solidFill>
                  <a:srgbClr val="505050"/>
                </a:solidFill>
                <a:effectLst/>
                <a:highlight>
                  <a:srgbClr val="F2F2F2"/>
                </a:highlight>
                <a:uLnTx/>
                <a:uFillTx/>
                <a:latin typeface="Consolas" panose="020B0609020204030204" pitchFamily="49" charset="0"/>
                <a:ea typeface="+mn-ea"/>
                <a:cs typeface="+mn-cs"/>
              </a:rPr>
              <a:t>helm rollback</a:t>
            </a:r>
            <a:r>
              <a:rPr kumimoji="0" lang="en-US" sz="1372" b="0" i="0" u="none" strike="noStrike" kern="1200" cap="none" spc="0" normalizeH="0" baseline="0" noProof="0" dirty="0">
                <a:ln>
                  <a:noFill/>
                </a:ln>
                <a:solidFill>
                  <a:srgbClr val="505050"/>
                </a:solidFill>
                <a:effectLst/>
                <a:uLnTx/>
                <a:uFillTx/>
                <a:latin typeface="Consolas" panose="020B0609020204030204" pitchFamily="49" charset="0"/>
                <a:ea typeface="+mn-ea"/>
                <a:cs typeface="+mn-cs"/>
              </a:rPr>
              <a:t> </a:t>
            </a:r>
            <a:r>
              <a:rPr kumimoji="0" lang="en-US" sz="1372" b="0" i="0" u="none" strike="noStrike" kern="1200" cap="none" spc="0" normalizeH="0" baseline="0" noProof="0" dirty="0">
                <a:ln>
                  <a:noFill/>
                </a:ln>
                <a:solidFill>
                  <a:srgbClr val="505050"/>
                </a:solidFill>
                <a:effectLst/>
                <a:uLnTx/>
                <a:uFillTx/>
                <a:latin typeface="Segoe UI"/>
                <a:ea typeface="+mn-ea"/>
                <a:cs typeface="+mn-cs"/>
              </a:rPr>
              <a:t>to roll back to an older version of a release with ease</a:t>
            </a:r>
          </a:p>
        </p:txBody>
      </p:sp>
      <p:grpSp>
        <p:nvGrpSpPr>
          <p:cNvPr id="63" name="Group 62">
            <a:extLst>
              <a:ext uri="{FF2B5EF4-FFF2-40B4-BE49-F238E27FC236}">
                <a16:creationId xmlns:a16="http://schemas.microsoft.com/office/drawing/2014/main" id="{DB9D5B14-1341-432C-8A01-5642123C74D5}"/>
              </a:ext>
            </a:extLst>
          </p:cNvPr>
          <p:cNvGrpSpPr/>
          <p:nvPr/>
        </p:nvGrpSpPr>
        <p:grpSpPr>
          <a:xfrm>
            <a:off x="7800082" y="2679177"/>
            <a:ext cx="900997" cy="1079444"/>
            <a:chOff x="7463439" y="-702007"/>
            <a:chExt cx="919064" cy="1101089"/>
          </a:xfrm>
        </p:grpSpPr>
        <p:grpSp>
          <p:nvGrpSpPr>
            <p:cNvPr id="70" name="Group 69">
              <a:extLst>
                <a:ext uri="{FF2B5EF4-FFF2-40B4-BE49-F238E27FC236}">
                  <a16:creationId xmlns:a16="http://schemas.microsoft.com/office/drawing/2014/main" id="{577E1A36-8BE1-4A3D-A338-4EB3D701CE6D}"/>
                </a:ext>
              </a:extLst>
            </p:cNvPr>
            <p:cNvGrpSpPr/>
            <p:nvPr/>
          </p:nvGrpSpPr>
          <p:grpSpPr>
            <a:xfrm>
              <a:off x="7463439" y="-702007"/>
              <a:ext cx="734377" cy="972502"/>
              <a:chOff x="7289959" y="2943701"/>
              <a:chExt cx="734377" cy="972502"/>
            </a:xfrm>
          </p:grpSpPr>
          <p:sp>
            <p:nvSpPr>
              <p:cNvPr id="71" name="Freeform: Shape 70">
                <a:extLst>
                  <a:ext uri="{FF2B5EF4-FFF2-40B4-BE49-F238E27FC236}">
                    <a16:creationId xmlns:a16="http://schemas.microsoft.com/office/drawing/2014/main" id="{17E3C3AB-8527-4DDD-903D-4335D3EA741C}"/>
                  </a:ext>
                </a:extLst>
              </p:cNvPr>
              <p:cNvSpPr/>
              <p:nvPr/>
            </p:nvSpPr>
            <p:spPr>
              <a:xfrm>
                <a:off x="7289959" y="2944653"/>
                <a:ext cx="733425" cy="971550"/>
              </a:xfrm>
              <a:custGeom>
                <a:avLst/>
                <a:gdLst/>
                <a:ahLst/>
                <a:cxnLst/>
                <a:rect l="0" t="0" r="0" b="0"/>
                <a:pathLst>
                  <a:path w="733425" h="971550">
                    <a:moveTo>
                      <a:pt x="714851" y="274796"/>
                    </a:moveTo>
                    <a:lnTo>
                      <a:pt x="714851" y="903446"/>
                    </a:lnTo>
                    <a:cubicBezTo>
                      <a:pt x="714851" y="932021"/>
                      <a:pt x="691991" y="954881"/>
                      <a:pt x="663416" y="954881"/>
                    </a:cubicBezTo>
                    <a:lnTo>
                      <a:pt x="72866" y="954881"/>
                    </a:lnTo>
                    <a:cubicBezTo>
                      <a:pt x="44291" y="954881"/>
                      <a:pt x="21431" y="932021"/>
                      <a:pt x="21431" y="903446"/>
                    </a:cubicBezTo>
                    <a:lnTo>
                      <a:pt x="21431" y="72866"/>
                    </a:lnTo>
                    <a:cubicBezTo>
                      <a:pt x="21431" y="44291"/>
                      <a:pt x="44291" y="21431"/>
                      <a:pt x="72866" y="21431"/>
                    </a:cubicBezTo>
                    <a:lnTo>
                      <a:pt x="460534" y="21431"/>
                    </a:lnTo>
                  </a:path>
                </a:pathLst>
              </a:custGeom>
              <a:noFill/>
              <a:ln w="28575"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72" name="Freeform: Shape 71">
                <a:extLst>
                  <a:ext uri="{FF2B5EF4-FFF2-40B4-BE49-F238E27FC236}">
                    <a16:creationId xmlns:a16="http://schemas.microsoft.com/office/drawing/2014/main" id="{B66ECE45-ED8C-4041-B401-DB8E79913CE9}"/>
                  </a:ext>
                </a:extLst>
              </p:cNvPr>
              <p:cNvSpPr/>
              <p:nvPr/>
            </p:nvSpPr>
            <p:spPr>
              <a:xfrm>
                <a:off x="7729061" y="2943701"/>
                <a:ext cx="295275" cy="295275"/>
              </a:xfrm>
              <a:custGeom>
                <a:avLst/>
                <a:gdLst/>
                <a:ahLst/>
                <a:cxnLst/>
                <a:rect l="0" t="0" r="0" b="0"/>
                <a:pathLst>
                  <a:path w="295275" h="295275">
                    <a:moveTo>
                      <a:pt x="21431" y="21431"/>
                    </a:moveTo>
                    <a:lnTo>
                      <a:pt x="21431" y="275749"/>
                    </a:lnTo>
                    <a:lnTo>
                      <a:pt x="275749" y="275749"/>
                    </a:lnTo>
                    <a:close/>
                  </a:path>
                </a:pathLst>
              </a:custGeom>
              <a:noFill/>
              <a:ln w="28575"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74" name="Freeform: Shape 73">
                <a:extLst>
                  <a:ext uri="{FF2B5EF4-FFF2-40B4-BE49-F238E27FC236}">
                    <a16:creationId xmlns:a16="http://schemas.microsoft.com/office/drawing/2014/main" id="{3B589087-D314-4D4E-B489-8713F4CB6926}"/>
                  </a:ext>
                </a:extLst>
              </p:cNvPr>
              <p:cNvSpPr/>
              <p:nvPr/>
            </p:nvSpPr>
            <p:spPr>
              <a:xfrm>
                <a:off x="7416641" y="3204686"/>
                <a:ext cx="257175" cy="38100"/>
              </a:xfrm>
              <a:custGeom>
                <a:avLst/>
                <a:gdLst/>
                <a:ahLst/>
                <a:cxnLst/>
                <a:rect l="0" t="0" r="0" b="0"/>
                <a:pathLst>
                  <a:path w="257175" h="38100">
                    <a:moveTo>
                      <a:pt x="21431" y="21431"/>
                    </a:moveTo>
                    <a:lnTo>
                      <a:pt x="241459" y="21431"/>
                    </a:lnTo>
                  </a:path>
                </a:pathLst>
              </a:custGeom>
              <a:ln w="28575"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75" name="Freeform: Shape 74">
                <a:extLst>
                  <a:ext uri="{FF2B5EF4-FFF2-40B4-BE49-F238E27FC236}">
                    <a16:creationId xmlns:a16="http://schemas.microsoft.com/office/drawing/2014/main" id="{6735CC77-DE24-409B-92E0-C047C9D007D0}"/>
                  </a:ext>
                </a:extLst>
              </p:cNvPr>
              <p:cNvSpPr/>
              <p:nvPr/>
            </p:nvSpPr>
            <p:spPr>
              <a:xfrm>
                <a:off x="7416641" y="3371373"/>
                <a:ext cx="476250" cy="38100"/>
              </a:xfrm>
              <a:custGeom>
                <a:avLst/>
                <a:gdLst/>
                <a:ahLst/>
                <a:cxnLst/>
                <a:rect l="0" t="0" r="0" b="0"/>
                <a:pathLst>
                  <a:path w="476250" h="38100">
                    <a:moveTo>
                      <a:pt x="21431" y="21431"/>
                    </a:moveTo>
                    <a:lnTo>
                      <a:pt x="460534" y="21431"/>
                    </a:lnTo>
                  </a:path>
                </a:pathLst>
              </a:custGeom>
              <a:ln w="28575"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76" name="Freeform: Shape 75">
                <a:extLst>
                  <a:ext uri="{FF2B5EF4-FFF2-40B4-BE49-F238E27FC236}">
                    <a16:creationId xmlns:a16="http://schemas.microsoft.com/office/drawing/2014/main" id="{F003C54B-7AA4-475C-8D79-4C79710B9A52}"/>
                  </a:ext>
                </a:extLst>
              </p:cNvPr>
              <p:cNvSpPr/>
              <p:nvPr/>
            </p:nvSpPr>
            <p:spPr>
              <a:xfrm>
                <a:off x="7416641" y="3538061"/>
                <a:ext cx="476250" cy="38100"/>
              </a:xfrm>
              <a:custGeom>
                <a:avLst/>
                <a:gdLst/>
                <a:ahLst/>
                <a:cxnLst/>
                <a:rect l="0" t="0" r="0" b="0"/>
                <a:pathLst>
                  <a:path w="476250" h="38100">
                    <a:moveTo>
                      <a:pt x="21431" y="21431"/>
                    </a:moveTo>
                    <a:lnTo>
                      <a:pt x="460534" y="21431"/>
                    </a:lnTo>
                  </a:path>
                </a:pathLst>
              </a:custGeom>
              <a:ln w="28575"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77" name="Freeform: Shape 76">
                <a:extLst>
                  <a:ext uri="{FF2B5EF4-FFF2-40B4-BE49-F238E27FC236}">
                    <a16:creationId xmlns:a16="http://schemas.microsoft.com/office/drawing/2014/main" id="{C69A0FB9-6C27-4F02-8946-A200846CD4DF}"/>
                  </a:ext>
                </a:extLst>
              </p:cNvPr>
              <p:cNvSpPr/>
              <p:nvPr/>
            </p:nvSpPr>
            <p:spPr>
              <a:xfrm>
                <a:off x="7416641" y="3687603"/>
                <a:ext cx="257175" cy="38100"/>
              </a:xfrm>
              <a:custGeom>
                <a:avLst/>
                <a:gdLst/>
                <a:ahLst/>
                <a:cxnLst/>
                <a:rect l="0" t="0" r="0" b="0"/>
                <a:pathLst>
                  <a:path w="257175" h="38100">
                    <a:moveTo>
                      <a:pt x="21431" y="21431"/>
                    </a:moveTo>
                    <a:lnTo>
                      <a:pt x="241459" y="21431"/>
                    </a:lnTo>
                  </a:path>
                </a:pathLst>
              </a:custGeom>
              <a:ln w="28575"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62" name="Group 61">
              <a:extLst>
                <a:ext uri="{FF2B5EF4-FFF2-40B4-BE49-F238E27FC236}">
                  <a16:creationId xmlns:a16="http://schemas.microsoft.com/office/drawing/2014/main" id="{CFF15DDD-4FE5-4DDE-A2DF-B32EDA9E5C38}"/>
                </a:ext>
              </a:extLst>
            </p:cNvPr>
            <p:cNvGrpSpPr/>
            <p:nvPr/>
          </p:nvGrpSpPr>
          <p:grpSpPr>
            <a:xfrm>
              <a:off x="7941237" y="-42184"/>
              <a:ext cx="441266" cy="441266"/>
              <a:chOff x="5570191" y="-110223"/>
              <a:chExt cx="441266" cy="441266"/>
            </a:xfrm>
          </p:grpSpPr>
          <p:sp>
            <p:nvSpPr>
              <p:cNvPr id="54" name="Oval 17">
                <a:extLst>
                  <a:ext uri="{FF2B5EF4-FFF2-40B4-BE49-F238E27FC236}">
                    <a16:creationId xmlns:a16="http://schemas.microsoft.com/office/drawing/2014/main" id="{3F5BF546-C60D-4167-9569-B2700773812E}"/>
                  </a:ext>
                </a:extLst>
              </p:cNvPr>
              <p:cNvSpPr>
                <a:spLocks noChangeArrowheads="1"/>
              </p:cNvSpPr>
              <p:nvPr/>
            </p:nvSpPr>
            <p:spPr bwMode="auto">
              <a:xfrm>
                <a:off x="5570191" y="-110223"/>
                <a:ext cx="441266" cy="441266"/>
              </a:xfrm>
              <a:prstGeom prst="ellipse">
                <a:avLst/>
              </a:prstGeom>
              <a:solidFill>
                <a:schemeClr val="bg1"/>
              </a:solidFill>
              <a:ln w="28575" cap="rnd">
                <a:solidFill>
                  <a:schemeClr val="tx1"/>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nvGrpSpPr>
              <p:cNvPr id="11" name="Group 10">
                <a:extLst>
                  <a:ext uri="{FF2B5EF4-FFF2-40B4-BE49-F238E27FC236}">
                    <a16:creationId xmlns:a16="http://schemas.microsoft.com/office/drawing/2014/main" id="{D8DDA33C-B252-4405-97AB-DC462662E133}"/>
                  </a:ext>
                </a:extLst>
              </p:cNvPr>
              <p:cNvGrpSpPr/>
              <p:nvPr/>
            </p:nvGrpSpPr>
            <p:grpSpPr>
              <a:xfrm>
                <a:off x="5661306" y="-26463"/>
                <a:ext cx="225688" cy="273747"/>
                <a:chOff x="6707188" y="-552450"/>
                <a:chExt cx="760413" cy="922338"/>
              </a:xfrm>
            </p:grpSpPr>
            <p:sp>
              <p:nvSpPr>
                <p:cNvPr id="6" name="Oval 5">
                  <a:extLst>
                    <a:ext uri="{FF2B5EF4-FFF2-40B4-BE49-F238E27FC236}">
                      <a16:creationId xmlns:a16="http://schemas.microsoft.com/office/drawing/2014/main" id="{47B04750-DB46-4B0B-8A5E-C9A32D4F8427}"/>
                    </a:ext>
                  </a:extLst>
                </p:cNvPr>
                <p:cNvSpPr>
                  <a:spLocks noChangeArrowheads="1"/>
                </p:cNvSpPr>
                <p:nvPr/>
              </p:nvSpPr>
              <p:spPr bwMode="auto">
                <a:xfrm>
                  <a:off x="7185026" y="-552450"/>
                  <a:ext cx="282575" cy="282575"/>
                </a:xfrm>
                <a:prstGeom prst="ellipse">
                  <a:avLst/>
                </a:pr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7" name="Oval 6">
                  <a:extLst>
                    <a:ext uri="{FF2B5EF4-FFF2-40B4-BE49-F238E27FC236}">
                      <a16:creationId xmlns:a16="http://schemas.microsoft.com/office/drawing/2014/main" id="{E2AC0E7C-7FAF-4DEE-B6A2-4230326EA717}"/>
                    </a:ext>
                  </a:extLst>
                </p:cNvPr>
                <p:cNvSpPr>
                  <a:spLocks noChangeArrowheads="1"/>
                </p:cNvSpPr>
                <p:nvPr/>
              </p:nvSpPr>
              <p:spPr bwMode="auto">
                <a:xfrm>
                  <a:off x="7185026" y="87313"/>
                  <a:ext cx="282575" cy="282575"/>
                </a:xfrm>
                <a:prstGeom prst="ellipse">
                  <a:avLst/>
                </a:pr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8" name="Oval 7">
                  <a:extLst>
                    <a:ext uri="{FF2B5EF4-FFF2-40B4-BE49-F238E27FC236}">
                      <a16:creationId xmlns:a16="http://schemas.microsoft.com/office/drawing/2014/main" id="{F8737615-68ED-4A03-9117-66DE0A43B5A9}"/>
                    </a:ext>
                  </a:extLst>
                </p:cNvPr>
                <p:cNvSpPr>
                  <a:spLocks noChangeArrowheads="1"/>
                </p:cNvSpPr>
                <p:nvPr/>
              </p:nvSpPr>
              <p:spPr bwMode="auto">
                <a:xfrm>
                  <a:off x="6707188" y="-233362"/>
                  <a:ext cx="284163" cy="282575"/>
                </a:xfrm>
                <a:prstGeom prst="ellipse">
                  <a:avLst/>
                </a:pr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9" name="Line 8">
                  <a:extLst>
                    <a:ext uri="{FF2B5EF4-FFF2-40B4-BE49-F238E27FC236}">
                      <a16:creationId xmlns:a16="http://schemas.microsoft.com/office/drawing/2014/main" id="{765BADF6-580D-4A7F-B9D0-858B24B33ABC}"/>
                    </a:ext>
                  </a:extLst>
                </p:cNvPr>
                <p:cNvSpPr>
                  <a:spLocks noChangeShapeType="1"/>
                </p:cNvSpPr>
                <p:nvPr/>
              </p:nvSpPr>
              <p:spPr bwMode="auto">
                <a:xfrm flipH="1">
                  <a:off x="6967538" y="-331787"/>
                  <a:ext cx="241300" cy="161925"/>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0" name="Line 9">
                  <a:extLst>
                    <a:ext uri="{FF2B5EF4-FFF2-40B4-BE49-F238E27FC236}">
                      <a16:creationId xmlns:a16="http://schemas.microsoft.com/office/drawing/2014/main" id="{1462C15C-BADC-430C-83DA-630F3D2B0B09}"/>
                    </a:ext>
                  </a:extLst>
                </p:cNvPr>
                <p:cNvSpPr>
                  <a:spLocks noChangeShapeType="1"/>
                </p:cNvSpPr>
                <p:nvPr/>
              </p:nvSpPr>
              <p:spPr bwMode="auto">
                <a:xfrm flipH="1" flipV="1">
                  <a:off x="6967538" y="-12700"/>
                  <a:ext cx="241300" cy="161925"/>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grpSp>
      <p:grpSp>
        <p:nvGrpSpPr>
          <p:cNvPr id="90" name="Group 89">
            <a:extLst>
              <a:ext uri="{FF2B5EF4-FFF2-40B4-BE49-F238E27FC236}">
                <a16:creationId xmlns:a16="http://schemas.microsoft.com/office/drawing/2014/main" id="{D1A46AA3-6D47-4AA2-B2E2-68BD2440B915}"/>
              </a:ext>
            </a:extLst>
          </p:cNvPr>
          <p:cNvGrpSpPr/>
          <p:nvPr/>
        </p:nvGrpSpPr>
        <p:grpSpPr>
          <a:xfrm>
            <a:off x="5575528" y="2709566"/>
            <a:ext cx="872751" cy="1044052"/>
            <a:chOff x="7051367" y="2533650"/>
            <a:chExt cx="890251" cy="1064987"/>
          </a:xfrm>
        </p:grpSpPr>
        <p:sp>
          <p:nvSpPr>
            <p:cNvPr id="64" name="Rectangle: Rounded Corners 63">
              <a:extLst>
                <a:ext uri="{FF2B5EF4-FFF2-40B4-BE49-F238E27FC236}">
                  <a16:creationId xmlns:a16="http://schemas.microsoft.com/office/drawing/2014/main" id="{841FB3AB-49E3-4ACB-9995-8008A5DFA23B}"/>
                </a:ext>
              </a:extLst>
            </p:cNvPr>
            <p:cNvSpPr/>
            <p:nvPr/>
          </p:nvSpPr>
          <p:spPr bwMode="auto">
            <a:xfrm>
              <a:off x="7051367" y="2533650"/>
              <a:ext cx="684321" cy="920839"/>
            </a:xfrm>
            <a:prstGeom prst="roundRect">
              <a:avLst>
                <a:gd name="adj" fmla="val 9244"/>
              </a:avLst>
            </a:prstGeom>
            <a:solidFill>
              <a:schemeClr val="bg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5" name="Freeform: Shape 84">
              <a:extLst>
                <a:ext uri="{FF2B5EF4-FFF2-40B4-BE49-F238E27FC236}">
                  <a16:creationId xmlns:a16="http://schemas.microsoft.com/office/drawing/2014/main" id="{F35870A2-5AD6-47E3-B853-A6DD60ADC47B}"/>
                </a:ext>
              </a:extLst>
            </p:cNvPr>
            <p:cNvSpPr/>
            <p:nvPr/>
          </p:nvSpPr>
          <p:spPr>
            <a:xfrm>
              <a:off x="7149236" y="2931556"/>
              <a:ext cx="476250" cy="38100"/>
            </a:xfrm>
            <a:custGeom>
              <a:avLst/>
              <a:gdLst/>
              <a:ahLst/>
              <a:cxnLst/>
              <a:rect l="0" t="0" r="0" b="0"/>
              <a:pathLst>
                <a:path w="476250" h="38100">
                  <a:moveTo>
                    <a:pt x="21431" y="21431"/>
                  </a:moveTo>
                  <a:lnTo>
                    <a:pt x="460534" y="21431"/>
                  </a:lnTo>
                </a:path>
              </a:pathLst>
            </a:custGeom>
            <a:ln w="28575"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86" name="Freeform: Shape 85">
              <a:extLst>
                <a:ext uri="{FF2B5EF4-FFF2-40B4-BE49-F238E27FC236}">
                  <a16:creationId xmlns:a16="http://schemas.microsoft.com/office/drawing/2014/main" id="{344D44AF-4E0B-4EA6-BD8B-64D2F10F7E0C}"/>
                </a:ext>
              </a:extLst>
            </p:cNvPr>
            <p:cNvSpPr/>
            <p:nvPr/>
          </p:nvSpPr>
          <p:spPr>
            <a:xfrm>
              <a:off x="7149236" y="3098244"/>
              <a:ext cx="476250" cy="38100"/>
            </a:xfrm>
            <a:custGeom>
              <a:avLst/>
              <a:gdLst/>
              <a:ahLst/>
              <a:cxnLst/>
              <a:rect l="0" t="0" r="0" b="0"/>
              <a:pathLst>
                <a:path w="476250" h="38100">
                  <a:moveTo>
                    <a:pt x="21431" y="21431"/>
                  </a:moveTo>
                  <a:lnTo>
                    <a:pt x="460534" y="21431"/>
                  </a:lnTo>
                </a:path>
              </a:pathLst>
            </a:custGeom>
            <a:ln w="28575"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87" name="Freeform: Shape 86">
              <a:extLst>
                <a:ext uri="{FF2B5EF4-FFF2-40B4-BE49-F238E27FC236}">
                  <a16:creationId xmlns:a16="http://schemas.microsoft.com/office/drawing/2014/main" id="{9EBAB315-699F-480C-A350-D04300F8D8F4}"/>
                </a:ext>
              </a:extLst>
            </p:cNvPr>
            <p:cNvSpPr/>
            <p:nvPr/>
          </p:nvSpPr>
          <p:spPr>
            <a:xfrm>
              <a:off x="7149236" y="3247786"/>
              <a:ext cx="257175" cy="38100"/>
            </a:xfrm>
            <a:custGeom>
              <a:avLst/>
              <a:gdLst/>
              <a:ahLst/>
              <a:cxnLst/>
              <a:rect l="0" t="0" r="0" b="0"/>
              <a:pathLst>
                <a:path w="257175" h="38100">
                  <a:moveTo>
                    <a:pt x="21431" y="21431"/>
                  </a:moveTo>
                  <a:lnTo>
                    <a:pt x="241459" y="21431"/>
                  </a:lnTo>
                </a:path>
              </a:pathLst>
            </a:custGeom>
            <a:ln w="28575"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88" name="Freeform: Shape 87">
              <a:extLst>
                <a:ext uri="{FF2B5EF4-FFF2-40B4-BE49-F238E27FC236}">
                  <a16:creationId xmlns:a16="http://schemas.microsoft.com/office/drawing/2014/main" id="{43718FA3-4E6D-4343-ADF1-CCCE8D8F42E0}"/>
                </a:ext>
              </a:extLst>
            </p:cNvPr>
            <p:cNvSpPr/>
            <p:nvPr/>
          </p:nvSpPr>
          <p:spPr>
            <a:xfrm>
              <a:off x="7149236" y="2763636"/>
              <a:ext cx="476250" cy="38100"/>
            </a:xfrm>
            <a:custGeom>
              <a:avLst/>
              <a:gdLst/>
              <a:ahLst/>
              <a:cxnLst/>
              <a:rect l="0" t="0" r="0" b="0"/>
              <a:pathLst>
                <a:path w="476250" h="38100">
                  <a:moveTo>
                    <a:pt x="21431" y="21431"/>
                  </a:moveTo>
                  <a:lnTo>
                    <a:pt x="460534" y="21431"/>
                  </a:lnTo>
                </a:path>
              </a:pathLst>
            </a:custGeom>
            <a:ln w="28575"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nvGrpSpPr>
            <p:cNvPr id="32" name="Group 31">
              <a:extLst>
                <a:ext uri="{FF2B5EF4-FFF2-40B4-BE49-F238E27FC236}">
                  <a16:creationId xmlns:a16="http://schemas.microsoft.com/office/drawing/2014/main" id="{AF28D116-B570-4C80-9869-C7BF7878AAFB}"/>
                </a:ext>
              </a:extLst>
            </p:cNvPr>
            <p:cNvGrpSpPr/>
            <p:nvPr/>
          </p:nvGrpSpPr>
          <p:grpSpPr>
            <a:xfrm>
              <a:off x="7500352" y="3157371"/>
              <a:ext cx="441266" cy="441266"/>
              <a:chOff x="4942302" y="-110223"/>
              <a:chExt cx="441266" cy="441266"/>
            </a:xfrm>
          </p:grpSpPr>
          <p:sp>
            <p:nvSpPr>
              <p:cNvPr id="47" name="Oval 17">
                <a:extLst>
                  <a:ext uri="{FF2B5EF4-FFF2-40B4-BE49-F238E27FC236}">
                    <a16:creationId xmlns:a16="http://schemas.microsoft.com/office/drawing/2014/main" id="{31F17251-5857-4F59-852A-23768CFAE176}"/>
                  </a:ext>
                </a:extLst>
              </p:cNvPr>
              <p:cNvSpPr>
                <a:spLocks noChangeArrowheads="1"/>
              </p:cNvSpPr>
              <p:nvPr/>
            </p:nvSpPr>
            <p:spPr bwMode="auto">
              <a:xfrm>
                <a:off x="4942302" y="-110223"/>
                <a:ext cx="441266" cy="441266"/>
              </a:xfrm>
              <a:prstGeom prst="ellipse">
                <a:avLst/>
              </a:prstGeom>
              <a:solidFill>
                <a:srgbClr val="FFFFFF"/>
              </a:solidFill>
              <a:ln w="28575" cap="rnd">
                <a:solidFill>
                  <a:schemeClr val="tx1"/>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48" name="Freeform 16">
                <a:extLst>
                  <a:ext uri="{FF2B5EF4-FFF2-40B4-BE49-F238E27FC236}">
                    <a16:creationId xmlns:a16="http://schemas.microsoft.com/office/drawing/2014/main" id="{66C3193D-7814-4118-BCBA-00067FA2DC7B}"/>
                  </a:ext>
                </a:extLst>
              </p:cNvPr>
              <p:cNvSpPr>
                <a:spLocks/>
              </p:cNvSpPr>
              <p:nvPr/>
            </p:nvSpPr>
            <p:spPr bwMode="auto">
              <a:xfrm>
                <a:off x="5033473" y="28356"/>
                <a:ext cx="257102" cy="164107"/>
              </a:xfrm>
              <a:custGeom>
                <a:avLst/>
                <a:gdLst>
                  <a:gd name="T0" fmla="*/ 78 w 78"/>
                  <a:gd name="T1" fmla="*/ 0 h 50"/>
                  <a:gd name="T2" fmla="*/ 29 w 78"/>
                  <a:gd name="T3" fmla="*/ 50 h 50"/>
                  <a:gd name="T4" fmla="*/ 28 w 78"/>
                  <a:gd name="T5" fmla="*/ 50 h 50"/>
                  <a:gd name="T6" fmla="*/ 28 w 78"/>
                  <a:gd name="T7" fmla="*/ 50 h 50"/>
                  <a:gd name="T8" fmla="*/ 27 w 78"/>
                  <a:gd name="T9" fmla="*/ 50 h 50"/>
                  <a:gd name="T10" fmla="*/ 0 w 78"/>
                  <a:gd name="T11" fmla="*/ 22 h 50"/>
                </a:gdLst>
                <a:ahLst/>
                <a:cxnLst>
                  <a:cxn ang="0">
                    <a:pos x="T0" y="T1"/>
                  </a:cxn>
                  <a:cxn ang="0">
                    <a:pos x="T2" y="T3"/>
                  </a:cxn>
                  <a:cxn ang="0">
                    <a:pos x="T4" y="T5"/>
                  </a:cxn>
                  <a:cxn ang="0">
                    <a:pos x="T6" y="T7"/>
                  </a:cxn>
                  <a:cxn ang="0">
                    <a:pos x="T8" y="T9"/>
                  </a:cxn>
                  <a:cxn ang="0">
                    <a:pos x="T10" y="T11"/>
                  </a:cxn>
                </a:cxnLst>
                <a:rect l="0" t="0" r="r" b="b"/>
                <a:pathLst>
                  <a:path w="78" h="50">
                    <a:moveTo>
                      <a:pt x="78" y="0"/>
                    </a:moveTo>
                    <a:cubicBezTo>
                      <a:pt x="29" y="50"/>
                      <a:pt x="29" y="50"/>
                      <a:pt x="29" y="50"/>
                    </a:cubicBezTo>
                    <a:cubicBezTo>
                      <a:pt x="28" y="50"/>
                      <a:pt x="28" y="50"/>
                      <a:pt x="28" y="50"/>
                    </a:cubicBezTo>
                    <a:cubicBezTo>
                      <a:pt x="28" y="50"/>
                      <a:pt x="28" y="50"/>
                      <a:pt x="28" y="50"/>
                    </a:cubicBezTo>
                    <a:cubicBezTo>
                      <a:pt x="27" y="50"/>
                      <a:pt x="27" y="50"/>
                      <a:pt x="27" y="50"/>
                    </a:cubicBezTo>
                    <a:cubicBezTo>
                      <a:pt x="0" y="22"/>
                      <a:pt x="0" y="22"/>
                      <a:pt x="0" y="22"/>
                    </a:cubicBez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108" name="Group 107">
            <a:extLst>
              <a:ext uri="{FF2B5EF4-FFF2-40B4-BE49-F238E27FC236}">
                <a16:creationId xmlns:a16="http://schemas.microsoft.com/office/drawing/2014/main" id="{9B95E927-CC8C-4CA7-A408-2893FFAAE385}"/>
              </a:ext>
            </a:extLst>
          </p:cNvPr>
          <p:cNvGrpSpPr/>
          <p:nvPr/>
        </p:nvGrpSpPr>
        <p:grpSpPr>
          <a:xfrm>
            <a:off x="9921575" y="2748224"/>
            <a:ext cx="1091244" cy="1019253"/>
            <a:chOff x="4869346" y="-393050"/>
            <a:chExt cx="1113126" cy="1039691"/>
          </a:xfrm>
        </p:grpSpPr>
        <p:grpSp>
          <p:nvGrpSpPr>
            <p:cNvPr id="91" name="Group 90">
              <a:extLst>
                <a:ext uri="{FF2B5EF4-FFF2-40B4-BE49-F238E27FC236}">
                  <a16:creationId xmlns:a16="http://schemas.microsoft.com/office/drawing/2014/main" id="{078032B6-FC3C-487F-AC94-50C5355B2978}"/>
                </a:ext>
              </a:extLst>
            </p:cNvPr>
            <p:cNvGrpSpPr/>
            <p:nvPr/>
          </p:nvGrpSpPr>
          <p:grpSpPr>
            <a:xfrm>
              <a:off x="4869346" y="-393050"/>
              <a:ext cx="933450" cy="970598"/>
              <a:chOff x="5161693" y="3063002"/>
              <a:chExt cx="933450" cy="970598"/>
            </a:xfrm>
          </p:grpSpPr>
          <p:sp>
            <p:nvSpPr>
              <p:cNvPr id="92" name="Freeform: Shape 91">
                <a:extLst>
                  <a:ext uri="{FF2B5EF4-FFF2-40B4-BE49-F238E27FC236}">
                    <a16:creationId xmlns:a16="http://schemas.microsoft.com/office/drawing/2014/main" id="{442B7A4C-CCC3-4498-9D05-DCA534698020}"/>
                  </a:ext>
                </a:extLst>
              </p:cNvPr>
              <p:cNvSpPr/>
              <p:nvPr/>
            </p:nvSpPr>
            <p:spPr>
              <a:xfrm>
                <a:off x="5161693" y="3063002"/>
                <a:ext cx="933450" cy="295275"/>
              </a:xfrm>
              <a:custGeom>
                <a:avLst/>
                <a:gdLst/>
                <a:ahLst/>
                <a:cxnLst/>
                <a:rect l="0" t="0" r="0" b="0"/>
                <a:pathLst>
                  <a:path w="933450" h="295275">
                    <a:moveTo>
                      <a:pt x="21431" y="21431"/>
                    </a:moveTo>
                    <a:lnTo>
                      <a:pt x="921544" y="21431"/>
                    </a:lnTo>
                    <a:lnTo>
                      <a:pt x="921544" y="280511"/>
                    </a:lnTo>
                    <a:lnTo>
                      <a:pt x="21431" y="280511"/>
                    </a:lnTo>
                    <a:close/>
                  </a:path>
                </a:pathLst>
              </a:custGeom>
              <a:noFill/>
              <a:ln w="28575"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93" name="Freeform: Shape 92">
                <a:extLst>
                  <a:ext uri="{FF2B5EF4-FFF2-40B4-BE49-F238E27FC236}">
                    <a16:creationId xmlns:a16="http://schemas.microsoft.com/office/drawing/2014/main" id="{D02BD2AA-5AE4-4D32-97B6-71700F85C7D9}"/>
                  </a:ext>
                </a:extLst>
              </p:cNvPr>
              <p:cNvSpPr/>
              <p:nvPr/>
            </p:nvSpPr>
            <p:spPr>
              <a:xfrm>
                <a:off x="5161693" y="3400187"/>
                <a:ext cx="933450" cy="295275"/>
              </a:xfrm>
              <a:custGeom>
                <a:avLst/>
                <a:gdLst/>
                <a:ahLst/>
                <a:cxnLst/>
                <a:rect l="0" t="0" r="0" b="0"/>
                <a:pathLst>
                  <a:path w="933450" h="295275">
                    <a:moveTo>
                      <a:pt x="21431" y="21431"/>
                    </a:moveTo>
                    <a:lnTo>
                      <a:pt x="921544" y="21431"/>
                    </a:lnTo>
                    <a:lnTo>
                      <a:pt x="921544" y="280511"/>
                    </a:lnTo>
                    <a:lnTo>
                      <a:pt x="21431" y="280511"/>
                    </a:lnTo>
                    <a:close/>
                  </a:path>
                </a:pathLst>
              </a:custGeom>
              <a:noFill/>
              <a:ln w="28575"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94" name="Freeform: Shape 93">
                <a:extLst>
                  <a:ext uri="{FF2B5EF4-FFF2-40B4-BE49-F238E27FC236}">
                    <a16:creationId xmlns:a16="http://schemas.microsoft.com/office/drawing/2014/main" id="{DC3FC9B1-F91B-4330-87C0-770D335E0F7A}"/>
                  </a:ext>
                </a:extLst>
              </p:cNvPr>
              <p:cNvSpPr/>
              <p:nvPr/>
            </p:nvSpPr>
            <p:spPr>
              <a:xfrm>
                <a:off x="5161693" y="3738325"/>
                <a:ext cx="933450" cy="295275"/>
              </a:xfrm>
              <a:custGeom>
                <a:avLst/>
                <a:gdLst/>
                <a:ahLst/>
                <a:cxnLst/>
                <a:rect l="0" t="0" r="0" b="0"/>
                <a:pathLst>
                  <a:path w="933450" h="295275">
                    <a:moveTo>
                      <a:pt x="21431" y="21431"/>
                    </a:moveTo>
                    <a:lnTo>
                      <a:pt x="921544" y="21431"/>
                    </a:lnTo>
                    <a:lnTo>
                      <a:pt x="921544" y="280511"/>
                    </a:lnTo>
                    <a:lnTo>
                      <a:pt x="21431" y="280511"/>
                    </a:lnTo>
                    <a:close/>
                  </a:path>
                </a:pathLst>
              </a:custGeom>
              <a:noFill/>
              <a:ln w="28575"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95" name="Freeform: Shape 94">
                <a:extLst>
                  <a:ext uri="{FF2B5EF4-FFF2-40B4-BE49-F238E27FC236}">
                    <a16:creationId xmlns:a16="http://schemas.microsoft.com/office/drawing/2014/main" id="{677EC21B-836C-4F8E-91CF-19EF45992615}"/>
                  </a:ext>
                </a:extLst>
              </p:cNvPr>
              <p:cNvSpPr/>
              <p:nvPr/>
            </p:nvSpPr>
            <p:spPr>
              <a:xfrm>
                <a:off x="5243608" y="3156347"/>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96" name="Freeform: Shape 95">
                <a:extLst>
                  <a:ext uri="{FF2B5EF4-FFF2-40B4-BE49-F238E27FC236}">
                    <a16:creationId xmlns:a16="http://schemas.microsoft.com/office/drawing/2014/main" id="{7C1801E5-B7F7-45BB-96E7-510DF23ADA92}"/>
                  </a:ext>
                </a:extLst>
              </p:cNvPr>
              <p:cNvSpPr/>
              <p:nvPr/>
            </p:nvSpPr>
            <p:spPr>
              <a:xfrm>
                <a:off x="5380768" y="3156347"/>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97" name="Freeform: Shape 96">
                <a:extLst>
                  <a:ext uri="{FF2B5EF4-FFF2-40B4-BE49-F238E27FC236}">
                    <a16:creationId xmlns:a16="http://schemas.microsoft.com/office/drawing/2014/main" id="{2F79B3D1-9191-4E1D-BDFA-082582C448E8}"/>
                  </a:ext>
                </a:extLst>
              </p:cNvPr>
              <p:cNvSpPr/>
              <p:nvPr/>
            </p:nvSpPr>
            <p:spPr>
              <a:xfrm>
                <a:off x="5243608" y="3493532"/>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98" name="Freeform: Shape 97">
                <a:extLst>
                  <a:ext uri="{FF2B5EF4-FFF2-40B4-BE49-F238E27FC236}">
                    <a16:creationId xmlns:a16="http://schemas.microsoft.com/office/drawing/2014/main" id="{A7EB3744-2988-494E-BD67-9F235B87E5F5}"/>
                  </a:ext>
                </a:extLst>
              </p:cNvPr>
              <p:cNvSpPr/>
              <p:nvPr/>
            </p:nvSpPr>
            <p:spPr>
              <a:xfrm>
                <a:off x="5380768" y="3493532"/>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99" name="Freeform: Shape 98">
                <a:extLst>
                  <a:ext uri="{FF2B5EF4-FFF2-40B4-BE49-F238E27FC236}">
                    <a16:creationId xmlns:a16="http://schemas.microsoft.com/office/drawing/2014/main" id="{7B6AFAC7-D78E-4519-B155-98090998BC5F}"/>
                  </a:ext>
                </a:extLst>
              </p:cNvPr>
              <p:cNvSpPr/>
              <p:nvPr/>
            </p:nvSpPr>
            <p:spPr>
              <a:xfrm>
                <a:off x="5243608" y="3831670"/>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00" name="Freeform: Shape 99">
                <a:extLst>
                  <a:ext uri="{FF2B5EF4-FFF2-40B4-BE49-F238E27FC236}">
                    <a16:creationId xmlns:a16="http://schemas.microsoft.com/office/drawing/2014/main" id="{526804E3-57EF-495D-A074-F2CBD4985327}"/>
                  </a:ext>
                </a:extLst>
              </p:cNvPr>
              <p:cNvSpPr/>
              <p:nvPr/>
            </p:nvSpPr>
            <p:spPr>
              <a:xfrm>
                <a:off x="5380768" y="3831670"/>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01" name="Freeform: Shape 100">
                <a:extLst>
                  <a:ext uri="{FF2B5EF4-FFF2-40B4-BE49-F238E27FC236}">
                    <a16:creationId xmlns:a16="http://schemas.microsoft.com/office/drawing/2014/main" id="{504AB10A-9D9B-4F93-A78A-97F557E3D971}"/>
                  </a:ext>
                </a:extLst>
              </p:cNvPr>
              <p:cNvSpPr/>
              <p:nvPr/>
            </p:nvSpPr>
            <p:spPr>
              <a:xfrm>
                <a:off x="5756053" y="3156347"/>
                <a:ext cx="257175" cy="38100"/>
              </a:xfrm>
              <a:custGeom>
                <a:avLst/>
                <a:gdLst/>
                <a:ahLst/>
                <a:cxnLst/>
                <a:rect l="0" t="0" r="0" b="0"/>
                <a:pathLst>
                  <a:path w="257175" h="38100">
                    <a:moveTo>
                      <a:pt x="21431" y="21431"/>
                    </a:moveTo>
                    <a:lnTo>
                      <a:pt x="241459" y="21431"/>
                    </a:lnTo>
                  </a:path>
                </a:pathLst>
              </a:custGeom>
              <a:ln w="28575"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02" name="Freeform: Shape 101">
                <a:extLst>
                  <a:ext uri="{FF2B5EF4-FFF2-40B4-BE49-F238E27FC236}">
                    <a16:creationId xmlns:a16="http://schemas.microsoft.com/office/drawing/2014/main" id="{8C0B4B4B-E600-41F5-99FB-87A49FB3AB24}"/>
                  </a:ext>
                </a:extLst>
              </p:cNvPr>
              <p:cNvSpPr/>
              <p:nvPr/>
            </p:nvSpPr>
            <p:spPr>
              <a:xfrm>
                <a:off x="5756053" y="3228737"/>
                <a:ext cx="257175" cy="38100"/>
              </a:xfrm>
              <a:custGeom>
                <a:avLst/>
                <a:gdLst/>
                <a:ahLst/>
                <a:cxnLst/>
                <a:rect l="0" t="0" r="0" b="0"/>
                <a:pathLst>
                  <a:path w="257175" h="38100">
                    <a:moveTo>
                      <a:pt x="21431" y="21431"/>
                    </a:moveTo>
                    <a:lnTo>
                      <a:pt x="241459" y="21431"/>
                    </a:lnTo>
                  </a:path>
                </a:pathLst>
              </a:custGeom>
              <a:ln w="28575"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03" name="Freeform: Shape 102">
                <a:extLst>
                  <a:ext uri="{FF2B5EF4-FFF2-40B4-BE49-F238E27FC236}">
                    <a16:creationId xmlns:a16="http://schemas.microsoft.com/office/drawing/2014/main" id="{ABA89CB3-9745-4558-9728-2F296782F2AB}"/>
                  </a:ext>
                </a:extLst>
              </p:cNvPr>
              <p:cNvSpPr/>
              <p:nvPr/>
            </p:nvSpPr>
            <p:spPr>
              <a:xfrm>
                <a:off x="5756053" y="3493532"/>
                <a:ext cx="257175" cy="38100"/>
              </a:xfrm>
              <a:custGeom>
                <a:avLst/>
                <a:gdLst/>
                <a:ahLst/>
                <a:cxnLst/>
                <a:rect l="0" t="0" r="0" b="0"/>
                <a:pathLst>
                  <a:path w="257175" h="38100">
                    <a:moveTo>
                      <a:pt x="21431" y="21431"/>
                    </a:moveTo>
                    <a:lnTo>
                      <a:pt x="241459" y="21431"/>
                    </a:lnTo>
                  </a:path>
                </a:pathLst>
              </a:custGeom>
              <a:ln w="28575"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04" name="Freeform: Shape 103">
                <a:extLst>
                  <a:ext uri="{FF2B5EF4-FFF2-40B4-BE49-F238E27FC236}">
                    <a16:creationId xmlns:a16="http://schemas.microsoft.com/office/drawing/2014/main" id="{FDC0ACA9-61D8-4792-BE86-172DF036C79E}"/>
                  </a:ext>
                </a:extLst>
              </p:cNvPr>
              <p:cNvSpPr/>
              <p:nvPr/>
            </p:nvSpPr>
            <p:spPr>
              <a:xfrm>
                <a:off x="5756053" y="3565922"/>
                <a:ext cx="257175" cy="38100"/>
              </a:xfrm>
              <a:custGeom>
                <a:avLst/>
                <a:gdLst/>
                <a:ahLst/>
                <a:cxnLst/>
                <a:rect l="0" t="0" r="0" b="0"/>
                <a:pathLst>
                  <a:path w="257175" h="38100">
                    <a:moveTo>
                      <a:pt x="21431" y="21431"/>
                    </a:moveTo>
                    <a:lnTo>
                      <a:pt x="241459" y="21431"/>
                    </a:lnTo>
                  </a:path>
                </a:pathLst>
              </a:custGeom>
              <a:ln w="28575"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05" name="Freeform: Shape 104">
                <a:extLst>
                  <a:ext uri="{FF2B5EF4-FFF2-40B4-BE49-F238E27FC236}">
                    <a16:creationId xmlns:a16="http://schemas.microsoft.com/office/drawing/2014/main" id="{195B34CE-EAB9-4866-A5AB-E8ED732202D4}"/>
                  </a:ext>
                </a:extLst>
              </p:cNvPr>
              <p:cNvSpPr/>
              <p:nvPr/>
            </p:nvSpPr>
            <p:spPr>
              <a:xfrm>
                <a:off x="5756053" y="3831670"/>
                <a:ext cx="257175" cy="38100"/>
              </a:xfrm>
              <a:custGeom>
                <a:avLst/>
                <a:gdLst/>
                <a:ahLst/>
                <a:cxnLst/>
                <a:rect l="0" t="0" r="0" b="0"/>
                <a:pathLst>
                  <a:path w="257175" h="38100">
                    <a:moveTo>
                      <a:pt x="21431" y="21431"/>
                    </a:moveTo>
                    <a:lnTo>
                      <a:pt x="241459" y="21431"/>
                    </a:lnTo>
                  </a:path>
                </a:pathLst>
              </a:custGeom>
              <a:ln w="28575"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06" name="Freeform: Shape 105">
                <a:extLst>
                  <a:ext uri="{FF2B5EF4-FFF2-40B4-BE49-F238E27FC236}">
                    <a16:creationId xmlns:a16="http://schemas.microsoft.com/office/drawing/2014/main" id="{1A73264E-BEDE-4A41-9471-AD22DCC09C8D}"/>
                  </a:ext>
                </a:extLst>
              </p:cNvPr>
              <p:cNvSpPr/>
              <p:nvPr/>
            </p:nvSpPr>
            <p:spPr>
              <a:xfrm>
                <a:off x="5756053" y="3904060"/>
                <a:ext cx="257175" cy="38100"/>
              </a:xfrm>
              <a:custGeom>
                <a:avLst/>
                <a:gdLst/>
                <a:ahLst/>
                <a:cxnLst/>
                <a:rect l="0" t="0" r="0" b="0"/>
                <a:pathLst>
                  <a:path w="257175" h="38100">
                    <a:moveTo>
                      <a:pt x="21431" y="21431"/>
                    </a:moveTo>
                    <a:lnTo>
                      <a:pt x="241459" y="21431"/>
                    </a:lnTo>
                  </a:path>
                </a:pathLst>
              </a:custGeom>
              <a:ln w="28575"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07" name="Group 106">
              <a:extLst>
                <a:ext uri="{FF2B5EF4-FFF2-40B4-BE49-F238E27FC236}">
                  <a16:creationId xmlns:a16="http://schemas.microsoft.com/office/drawing/2014/main" id="{30054084-2920-417B-B1F3-0203690D4BD0}"/>
                </a:ext>
              </a:extLst>
            </p:cNvPr>
            <p:cNvGrpSpPr/>
            <p:nvPr/>
          </p:nvGrpSpPr>
          <p:grpSpPr>
            <a:xfrm>
              <a:off x="5541206" y="205375"/>
              <a:ext cx="441266" cy="441266"/>
              <a:chOff x="6218237" y="-110223"/>
              <a:chExt cx="441266" cy="441266"/>
            </a:xfrm>
          </p:grpSpPr>
          <p:sp>
            <p:nvSpPr>
              <p:cNvPr id="59" name="Oval 17">
                <a:extLst>
                  <a:ext uri="{FF2B5EF4-FFF2-40B4-BE49-F238E27FC236}">
                    <a16:creationId xmlns:a16="http://schemas.microsoft.com/office/drawing/2014/main" id="{86BE657A-3577-494C-999C-67B7E966311F}"/>
                  </a:ext>
                </a:extLst>
              </p:cNvPr>
              <p:cNvSpPr>
                <a:spLocks noChangeArrowheads="1"/>
              </p:cNvSpPr>
              <p:nvPr/>
            </p:nvSpPr>
            <p:spPr bwMode="auto">
              <a:xfrm>
                <a:off x="6218237" y="-110223"/>
                <a:ext cx="441266" cy="441266"/>
              </a:xfrm>
              <a:prstGeom prst="ellipse">
                <a:avLst/>
              </a:prstGeom>
              <a:solidFill>
                <a:srgbClr val="FFFFFF"/>
              </a:solidFill>
              <a:ln w="28575" cap="rnd">
                <a:solidFill>
                  <a:schemeClr val="tx1"/>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nvGrpSpPr>
              <p:cNvPr id="27" name="Group 26">
                <a:extLst>
                  <a:ext uri="{FF2B5EF4-FFF2-40B4-BE49-F238E27FC236}">
                    <a16:creationId xmlns:a16="http://schemas.microsoft.com/office/drawing/2014/main" id="{F48C8100-D167-4E0D-B14A-E6F1D5867A01}"/>
                  </a:ext>
                </a:extLst>
              </p:cNvPr>
              <p:cNvGrpSpPr/>
              <p:nvPr/>
            </p:nvGrpSpPr>
            <p:grpSpPr>
              <a:xfrm rot="14251129">
                <a:off x="6344367" y="1929"/>
                <a:ext cx="198530" cy="226486"/>
                <a:chOff x="7070725" y="-727075"/>
                <a:chExt cx="665163" cy="758825"/>
              </a:xfrm>
            </p:grpSpPr>
            <p:sp>
              <p:nvSpPr>
                <p:cNvPr id="21" name="Line 13">
                  <a:extLst>
                    <a:ext uri="{FF2B5EF4-FFF2-40B4-BE49-F238E27FC236}">
                      <a16:creationId xmlns:a16="http://schemas.microsoft.com/office/drawing/2014/main" id="{E6BD79AE-BBE9-4577-975A-F7472E94D756}"/>
                    </a:ext>
                  </a:extLst>
                </p:cNvPr>
                <p:cNvSpPr>
                  <a:spLocks noChangeShapeType="1"/>
                </p:cNvSpPr>
                <p:nvPr/>
              </p:nvSpPr>
              <p:spPr bwMode="auto">
                <a:xfrm flipH="1">
                  <a:off x="7524750" y="-517525"/>
                  <a:ext cx="209550" cy="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3" name="Line 14">
                  <a:extLst>
                    <a:ext uri="{FF2B5EF4-FFF2-40B4-BE49-F238E27FC236}">
                      <a16:creationId xmlns:a16="http://schemas.microsoft.com/office/drawing/2014/main" id="{4AE3E240-61A1-4D5E-BD07-999E4F6B6CA0}"/>
                    </a:ext>
                  </a:extLst>
                </p:cNvPr>
                <p:cNvSpPr>
                  <a:spLocks noChangeShapeType="1"/>
                </p:cNvSpPr>
                <p:nvPr/>
              </p:nvSpPr>
              <p:spPr bwMode="auto">
                <a:xfrm flipV="1">
                  <a:off x="7735888" y="-727075"/>
                  <a:ext cx="0" cy="20955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4" name="Freeform 15">
                  <a:extLst>
                    <a:ext uri="{FF2B5EF4-FFF2-40B4-BE49-F238E27FC236}">
                      <a16:creationId xmlns:a16="http://schemas.microsoft.com/office/drawing/2014/main" id="{9EDD3F57-DCD4-4D52-A411-71C6EEABF751}"/>
                    </a:ext>
                  </a:extLst>
                </p:cNvPr>
                <p:cNvSpPr>
                  <a:spLocks/>
                </p:cNvSpPr>
                <p:nvPr/>
              </p:nvSpPr>
              <p:spPr bwMode="auto">
                <a:xfrm>
                  <a:off x="7070725" y="-687388"/>
                  <a:ext cx="657225" cy="719138"/>
                </a:xfrm>
                <a:custGeom>
                  <a:avLst/>
                  <a:gdLst>
                    <a:gd name="T0" fmla="*/ 213 w 232"/>
                    <a:gd name="T1" fmla="*/ 219 h 254"/>
                    <a:gd name="T2" fmla="*/ 126 w 232"/>
                    <a:gd name="T3" fmla="*/ 254 h 254"/>
                    <a:gd name="T4" fmla="*/ 0 w 232"/>
                    <a:gd name="T5" fmla="*/ 127 h 254"/>
                    <a:gd name="T6" fmla="*/ 126 w 232"/>
                    <a:gd name="T7" fmla="*/ 0 h 254"/>
                    <a:gd name="T8" fmla="*/ 232 w 232"/>
                    <a:gd name="T9" fmla="*/ 56 h 254"/>
                  </a:gdLst>
                  <a:ahLst/>
                  <a:cxnLst>
                    <a:cxn ang="0">
                      <a:pos x="T0" y="T1"/>
                    </a:cxn>
                    <a:cxn ang="0">
                      <a:pos x="T2" y="T3"/>
                    </a:cxn>
                    <a:cxn ang="0">
                      <a:pos x="T4" y="T5"/>
                    </a:cxn>
                    <a:cxn ang="0">
                      <a:pos x="T6" y="T7"/>
                    </a:cxn>
                    <a:cxn ang="0">
                      <a:pos x="T8" y="T9"/>
                    </a:cxn>
                  </a:cxnLst>
                  <a:rect l="0" t="0" r="r" b="b"/>
                  <a:pathLst>
                    <a:path w="232" h="254">
                      <a:moveTo>
                        <a:pt x="213" y="219"/>
                      </a:moveTo>
                      <a:cubicBezTo>
                        <a:pt x="191" y="241"/>
                        <a:pt x="160" y="254"/>
                        <a:pt x="126" y="254"/>
                      </a:cubicBezTo>
                      <a:cubicBezTo>
                        <a:pt x="56" y="254"/>
                        <a:pt x="0" y="197"/>
                        <a:pt x="0" y="127"/>
                      </a:cubicBezTo>
                      <a:cubicBezTo>
                        <a:pt x="0" y="57"/>
                        <a:pt x="56" y="0"/>
                        <a:pt x="126" y="0"/>
                      </a:cubicBezTo>
                      <a:cubicBezTo>
                        <a:pt x="170" y="0"/>
                        <a:pt x="209" y="22"/>
                        <a:pt x="232" y="56"/>
                      </a:cubicBez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grpSp>
      <p:grpSp>
        <p:nvGrpSpPr>
          <p:cNvPr id="114" name="Group 113">
            <a:extLst>
              <a:ext uri="{FF2B5EF4-FFF2-40B4-BE49-F238E27FC236}">
                <a16:creationId xmlns:a16="http://schemas.microsoft.com/office/drawing/2014/main" id="{81241787-4BA3-470D-A3CD-863268359433}"/>
              </a:ext>
            </a:extLst>
          </p:cNvPr>
          <p:cNvGrpSpPr/>
          <p:nvPr/>
        </p:nvGrpSpPr>
        <p:grpSpPr>
          <a:xfrm>
            <a:off x="3195445" y="2748224"/>
            <a:ext cx="1276292" cy="886200"/>
            <a:chOff x="3259520" y="2573083"/>
            <a:chExt cx="1301884" cy="903970"/>
          </a:xfrm>
        </p:grpSpPr>
        <p:grpSp>
          <p:nvGrpSpPr>
            <p:cNvPr id="18" name="Group 17">
              <a:extLst>
                <a:ext uri="{FF2B5EF4-FFF2-40B4-BE49-F238E27FC236}">
                  <a16:creationId xmlns:a16="http://schemas.microsoft.com/office/drawing/2014/main" id="{3115F341-E9DB-4900-8A0C-DF146DB8439B}"/>
                </a:ext>
              </a:extLst>
            </p:cNvPr>
            <p:cNvGrpSpPr/>
            <p:nvPr/>
          </p:nvGrpSpPr>
          <p:grpSpPr>
            <a:xfrm>
              <a:off x="3259520" y="2573083"/>
              <a:ext cx="1301884" cy="903970"/>
              <a:chOff x="2691816" y="270495"/>
              <a:chExt cx="1174322" cy="705871"/>
            </a:xfrm>
          </p:grpSpPr>
          <p:sp>
            <p:nvSpPr>
              <p:cNvPr id="12" name="Rectangle: Rounded Corners 11">
                <a:extLst>
                  <a:ext uri="{FF2B5EF4-FFF2-40B4-BE49-F238E27FC236}">
                    <a16:creationId xmlns:a16="http://schemas.microsoft.com/office/drawing/2014/main" id="{C1B0AB00-A861-4044-84D0-BC2843BAA5BD}"/>
                  </a:ext>
                </a:extLst>
              </p:cNvPr>
              <p:cNvSpPr/>
              <p:nvPr/>
            </p:nvSpPr>
            <p:spPr bwMode="auto">
              <a:xfrm>
                <a:off x="3033318" y="270495"/>
                <a:ext cx="491318" cy="269994"/>
              </a:xfrm>
              <a:prstGeom prst="roundRect">
                <a:avLst/>
              </a:prstGeom>
              <a:solidFill>
                <a:schemeClr val="bg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6" name="Rectangle: Rounded Corners 55">
                <a:extLst>
                  <a:ext uri="{FF2B5EF4-FFF2-40B4-BE49-F238E27FC236}">
                    <a16:creationId xmlns:a16="http://schemas.microsoft.com/office/drawing/2014/main" id="{5DF3191F-EF89-4358-BDA3-5F5208860923}"/>
                  </a:ext>
                </a:extLst>
              </p:cNvPr>
              <p:cNvSpPr/>
              <p:nvPr/>
            </p:nvSpPr>
            <p:spPr bwMode="auto">
              <a:xfrm>
                <a:off x="2691816" y="748392"/>
                <a:ext cx="491318" cy="227974"/>
              </a:xfrm>
              <a:prstGeom prst="roundRect">
                <a:avLst/>
              </a:prstGeom>
              <a:solidFill>
                <a:schemeClr val="bg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7" name="Rectangle: Rounded Corners 56">
                <a:extLst>
                  <a:ext uri="{FF2B5EF4-FFF2-40B4-BE49-F238E27FC236}">
                    <a16:creationId xmlns:a16="http://schemas.microsoft.com/office/drawing/2014/main" id="{30EAFFF6-BE1D-4D42-9CB2-137BCF946BAC}"/>
                  </a:ext>
                </a:extLst>
              </p:cNvPr>
              <p:cNvSpPr/>
              <p:nvPr/>
            </p:nvSpPr>
            <p:spPr bwMode="auto">
              <a:xfrm>
                <a:off x="3374820" y="748392"/>
                <a:ext cx="491318" cy="227974"/>
              </a:xfrm>
              <a:prstGeom prst="roundRect">
                <a:avLst/>
              </a:prstGeom>
              <a:solidFill>
                <a:schemeClr val="bg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4" name="Connector: Elbow 13">
                <a:extLst>
                  <a:ext uri="{FF2B5EF4-FFF2-40B4-BE49-F238E27FC236}">
                    <a16:creationId xmlns:a16="http://schemas.microsoft.com/office/drawing/2014/main" id="{7F6843AF-6DD7-4195-883C-B715C11B8FF8}"/>
                  </a:ext>
                </a:extLst>
              </p:cNvPr>
              <p:cNvCxnSpPr>
                <a:stCxn id="12" idx="2"/>
                <a:endCxn id="56" idx="0"/>
              </p:cNvCxnSpPr>
              <p:nvPr/>
            </p:nvCxnSpPr>
            <p:spPr>
              <a:xfrm rot="5400000">
                <a:off x="3004275" y="473689"/>
                <a:ext cx="207903" cy="341502"/>
              </a:xfrm>
              <a:prstGeom prst="bentConnector3">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Connector: Elbow 57">
                <a:extLst>
                  <a:ext uri="{FF2B5EF4-FFF2-40B4-BE49-F238E27FC236}">
                    <a16:creationId xmlns:a16="http://schemas.microsoft.com/office/drawing/2014/main" id="{C2D5B669-DC34-4831-94B5-6C639A7C0A0E}"/>
                  </a:ext>
                </a:extLst>
              </p:cNvPr>
              <p:cNvCxnSpPr>
                <a:cxnSpLocks/>
                <a:stCxn id="12" idx="2"/>
                <a:endCxn id="57" idx="0"/>
              </p:cNvCxnSpPr>
              <p:nvPr/>
            </p:nvCxnSpPr>
            <p:spPr>
              <a:xfrm rot="16200000" flipH="1">
                <a:off x="3345777" y="473689"/>
                <a:ext cx="207903" cy="341502"/>
              </a:xfrm>
              <a:prstGeom prst="bentConnector3">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11" name="Group 110">
              <a:extLst>
                <a:ext uri="{FF2B5EF4-FFF2-40B4-BE49-F238E27FC236}">
                  <a16:creationId xmlns:a16="http://schemas.microsoft.com/office/drawing/2014/main" id="{4F1DD41F-3F5D-4144-AAA8-D125773DF44F}"/>
                </a:ext>
              </a:extLst>
            </p:cNvPr>
            <p:cNvGrpSpPr/>
            <p:nvPr/>
          </p:nvGrpSpPr>
          <p:grpSpPr>
            <a:xfrm>
              <a:off x="3721328" y="2683573"/>
              <a:ext cx="257175" cy="110490"/>
              <a:chOff x="10867283" y="2818828"/>
              <a:chExt cx="257175" cy="110490"/>
            </a:xfrm>
          </p:grpSpPr>
          <p:sp>
            <p:nvSpPr>
              <p:cNvPr id="109" name="Freeform: Shape 108">
                <a:extLst>
                  <a:ext uri="{FF2B5EF4-FFF2-40B4-BE49-F238E27FC236}">
                    <a16:creationId xmlns:a16="http://schemas.microsoft.com/office/drawing/2014/main" id="{543338E3-8D3F-40B7-8A99-2AED3FD6BCEF}"/>
                  </a:ext>
                </a:extLst>
              </p:cNvPr>
              <p:cNvSpPr/>
              <p:nvPr/>
            </p:nvSpPr>
            <p:spPr>
              <a:xfrm>
                <a:off x="10867283" y="2818828"/>
                <a:ext cx="257175" cy="38100"/>
              </a:xfrm>
              <a:custGeom>
                <a:avLst/>
                <a:gdLst/>
                <a:ahLst/>
                <a:cxnLst/>
                <a:rect l="0" t="0" r="0" b="0"/>
                <a:pathLst>
                  <a:path w="257175" h="38100">
                    <a:moveTo>
                      <a:pt x="21431" y="21431"/>
                    </a:moveTo>
                    <a:lnTo>
                      <a:pt x="241459" y="21431"/>
                    </a:lnTo>
                  </a:path>
                </a:pathLst>
              </a:custGeom>
              <a:ln w="28575"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10" name="Freeform: Shape 109">
                <a:extLst>
                  <a:ext uri="{FF2B5EF4-FFF2-40B4-BE49-F238E27FC236}">
                    <a16:creationId xmlns:a16="http://schemas.microsoft.com/office/drawing/2014/main" id="{C26B5449-1FB9-4596-B2B0-9717A5D69EA8}"/>
                  </a:ext>
                </a:extLst>
              </p:cNvPr>
              <p:cNvSpPr/>
              <p:nvPr/>
            </p:nvSpPr>
            <p:spPr>
              <a:xfrm>
                <a:off x="10867283" y="2891218"/>
                <a:ext cx="257175" cy="38100"/>
              </a:xfrm>
              <a:custGeom>
                <a:avLst/>
                <a:gdLst/>
                <a:ahLst/>
                <a:cxnLst/>
                <a:rect l="0" t="0" r="0" b="0"/>
                <a:pathLst>
                  <a:path w="257175" h="38100">
                    <a:moveTo>
                      <a:pt x="21431" y="21431"/>
                    </a:moveTo>
                    <a:lnTo>
                      <a:pt x="241459" y="21431"/>
                    </a:lnTo>
                  </a:path>
                </a:pathLst>
              </a:custGeom>
              <a:ln w="28575"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sp>
          <p:nvSpPr>
            <p:cNvPr id="112" name="Freeform: Shape 111">
              <a:extLst>
                <a:ext uri="{FF2B5EF4-FFF2-40B4-BE49-F238E27FC236}">
                  <a16:creationId xmlns:a16="http://schemas.microsoft.com/office/drawing/2014/main" id="{5DD7AA4F-D484-425A-8ACE-86591C6EBA99}"/>
                </a:ext>
              </a:extLst>
            </p:cNvPr>
            <p:cNvSpPr/>
            <p:nvPr/>
          </p:nvSpPr>
          <p:spPr>
            <a:xfrm>
              <a:off x="3334208" y="3268136"/>
              <a:ext cx="257175" cy="38100"/>
            </a:xfrm>
            <a:custGeom>
              <a:avLst/>
              <a:gdLst/>
              <a:ahLst/>
              <a:cxnLst/>
              <a:rect l="0" t="0" r="0" b="0"/>
              <a:pathLst>
                <a:path w="257175" h="38100">
                  <a:moveTo>
                    <a:pt x="21431" y="21431"/>
                  </a:moveTo>
                  <a:lnTo>
                    <a:pt x="241459" y="21431"/>
                  </a:lnTo>
                </a:path>
              </a:pathLst>
            </a:custGeom>
            <a:ln w="28575"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13" name="Freeform: Shape 112">
              <a:extLst>
                <a:ext uri="{FF2B5EF4-FFF2-40B4-BE49-F238E27FC236}">
                  <a16:creationId xmlns:a16="http://schemas.microsoft.com/office/drawing/2014/main" id="{948050B5-D703-4C9E-B6A7-0FE20F5F35CB}"/>
                </a:ext>
              </a:extLst>
            </p:cNvPr>
            <p:cNvSpPr/>
            <p:nvPr/>
          </p:nvSpPr>
          <p:spPr>
            <a:xfrm>
              <a:off x="4090952" y="3268136"/>
              <a:ext cx="257175" cy="38100"/>
            </a:xfrm>
            <a:custGeom>
              <a:avLst/>
              <a:gdLst/>
              <a:ahLst/>
              <a:cxnLst/>
              <a:rect l="0" t="0" r="0" b="0"/>
              <a:pathLst>
                <a:path w="257175" h="38100">
                  <a:moveTo>
                    <a:pt x="21431" y="21431"/>
                  </a:moveTo>
                  <a:lnTo>
                    <a:pt x="241459" y="21431"/>
                  </a:lnTo>
                </a:path>
              </a:pathLst>
            </a:custGeom>
            <a:ln w="28575"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sp>
        <p:nvSpPr>
          <p:cNvPr id="115" name="Rectangle 114">
            <a:extLst>
              <a:ext uri="{FF2B5EF4-FFF2-40B4-BE49-F238E27FC236}">
                <a16:creationId xmlns:a16="http://schemas.microsoft.com/office/drawing/2014/main" id="{E6BFAD1C-A323-4BFC-BA08-6E2F1D6FF600}"/>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16" name="Straight Connector 115">
            <a:extLst>
              <a:ext uri="{FF2B5EF4-FFF2-40B4-BE49-F238E27FC236}">
                <a16:creationId xmlns:a16="http://schemas.microsoft.com/office/drawing/2014/main" id="{9E6A1279-3A6B-4E63-ADFD-CC701C4401DA}"/>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8" name="Rectangle: Rounded Corners 117">
            <a:extLst>
              <a:ext uri="{FF2B5EF4-FFF2-40B4-BE49-F238E27FC236}">
                <a16:creationId xmlns:a16="http://schemas.microsoft.com/office/drawing/2014/main" id="{FB4F256E-C7A6-40BD-BE66-9A4E60BA25FE}"/>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a:ln>
                  <a:noFill/>
                </a:ln>
                <a:solidFill>
                  <a:srgbClr val="505050"/>
                </a:solidFill>
                <a:effectLst/>
                <a:uLnTx/>
                <a:uFillTx/>
                <a:latin typeface="Segoe UI"/>
                <a:ea typeface="+mn-ea"/>
                <a:cs typeface="Segoe UI" panose="020B0502040204020203" pitchFamily="34" charset="0"/>
              </a:rPr>
              <a:t>Azure Container Instances (ACI)</a:t>
            </a:r>
          </a:p>
        </p:txBody>
      </p:sp>
      <p:sp>
        <p:nvSpPr>
          <p:cNvPr id="119" name="Rectangle: Rounded Corners 118">
            <a:extLst>
              <a:ext uri="{FF2B5EF4-FFF2-40B4-BE49-F238E27FC236}">
                <a16:creationId xmlns:a16="http://schemas.microsoft.com/office/drawing/2014/main" id="{D8095889-3F91-419F-ACB9-AB5813EA8987}"/>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a:ln>
                  <a:noFill/>
                </a:ln>
                <a:solidFill>
                  <a:srgbClr val="505050"/>
                </a:solidFill>
                <a:effectLst/>
                <a:uLnTx/>
                <a:uFillTx/>
                <a:latin typeface="Segoe UI"/>
                <a:ea typeface="+mn-ea"/>
                <a:cs typeface="Segoe UI" panose="020B0502040204020203" pitchFamily="34" charset="0"/>
              </a:rPr>
              <a:t>Azure Container Registry</a:t>
            </a:r>
          </a:p>
        </p:txBody>
      </p:sp>
      <p:sp>
        <p:nvSpPr>
          <p:cNvPr id="120" name="Rectangle: Rounded Corners 119">
            <a:extLst>
              <a:ext uri="{FF2B5EF4-FFF2-40B4-BE49-F238E27FC236}">
                <a16:creationId xmlns:a16="http://schemas.microsoft.com/office/drawing/2014/main" id="{9732F18B-2D2C-4885-8FF0-C330303CD032}"/>
              </a:ext>
            </a:extLst>
          </p:cNvPr>
          <p:cNvSpPr/>
          <p:nvPr/>
        </p:nvSpPr>
        <p:spPr bwMode="auto">
          <a:xfrm>
            <a:off x="307633" y="4161740"/>
            <a:ext cx="1476391"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a:ln>
                  <a:noFill/>
                </a:ln>
                <a:solidFill>
                  <a:srgbClr val="505050"/>
                </a:solidFill>
                <a:effectLst/>
                <a:uLnTx/>
                <a:uFillTx/>
                <a:latin typeface="Segoe UI"/>
                <a:ea typeface="+mn-ea"/>
                <a:cs typeface="Segoe UI" panose="020B0502040204020203" pitchFamily="34" charset="0"/>
              </a:rPr>
              <a:t>Open Service </a:t>
            </a:r>
            <a:br>
              <a:rPr kumimoji="0" lang="en-US" sz="1176" b="0" i="0" u="none" strike="noStrike" kern="1200" cap="none" spc="0" normalizeH="0" baseline="0" noProof="0">
                <a:ln>
                  <a:noFill/>
                </a:ln>
                <a:solidFill>
                  <a:srgbClr val="505050"/>
                </a:solidFill>
                <a:effectLst/>
                <a:uLnTx/>
                <a:uFillTx/>
                <a:latin typeface="Segoe UI"/>
                <a:ea typeface="+mn-ea"/>
                <a:cs typeface="Segoe UI" panose="020B0502040204020203" pitchFamily="34" charset="0"/>
              </a:rPr>
            </a:br>
            <a:r>
              <a:rPr kumimoji="0" lang="en-US" sz="1176" b="0" i="0" u="none" strike="noStrike" kern="1200" cap="none" spc="0" normalizeH="0" baseline="0" noProof="0">
                <a:ln>
                  <a:noFill/>
                </a:ln>
                <a:solidFill>
                  <a:srgbClr val="505050"/>
                </a:solidFill>
                <a:effectLst/>
                <a:uLnTx/>
                <a:uFillTx/>
                <a:latin typeface="Segoe UI"/>
                <a:ea typeface="+mn-ea"/>
                <a:cs typeface="Segoe UI" panose="020B0502040204020203" pitchFamily="34" charset="0"/>
              </a:rPr>
              <a:t>Broker API (OSBA)</a:t>
            </a:r>
          </a:p>
        </p:txBody>
      </p:sp>
      <p:sp>
        <p:nvSpPr>
          <p:cNvPr id="121" name="Rectangle: Rounded Corners 120">
            <a:extLst>
              <a:ext uri="{FF2B5EF4-FFF2-40B4-BE49-F238E27FC236}">
                <a16:creationId xmlns:a16="http://schemas.microsoft.com/office/drawing/2014/main" id="{167986C0-BEFE-4603-8F31-EBAB4D1B6FEC}"/>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a:ln>
                  <a:noFill/>
                </a:ln>
                <a:solidFill>
                  <a:srgbClr val="0072C6"/>
                </a:solidFill>
                <a:effectLst/>
                <a:uLnTx/>
                <a:uFillTx/>
                <a:latin typeface="Segoe UI Semibold" panose="020B0702040204020203" pitchFamily="34" charset="0"/>
                <a:ea typeface="+mn-ea"/>
                <a:cs typeface="Segoe UI Semibold" panose="020B0702040204020203" pitchFamily="34" charset="0"/>
              </a:rPr>
              <a:t>Release </a:t>
            </a:r>
            <a:br>
              <a:rPr kumimoji="0" lang="en-US" sz="1176" b="0" i="0" u="none" strike="noStrike" kern="1200" cap="none" spc="0" normalizeH="0" baseline="0" noProof="0">
                <a:ln>
                  <a:noFill/>
                </a:ln>
                <a:solidFill>
                  <a:srgbClr val="0072C6"/>
                </a:solidFill>
                <a:effectLst/>
                <a:uLnTx/>
                <a:uFillTx/>
                <a:latin typeface="Segoe UI Semibold" panose="020B0702040204020203" pitchFamily="34" charset="0"/>
                <a:ea typeface="+mn-ea"/>
                <a:cs typeface="Segoe UI Semibold" panose="020B0702040204020203" pitchFamily="34" charset="0"/>
              </a:rPr>
            </a:br>
            <a:r>
              <a:rPr kumimoji="0" lang="en-US" sz="1176" b="0" i="0" u="none" strike="noStrike" kern="1200" cap="none" spc="0" normalizeH="0" baseline="0" noProof="0">
                <a:ln>
                  <a:noFill/>
                </a:ln>
                <a:solidFill>
                  <a:srgbClr val="0072C6"/>
                </a:solidFill>
                <a:effectLst/>
                <a:uLnTx/>
                <a:uFillTx/>
                <a:latin typeface="Segoe UI Semibold" panose="020B0702040204020203" pitchFamily="34" charset="0"/>
                <a:ea typeface="+mn-ea"/>
                <a:cs typeface="Segoe UI Semibold" panose="020B0702040204020203" pitchFamily="34" charset="0"/>
              </a:rPr>
              <a:t>Automation Tools</a:t>
            </a:r>
          </a:p>
        </p:txBody>
      </p:sp>
      <p:grpSp>
        <p:nvGrpSpPr>
          <p:cNvPr id="144" name="Group 143">
            <a:extLst>
              <a:ext uri="{FF2B5EF4-FFF2-40B4-BE49-F238E27FC236}">
                <a16:creationId xmlns:a16="http://schemas.microsoft.com/office/drawing/2014/main" id="{D1C11F1F-A2FB-45CB-ACB6-803B37531A7A}"/>
              </a:ext>
            </a:extLst>
          </p:cNvPr>
          <p:cNvGrpSpPr/>
          <p:nvPr/>
        </p:nvGrpSpPr>
        <p:grpSpPr>
          <a:xfrm>
            <a:off x="718982" y="1649453"/>
            <a:ext cx="573162" cy="508369"/>
            <a:chOff x="2878931" y="2940843"/>
            <a:chExt cx="1095375" cy="971550"/>
          </a:xfrm>
        </p:grpSpPr>
        <p:sp>
          <p:nvSpPr>
            <p:cNvPr id="145" name="Freeform: Shape 144">
              <a:extLst>
                <a:ext uri="{FF2B5EF4-FFF2-40B4-BE49-F238E27FC236}">
                  <a16:creationId xmlns:a16="http://schemas.microsoft.com/office/drawing/2014/main" id="{3DB048CC-67B9-43EA-BBA6-C4F73C638828}"/>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46" name="Freeform: Shape 145">
              <a:extLst>
                <a:ext uri="{FF2B5EF4-FFF2-40B4-BE49-F238E27FC236}">
                  <a16:creationId xmlns:a16="http://schemas.microsoft.com/office/drawing/2014/main" id="{93476EB1-F77A-480C-9BB9-4D1C6C20EF09}"/>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47" name="Freeform: Shape 146">
              <a:extLst>
                <a:ext uri="{FF2B5EF4-FFF2-40B4-BE49-F238E27FC236}">
                  <a16:creationId xmlns:a16="http://schemas.microsoft.com/office/drawing/2014/main" id="{0C4FDB16-4EB0-45F1-B2AE-030443EB9768}"/>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48" name="Freeform: Shape 147">
              <a:extLst>
                <a:ext uri="{FF2B5EF4-FFF2-40B4-BE49-F238E27FC236}">
                  <a16:creationId xmlns:a16="http://schemas.microsoft.com/office/drawing/2014/main" id="{FE33A4BA-663E-4CD7-8706-21F522041DB8}"/>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49" name="Freeform: Shape 148">
              <a:extLst>
                <a:ext uri="{FF2B5EF4-FFF2-40B4-BE49-F238E27FC236}">
                  <a16:creationId xmlns:a16="http://schemas.microsoft.com/office/drawing/2014/main" id="{1389D8E6-F9C6-4935-A218-36F003F59C0C}"/>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50" name="Freeform: Shape 149">
              <a:extLst>
                <a:ext uri="{FF2B5EF4-FFF2-40B4-BE49-F238E27FC236}">
                  <a16:creationId xmlns:a16="http://schemas.microsoft.com/office/drawing/2014/main" id="{2DB062AE-4E7F-4C97-ADCC-94F249EBE609}"/>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51" name="Freeform: Shape 150">
              <a:extLst>
                <a:ext uri="{FF2B5EF4-FFF2-40B4-BE49-F238E27FC236}">
                  <a16:creationId xmlns:a16="http://schemas.microsoft.com/office/drawing/2014/main" id="{154132BE-97DC-4456-BF7A-5F31D453CD22}"/>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52" name="Group 151">
            <a:extLst>
              <a:ext uri="{FF2B5EF4-FFF2-40B4-BE49-F238E27FC236}">
                <a16:creationId xmlns:a16="http://schemas.microsoft.com/office/drawing/2014/main" id="{265315C8-F8F2-40A3-8C8E-B4CB116DCB4D}"/>
              </a:ext>
            </a:extLst>
          </p:cNvPr>
          <p:cNvGrpSpPr/>
          <p:nvPr/>
        </p:nvGrpSpPr>
        <p:grpSpPr>
          <a:xfrm>
            <a:off x="750744" y="5449176"/>
            <a:ext cx="610269" cy="540751"/>
            <a:chOff x="4360069" y="2943701"/>
            <a:chExt cx="1095375" cy="970597"/>
          </a:xfrm>
        </p:grpSpPr>
        <p:sp>
          <p:nvSpPr>
            <p:cNvPr id="153" name="Freeform: Shape 152">
              <a:extLst>
                <a:ext uri="{FF2B5EF4-FFF2-40B4-BE49-F238E27FC236}">
                  <a16:creationId xmlns:a16="http://schemas.microsoft.com/office/drawing/2014/main" id="{E1DD418A-8720-4F02-93D4-AB5CD39DEE30}"/>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54" name="Freeform: Shape 153">
              <a:extLst>
                <a:ext uri="{FF2B5EF4-FFF2-40B4-BE49-F238E27FC236}">
                  <a16:creationId xmlns:a16="http://schemas.microsoft.com/office/drawing/2014/main" id="{CE17AD33-8EE2-4680-A65A-7FE56EDC69D0}"/>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55" name="Freeform: Shape 154">
              <a:extLst>
                <a:ext uri="{FF2B5EF4-FFF2-40B4-BE49-F238E27FC236}">
                  <a16:creationId xmlns:a16="http://schemas.microsoft.com/office/drawing/2014/main" id="{30F00441-5054-4D38-8054-52A4C27781AD}"/>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56" name="Freeform: Shape 155">
              <a:extLst>
                <a:ext uri="{FF2B5EF4-FFF2-40B4-BE49-F238E27FC236}">
                  <a16:creationId xmlns:a16="http://schemas.microsoft.com/office/drawing/2014/main" id="{2D5DBAED-A3E7-4E6E-BBFA-515C592B3E77}"/>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57" name="Freeform: Shape 156">
              <a:extLst>
                <a:ext uri="{FF2B5EF4-FFF2-40B4-BE49-F238E27FC236}">
                  <a16:creationId xmlns:a16="http://schemas.microsoft.com/office/drawing/2014/main" id="{2EDC6005-B3E8-4C5C-874B-F938A5A6451E}"/>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58" name="Freeform: Shape 157">
              <a:extLst>
                <a:ext uri="{FF2B5EF4-FFF2-40B4-BE49-F238E27FC236}">
                  <a16:creationId xmlns:a16="http://schemas.microsoft.com/office/drawing/2014/main" id="{EE624BE7-D6D0-4C1D-828B-94B851431BD9}"/>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59" name="Group 158">
            <a:extLst>
              <a:ext uri="{FF2B5EF4-FFF2-40B4-BE49-F238E27FC236}">
                <a16:creationId xmlns:a16="http://schemas.microsoft.com/office/drawing/2014/main" id="{C47C8CE8-EEC9-4870-89E7-70D601F8E621}"/>
              </a:ext>
            </a:extLst>
          </p:cNvPr>
          <p:cNvGrpSpPr/>
          <p:nvPr/>
        </p:nvGrpSpPr>
        <p:grpSpPr>
          <a:xfrm>
            <a:off x="689250" y="2921163"/>
            <a:ext cx="647376" cy="513072"/>
            <a:chOff x="3517678" y="3062050"/>
            <a:chExt cx="1225868" cy="971550"/>
          </a:xfrm>
        </p:grpSpPr>
        <p:sp>
          <p:nvSpPr>
            <p:cNvPr id="160" name="Freeform: Shape 159">
              <a:extLst>
                <a:ext uri="{FF2B5EF4-FFF2-40B4-BE49-F238E27FC236}">
                  <a16:creationId xmlns:a16="http://schemas.microsoft.com/office/drawing/2014/main" id="{BDBF410D-1DF3-4ADB-A8AE-2552F9C9EA28}"/>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61" name="Freeform: Shape 160">
              <a:extLst>
                <a:ext uri="{FF2B5EF4-FFF2-40B4-BE49-F238E27FC236}">
                  <a16:creationId xmlns:a16="http://schemas.microsoft.com/office/drawing/2014/main" id="{CF98CF1D-9B94-4179-A7A5-59FC58742534}"/>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62" name="Freeform: Shape 161">
              <a:extLst>
                <a:ext uri="{FF2B5EF4-FFF2-40B4-BE49-F238E27FC236}">
                  <a16:creationId xmlns:a16="http://schemas.microsoft.com/office/drawing/2014/main" id="{3177A9EF-9149-4B9E-AE88-0B2497451745}"/>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63" name="Freeform: Shape 162">
              <a:extLst>
                <a:ext uri="{FF2B5EF4-FFF2-40B4-BE49-F238E27FC236}">
                  <a16:creationId xmlns:a16="http://schemas.microsoft.com/office/drawing/2014/main" id="{2E7679B6-7E6E-4935-A8E5-35B236EE50F6}"/>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64" name="Freeform: Shape 163">
              <a:extLst>
                <a:ext uri="{FF2B5EF4-FFF2-40B4-BE49-F238E27FC236}">
                  <a16:creationId xmlns:a16="http://schemas.microsoft.com/office/drawing/2014/main" id="{D0A66562-063B-43C0-B97F-4D23CF5066E9}"/>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65" name="Freeform: Shape 164">
              <a:extLst>
                <a:ext uri="{FF2B5EF4-FFF2-40B4-BE49-F238E27FC236}">
                  <a16:creationId xmlns:a16="http://schemas.microsoft.com/office/drawing/2014/main" id="{4CE9D77A-CEFB-4D60-878F-D1E3549612A9}"/>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66" name="Freeform: Shape 165">
              <a:extLst>
                <a:ext uri="{FF2B5EF4-FFF2-40B4-BE49-F238E27FC236}">
                  <a16:creationId xmlns:a16="http://schemas.microsoft.com/office/drawing/2014/main" id="{6C922611-CBAE-4C9C-877D-91B56F22A030}"/>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67" name="Freeform: Shape 166">
              <a:extLst>
                <a:ext uri="{FF2B5EF4-FFF2-40B4-BE49-F238E27FC236}">
                  <a16:creationId xmlns:a16="http://schemas.microsoft.com/office/drawing/2014/main" id="{DE9B1442-8104-402F-83FD-0CEB8BFB4D7F}"/>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68" name="Freeform: Shape 167">
              <a:extLst>
                <a:ext uri="{FF2B5EF4-FFF2-40B4-BE49-F238E27FC236}">
                  <a16:creationId xmlns:a16="http://schemas.microsoft.com/office/drawing/2014/main" id="{3812E5BA-B7E4-456D-AD12-DE97F2A04804}"/>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69" name="Freeform: Shape 168">
              <a:extLst>
                <a:ext uri="{FF2B5EF4-FFF2-40B4-BE49-F238E27FC236}">
                  <a16:creationId xmlns:a16="http://schemas.microsoft.com/office/drawing/2014/main" id="{72A52B35-8C66-473A-9108-20294F2C63D9}"/>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70" name="Freeform: Shape 169">
              <a:extLst>
                <a:ext uri="{FF2B5EF4-FFF2-40B4-BE49-F238E27FC236}">
                  <a16:creationId xmlns:a16="http://schemas.microsoft.com/office/drawing/2014/main" id="{85288D34-75CB-4AA9-B27F-B68E5CA9B0E7}"/>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71" name="Freeform: Shape 170">
              <a:extLst>
                <a:ext uri="{FF2B5EF4-FFF2-40B4-BE49-F238E27FC236}">
                  <a16:creationId xmlns:a16="http://schemas.microsoft.com/office/drawing/2014/main" id="{AE5D3F86-717C-4B02-9283-70A68436F677}"/>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72" name="Freeform: Shape 171">
              <a:extLst>
                <a:ext uri="{FF2B5EF4-FFF2-40B4-BE49-F238E27FC236}">
                  <a16:creationId xmlns:a16="http://schemas.microsoft.com/office/drawing/2014/main" id="{77C9C922-288E-49F8-9750-BA1363D9A9BE}"/>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pic>
        <p:nvPicPr>
          <p:cNvPr id="173" name="Graphic 172">
            <a:extLst>
              <a:ext uri="{FF2B5EF4-FFF2-40B4-BE49-F238E27FC236}">
                <a16:creationId xmlns:a16="http://schemas.microsoft.com/office/drawing/2014/main" id="{02796858-1AEB-484A-A16C-63A2DD4A8AC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1043" y="4097470"/>
            <a:ext cx="595207" cy="601216"/>
          </a:xfrm>
          <a:prstGeom prst="rect">
            <a:avLst/>
          </a:prstGeom>
        </p:spPr>
      </p:pic>
      <p:sp>
        <p:nvSpPr>
          <p:cNvPr id="175" name="Rectangle 174">
            <a:hlinkClick r:id="rId5" action="ppaction://hlinksldjump"/>
            <a:extLst>
              <a:ext uri="{FF2B5EF4-FFF2-40B4-BE49-F238E27FC236}">
                <a16:creationId xmlns:a16="http://schemas.microsoft.com/office/drawing/2014/main" id="{E80581CD-C726-4A4E-B2A8-CE607242AC13}"/>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6" name="Rectangle 175">
            <a:hlinkClick r:id="" action="ppaction://noaction"/>
            <a:extLst>
              <a:ext uri="{FF2B5EF4-FFF2-40B4-BE49-F238E27FC236}">
                <a16:creationId xmlns:a16="http://schemas.microsoft.com/office/drawing/2014/main" id="{39B68F38-5F12-4555-908F-213265C95782}"/>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7" name="Rectangle 176">
            <a:hlinkClick r:id="rId6" action="ppaction://hlinksldjump"/>
            <a:extLst>
              <a:ext uri="{FF2B5EF4-FFF2-40B4-BE49-F238E27FC236}">
                <a16:creationId xmlns:a16="http://schemas.microsoft.com/office/drawing/2014/main" id="{FB319F50-7C41-4BB3-A28A-F2D99816DA50}"/>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8" name="Rectangle 177">
            <a:hlinkClick r:id="rId7" action="ppaction://hlinksldjump"/>
            <a:extLst>
              <a:ext uri="{FF2B5EF4-FFF2-40B4-BE49-F238E27FC236}">
                <a16:creationId xmlns:a16="http://schemas.microsoft.com/office/drawing/2014/main" id="{584E4D80-B16D-4ACA-9617-F6D8BA02B819}"/>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79" name="Group 178">
            <a:extLst>
              <a:ext uri="{FF2B5EF4-FFF2-40B4-BE49-F238E27FC236}">
                <a16:creationId xmlns:a16="http://schemas.microsoft.com/office/drawing/2014/main" id="{821AE585-034C-0245-8531-7BCB4CFE2D21}"/>
              </a:ext>
            </a:extLst>
          </p:cNvPr>
          <p:cNvGrpSpPr/>
          <p:nvPr/>
        </p:nvGrpSpPr>
        <p:grpSpPr>
          <a:xfrm>
            <a:off x="379808" y="375301"/>
            <a:ext cx="1332040" cy="1058813"/>
            <a:chOff x="379808" y="375301"/>
            <a:chExt cx="1332040" cy="1058813"/>
          </a:xfrm>
        </p:grpSpPr>
        <p:sp>
          <p:nvSpPr>
            <p:cNvPr id="180" name="Rectangle: Rounded Corners 112">
              <a:extLst>
                <a:ext uri="{FF2B5EF4-FFF2-40B4-BE49-F238E27FC236}">
                  <a16:creationId xmlns:a16="http://schemas.microsoft.com/office/drawing/2014/main" id="{00119BAB-B83B-0541-8AEE-0AC5E1A4CEB9}"/>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a:ln>
                    <a:noFill/>
                  </a:ln>
                  <a:solidFill>
                    <a:srgbClr val="505050"/>
                  </a:solidFill>
                  <a:effectLst/>
                  <a:uLnTx/>
                  <a:uFillTx/>
                  <a:latin typeface="Segoe UI"/>
                  <a:ea typeface="+mn-ea"/>
                  <a:cs typeface="Segoe UI" panose="020B0502040204020203" pitchFamily="34" charset="0"/>
                </a:rPr>
                <a:t>Azure Kubernetes Service (AKS)</a:t>
              </a:r>
            </a:p>
          </p:txBody>
        </p:sp>
        <p:grpSp>
          <p:nvGrpSpPr>
            <p:cNvPr id="181" name="Group 180">
              <a:extLst>
                <a:ext uri="{FF2B5EF4-FFF2-40B4-BE49-F238E27FC236}">
                  <a16:creationId xmlns:a16="http://schemas.microsoft.com/office/drawing/2014/main" id="{E5830519-DC54-2741-B885-0F858E70061E}"/>
                </a:ext>
              </a:extLst>
            </p:cNvPr>
            <p:cNvGrpSpPr/>
            <p:nvPr/>
          </p:nvGrpSpPr>
          <p:grpSpPr>
            <a:xfrm>
              <a:off x="772555" y="375301"/>
              <a:ext cx="547979" cy="528905"/>
              <a:chOff x="2368476" y="589018"/>
              <a:chExt cx="1012508" cy="977265"/>
            </a:xfrm>
          </p:grpSpPr>
          <p:sp>
            <p:nvSpPr>
              <p:cNvPr id="182" name="Freeform: Shape 118">
                <a:extLst>
                  <a:ext uri="{FF2B5EF4-FFF2-40B4-BE49-F238E27FC236}">
                    <a16:creationId xmlns:a16="http://schemas.microsoft.com/office/drawing/2014/main" id="{870B4DE9-2A84-B543-A5AF-8FB8833CC2E6}"/>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3" name="Freeform: Shape 119">
                <a:extLst>
                  <a:ext uri="{FF2B5EF4-FFF2-40B4-BE49-F238E27FC236}">
                    <a16:creationId xmlns:a16="http://schemas.microsoft.com/office/drawing/2014/main" id="{6C0CB661-D587-CD45-8988-A43EF27508AE}"/>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4" name="Freeform: Shape 120">
                <a:extLst>
                  <a:ext uri="{FF2B5EF4-FFF2-40B4-BE49-F238E27FC236}">
                    <a16:creationId xmlns:a16="http://schemas.microsoft.com/office/drawing/2014/main" id="{64634CDA-55D1-6E49-A0CF-B47A1C175130}"/>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5" name="Freeform: Shape 121">
                <a:extLst>
                  <a:ext uri="{FF2B5EF4-FFF2-40B4-BE49-F238E27FC236}">
                    <a16:creationId xmlns:a16="http://schemas.microsoft.com/office/drawing/2014/main" id="{AC66187C-A7F0-414F-A759-24C22B9494FE}"/>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6" name="Freeform: Shape 122">
                <a:extLst>
                  <a:ext uri="{FF2B5EF4-FFF2-40B4-BE49-F238E27FC236}">
                    <a16:creationId xmlns:a16="http://schemas.microsoft.com/office/drawing/2014/main" id="{F86F5295-E816-8F47-ADAA-048A390F08CA}"/>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7" name="Freeform: Shape 123">
                <a:extLst>
                  <a:ext uri="{FF2B5EF4-FFF2-40B4-BE49-F238E27FC236}">
                    <a16:creationId xmlns:a16="http://schemas.microsoft.com/office/drawing/2014/main" id="{F618F8C3-4332-3747-985C-B8143F665A68}"/>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8" name="Freeform: Shape 124">
                <a:extLst>
                  <a:ext uri="{FF2B5EF4-FFF2-40B4-BE49-F238E27FC236}">
                    <a16:creationId xmlns:a16="http://schemas.microsoft.com/office/drawing/2014/main" id="{72E4C71C-1EA1-F247-A39F-A82C7A06F42E}"/>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9" name="Freeform: Shape 125">
                <a:extLst>
                  <a:ext uri="{FF2B5EF4-FFF2-40B4-BE49-F238E27FC236}">
                    <a16:creationId xmlns:a16="http://schemas.microsoft.com/office/drawing/2014/main" id="{1150A3BF-21A1-864C-B49D-E08A3B5B1388}"/>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0" name="Freeform: Shape 126">
                <a:extLst>
                  <a:ext uri="{FF2B5EF4-FFF2-40B4-BE49-F238E27FC236}">
                    <a16:creationId xmlns:a16="http://schemas.microsoft.com/office/drawing/2014/main" id="{6C6CBB45-AD35-184C-85AE-BAC24C198B72}"/>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1" name="Freeform: Shape 127">
                <a:extLst>
                  <a:ext uri="{FF2B5EF4-FFF2-40B4-BE49-F238E27FC236}">
                    <a16:creationId xmlns:a16="http://schemas.microsoft.com/office/drawing/2014/main" id="{B4D93D32-6581-F047-AF02-F88415575FDA}"/>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2" name="Freeform: Shape 128">
                <a:extLst>
                  <a:ext uri="{FF2B5EF4-FFF2-40B4-BE49-F238E27FC236}">
                    <a16:creationId xmlns:a16="http://schemas.microsoft.com/office/drawing/2014/main" id="{472C960A-0B66-4742-A8DB-29D40F01A5DD}"/>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3" name="Freeform: Shape 129">
                <a:extLst>
                  <a:ext uri="{FF2B5EF4-FFF2-40B4-BE49-F238E27FC236}">
                    <a16:creationId xmlns:a16="http://schemas.microsoft.com/office/drawing/2014/main" id="{F96F1D2F-C11F-FA42-B3BA-B1772E7B0413}"/>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4" name="Freeform: Shape 130">
                <a:extLst>
                  <a:ext uri="{FF2B5EF4-FFF2-40B4-BE49-F238E27FC236}">
                    <a16:creationId xmlns:a16="http://schemas.microsoft.com/office/drawing/2014/main" id="{79A761CA-55D2-8F4E-83BD-A66049845C03}"/>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5" name="Freeform: Shape 131">
                <a:extLst>
                  <a:ext uri="{FF2B5EF4-FFF2-40B4-BE49-F238E27FC236}">
                    <a16:creationId xmlns:a16="http://schemas.microsoft.com/office/drawing/2014/main" id="{4B8EACB8-BDA2-E845-BF90-FAD020211435}"/>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6" name="Freeform: Shape 132">
                <a:extLst>
                  <a:ext uri="{FF2B5EF4-FFF2-40B4-BE49-F238E27FC236}">
                    <a16:creationId xmlns:a16="http://schemas.microsoft.com/office/drawing/2014/main" id="{46AE7237-13CE-EB4A-8C20-A541A71AD123}"/>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7" name="Freeform: Shape 133">
                <a:extLst>
                  <a:ext uri="{FF2B5EF4-FFF2-40B4-BE49-F238E27FC236}">
                    <a16:creationId xmlns:a16="http://schemas.microsoft.com/office/drawing/2014/main" id="{8E704241-06CF-5D42-BE69-E037BE5D8818}"/>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8" name="Freeform: Shape 134">
                <a:extLst>
                  <a:ext uri="{FF2B5EF4-FFF2-40B4-BE49-F238E27FC236}">
                    <a16:creationId xmlns:a16="http://schemas.microsoft.com/office/drawing/2014/main" id="{A4C446A6-32AC-6B4F-BD85-62B4A18523AE}"/>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9" name="Freeform: Shape 135">
                <a:extLst>
                  <a:ext uri="{FF2B5EF4-FFF2-40B4-BE49-F238E27FC236}">
                    <a16:creationId xmlns:a16="http://schemas.microsoft.com/office/drawing/2014/main" id="{0DE55961-1C50-EB4B-8251-3BAF5DBAD119}"/>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00" name="Freeform: Shape 136">
                <a:extLst>
                  <a:ext uri="{FF2B5EF4-FFF2-40B4-BE49-F238E27FC236}">
                    <a16:creationId xmlns:a16="http://schemas.microsoft.com/office/drawing/2014/main" id="{4543565E-B544-594E-BE62-261451A5D801}"/>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01" name="Freeform: Shape 137">
                <a:extLst>
                  <a:ext uri="{FF2B5EF4-FFF2-40B4-BE49-F238E27FC236}">
                    <a16:creationId xmlns:a16="http://schemas.microsoft.com/office/drawing/2014/main" id="{FE9F791B-F0D4-594A-AF7D-60BAE582DC83}"/>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02" name="Freeform: Shape 138">
                <a:extLst>
                  <a:ext uri="{FF2B5EF4-FFF2-40B4-BE49-F238E27FC236}">
                    <a16:creationId xmlns:a16="http://schemas.microsoft.com/office/drawing/2014/main" id="{097C51F7-3E5D-2145-80BA-189EA6190F27}"/>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spTree>
    <p:extLst>
      <p:ext uri="{BB962C8B-B14F-4D97-AF65-F5344CB8AC3E}">
        <p14:creationId xmlns:p14="http://schemas.microsoft.com/office/powerpoint/2010/main" val="328674980"/>
      </p:ext>
    </p:extLst>
  </p:cSld>
  <p:clrMapOvr>
    <a:masterClrMapping/>
  </p:clrMapOvr>
  <p:transition>
    <p:fade/>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715235" y="505538"/>
            <a:ext cx="8853189" cy="854371"/>
          </a:xfrm>
        </p:spPr>
        <p:txBody>
          <a:bodyPr/>
          <a:lstStyle/>
          <a:p>
            <a:pPr algn="ctr"/>
            <a:r>
              <a:rPr lang="en-US" sz="4705">
                <a:solidFill>
                  <a:schemeClr val="tx1"/>
                </a:solidFill>
              </a:rPr>
              <a:t>Helm</a:t>
            </a:r>
          </a:p>
        </p:txBody>
      </p:sp>
      <p:sp>
        <p:nvSpPr>
          <p:cNvPr id="4" name="TextBox 3">
            <a:extLst>
              <a:ext uri="{FF2B5EF4-FFF2-40B4-BE49-F238E27FC236}">
                <a16:creationId xmlns:a16="http://schemas.microsoft.com/office/drawing/2014/main" id="{40EC4DB3-70CC-4163-8738-B44091FED9B1}"/>
              </a:ext>
            </a:extLst>
          </p:cNvPr>
          <p:cNvSpPr txBox="1"/>
          <p:nvPr/>
        </p:nvSpPr>
        <p:spPr>
          <a:xfrm>
            <a:off x="3512323" y="1302410"/>
            <a:ext cx="7259004" cy="1013800"/>
          </a:xfrm>
          <a:prstGeom prst="rect">
            <a:avLst/>
          </a:prstGeom>
          <a:noFill/>
        </p:spPr>
        <p:txBody>
          <a:bodyPr wrap="square" lIns="143428" tIns="143428" rIns="143428" bIns="143428" rtlCol="0">
            <a:spAutoFit/>
          </a:bodyPr>
          <a:lstStyle/>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2353" b="0" i="0" u="none" strike="noStrike" kern="1200" cap="none" spc="0" normalizeH="0" baseline="0" noProof="0">
                <a:ln>
                  <a:noFill/>
                </a:ln>
                <a:solidFill>
                  <a:srgbClr val="0072C6"/>
                </a:solidFill>
                <a:effectLst/>
                <a:uLnTx/>
                <a:uFillTx/>
                <a:latin typeface="Segoe UI"/>
                <a:ea typeface="+mn-ea"/>
                <a:cs typeface="Segoe UI Semibold" panose="020B0702040204020203" pitchFamily="34" charset="0"/>
              </a:rPr>
              <a:t>Helm Charts helps you define, install, and upgrade even the most complex Kubernetes application</a:t>
            </a:r>
          </a:p>
        </p:txBody>
      </p:sp>
      <p:sp>
        <p:nvSpPr>
          <p:cNvPr id="130" name="Rectangle: Rounded Corners 129">
            <a:extLst>
              <a:ext uri="{FF2B5EF4-FFF2-40B4-BE49-F238E27FC236}">
                <a16:creationId xmlns:a16="http://schemas.microsoft.com/office/drawing/2014/main" id="{B6A250E8-FD16-4C35-B185-FFBB233A3CE1}"/>
              </a:ext>
            </a:extLst>
          </p:cNvPr>
          <p:cNvSpPr/>
          <p:nvPr/>
        </p:nvSpPr>
        <p:spPr bwMode="auto">
          <a:xfrm>
            <a:off x="9250144" y="2938934"/>
            <a:ext cx="1028954" cy="396831"/>
          </a:xfrm>
          <a:prstGeom prst="roundRect">
            <a:avLst>
              <a:gd name="adj" fmla="val 14195"/>
            </a:avLst>
          </a:prstGeom>
          <a:solidFill>
            <a:schemeClr val="bg1">
              <a:lumMod val="95000"/>
            </a:schemeClr>
          </a:solidFill>
          <a:ln w="38100">
            <a:solidFill>
              <a:schemeClr val="accent1">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0" i="0" u="none" strike="noStrike" kern="1200" cap="none" spc="0" normalizeH="0" baseline="0" noProof="0">
              <a:ln>
                <a:noFill/>
              </a:ln>
              <a:solidFill>
                <a:srgbClr val="505050">
                  <a:lumMod val="60000"/>
                  <a:lumOff val="40000"/>
                </a:srgbClr>
              </a:solidFill>
              <a:effectLst/>
              <a:uLnTx/>
              <a:uFillTx/>
              <a:latin typeface="Consolas" panose="020B0609020204030204" pitchFamily="49" charset="0"/>
              <a:ea typeface="Segoe UI" pitchFamily="34" charset="0"/>
              <a:cs typeface="Segoe UI" pitchFamily="34" charset="0"/>
            </a:endParaRPr>
          </a:p>
        </p:txBody>
      </p:sp>
      <p:sp>
        <p:nvSpPr>
          <p:cNvPr id="126" name="Rectangle: Rounded Corners 125">
            <a:extLst>
              <a:ext uri="{FF2B5EF4-FFF2-40B4-BE49-F238E27FC236}">
                <a16:creationId xmlns:a16="http://schemas.microsoft.com/office/drawing/2014/main" id="{5D154851-5D6D-4A0A-8287-32430997164C}"/>
              </a:ext>
            </a:extLst>
          </p:cNvPr>
          <p:cNvSpPr/>
          <p:nvPr/>
        </p:nvSpPr>
        <p:spPr bwMode="auto">
          <a:xfrm>
            <a:off x="6956122" y="2955122"/>
            <a:ext cx="1243256" cy="396831"/>
          </a:xfrm>
          <a:prstGeom prst="roundRect">
            <a:avLst>
              <a:gd name="adj" fmla="val 10430"/>
            </a:avLst>
          </a:prstGeom>
          <a:solidFill>
            <a:schemeClr val="bg1">
              <a:lumMod val="95000"/>
            </a:schemeClr>
          </a:solidFill>
          <a:ln w="38100">
            <a:solidFill>
              <a:schemeClr val="accent1">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961" b="0" i="0" u="none" strike="noStrike" kern="1200" cap="none" spc="0" normalizeH="0" baseline="0" noProof="0">
                <a:ln>
                  <a:noFill/>
                </a:ln>
                <a:solidFill>
                  <a:srgbClr val="505050">
                    <a:lumMod val="40000"/>
                    <a:lumOff val="60000"/>
                  </a:srgbClr>
                </a:solidFill>
                <a:effectLst/>
                <a:uLnTx/>
                <a:uFillTx/>
                <a:latin typeface="Consolas" panose="020B0609020204030204" pitchFamily="49" charset="0"/>
                <a:ea typeface="Segoe UI" pitchFamily="34" charset="0"/>
                <a:cs typeface="Segoe UI" pitchFamily="34" charset="0"/>
              </a:rPr>
              <a:t>custom</a:t>
            </a:r>
          </a:p>
        </p:txBody>
      </p:sp>
      <p:sp>
        <p:nvSpPr>
          <p:cNvPr id="122" name="Rectangle: Rounded Corners 121">
            <a:extLst>
              <a:ext uri="{FF2B5EF4-FFF2-40B4-BE49-F238E27FC236}">
                <a16:creationId xmlns:a16="http://schemas.microsoft.com/office/drawing/2014/main" id="{A8F3DE52-7B2D-4BD3-A2C6-7CF426F488C5}"/>
              </a:ext>
            </a:extLst>
          </p:cNvPr>
          <p:cNvSpPr/>
          <p:nvPr/>
        </p:nvSpPr>
        <p:spPr bwMode="auto">
          <a:xfrm>
            <a:off x="7257299" y="2456078"/>
            <a:ext cx="1547361" cy="396831"/>
          </a:xfrm>
          <a:prstGeom prst="roundRect">
            <a:avLst>
              <a:gd name="adj" fmla="val 10430"/>
            </a:avLst>
          </a:prstGeom>
          <a:solidFill>
            <a:schemeClr val="bg1">
              <a:lumMod val="95000"/>
            </a:schemeClr>
          </a:solidFill>
          <a:ln w="38100">
            <a:solidFill>
              <a:schemeClr val="accent1">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961" b="0" i="0" u="none" strike="noStrike" kern="1200" cap="none" spc="0" normalizeH="0" baseline="0" noProof="0">
                <a:ln>
                  <a:noFill/>
                </a:ln>
                <a:solidFill>
                  <a:srgbClr val="505050">
                    <a:lumMod val="40000"/>
                    <a:lumOff val="60000"/>
                  </a:srgbClr>
                </a:solidFill>
                <a:effectLst/>
                <a:uLnTx/>
                <a:uFillTx/>
                <a:latin typeface="Consolas" panose="020B0609020204030204" pitchFamily="49" charset="0"/>
                <a:ea typeface="Segoe UI" pitchFamily="34" charset="0"/>
                <a:cs typeface="Segoe UI" pitchFamily="34" charset="0"/>
              </a:rPr>
              <a:t>services</a:t>
            </a:r>
          </a:p>
        </p:txBody>
      </p:sp>
      <p:sp>
        <p:nvSpPr>
          <p:cNvPr id="6" name="Rectangle: Rounded Corners 5">
            <a:extLst>
              <a:ext uri="{FF2B5EF4-FFF2-40B4-BE49-F238E27FC236}">
                <a16:creationId xmlns:a16="http://schemas.microsoft.com/office/drawing/2014/main" id="{21716A30-47FD-4C7A-945E-D075E83DFB12}"/>
              </a:ext>
            </a:extLst>
          </p:cNvPr>
          <p:cNvSpPr/>
          <p:nvPr/>
        </p:nvSpPr>
        <p:spPr bwMode="auto">
          <a:xfrm>
            <a:off x="7524190" y="5597401"/>
            <a:ext cx="2608784" cy="293370"/>
          </a:xfrm>
          <a:prstGeom prst="roundRect">
            <a:avLst>
              <a:gd name="adj" fmla="val 8874"/>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 name="Rectangle: Rounded Corners 42">
            <a:extLst>
              <a:ext uri="{FF2B5EF4-FFF2-40B4-BE49-F238E27FC236}">
                <a16:creationId xmlns:a16="http://schemas.microsoft.com/office/drawing/2014/main" id="{C7A5D967-BF78-459C-98B7-C09276360F6F}"/>
              </a:ext>
            </a:extLst>
          </p:cNvPr>
          <p:cNvSpPr/>
          <p:nvPr/>
        </p:nvSpPr>
        <p:spPr bwMode="auto">
          <a:xfrm>
            <a:off x="7524190" y="6008082"/>
            <a:ext cx="2608784" cy="452697"/>
          </a:xfrm>
          <a:prstGeom prst="roundRect">
            <a:avLst>
              <a:gd name="adj" fmla="val 8874"/>
            </a:avLst>
          </a:prstGeom>
          <a:solidFill>
            <a:srgbClr val="E0E0E0"/>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Oval 7">
            <a:extLst>
              <a:ext uri="{FF2B5EF4-FFF2-40B4-BE49-F238E27FC236}">
                <a16:creationId xmlns:a16="http://schemas.microsoft.com/office/drawing/2014/main" id="{6C72A286-8335-4E04-B643-61FC3D20CDBB}"/>
              </a:ext>
            </a:extLst>
          </p:cNvPr>
          <p:cNvSpPr/>
          <p:nvPr/>
        </p:nvSpPr>
        <p:spPr bwMode="auto">
          <a:xfrm>
            <a:off x="7734322" y="6175173"/>
            <a:ext cx="118517" cy="118516"/>
          </a:xfrm>
          <a:prstGeom prst="ellipse">
            <a:avLst/>
          </a:prstGeom>
          <a:solidFill>
            <a:schemeClr val="accent1">
              <a:lumMod val="20000"/>
              <a:lumOff val="80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4" name="Oval 43">
            <a:extLst>
              <a:ext uri="{FF2B5EF4-FFF2-40B4-BE49-F238E27FC236}">
                <a16:creationId xmlns:a16="http://schemas.microsoft.com/office/drawing/2014/main" id="{670124B7-5BE1-46E2-9AF8-2E514C258258}"/>
              </a:ext>
            </a:extLst>
          </p:cNvPr>
          <p:cNvSpPr/>
          <p:nvPr/>
        </p:nvSpPr>
        <p:spPr bwMode="auto">
          <a:xfrm>
            <a:off x="8026906" y="6175173"/>
            <a:ext cx="118517" cy="118516"/>
          </a:xfrm>
          <a:prstGeom prst="ellipse">
            <a:avLst/>
          </a:prstGeom>
          <a:solidFill>
            <a:schemeClr val="accent1">
              <a:lumMod val="20000"/>
              <a:lumOff val="80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Freeform 5">
            <a:extLst>
              <a:ext uri="{FF2B5EF4-FFF2-40B4-BE49-F238E27FC236}">
                <a16:creationId xmlns:a16="http://schemas.microsoft.com/office/drawing/2014/main" id="{AE210ACD-E3A5-4922-86F7-BE41F8042207}"/>
              </a:ext>
            </a:extLst>
          </p:cNvPr>
          <p:cNvSpPr>
            <a:spLocks/>
          </p:cNvSpPr>
          <p:nvPr/>
        </p:nvSpPr>
        <p:spPr bwMode="auto">
          <a:xfrm>
            <a:off x="7524190" y="4846935"/>
            <a:ext cx="790737" cy="639379"/>
          </a:xfrm>
          <a:custGeom>
            <a:avLst/>
            <a:gdLst>
              <a:gd name="T0" fmla="*/ 308 w 314"/>
              <a:gd name="T1" fmla="*/ 253 h 253"/>
              <a:gd name="T2" fmla="*/ 6 w 314"/>
              <a:gd name="T3" fmla="*/ 253 h 253"/>
              <a:gd name="T4" fmla="*/ 0 w 314"/>
              <a:gd name="T5" fmla="*/ 247 h 253"/>
              <a:gd name="T6" fmla="*/ 0 w 314"/>
              <a:gd name="T7" fmla="*/ 7 h 253"/>
              <a:gd name="T8" fmla="*/ 6 w 314"/>
              <a:gd name="T9" fmla="*/ 0 h 253"/>
              <a:gd name="T10" fmla="*/ 308 w 314"/>
              <a:gd name="T11" fmla="*/ 0 h 253"/>
              <a:gd name="T12" fmla="*/ 314 w 314"/>
              <a:gd name="T13" fmla="*/ 7 h 253"/>
              <a:gd name="T14" fmla="*/ 314 w 314"/>
              <a:gd name="T15" fmla="*/ 247 h 253"/>
              <a:gd name="T16" fmla="*/ 308 w 314"/>
              <a:gd name="T17" fmla="*/ 253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4" h="253">
                <a:moveTo>
                  <a:pt x="308" y="253"/>
                </a:moveTo>
                <a:cubicBezTo>
                  <a:pt x="6" y="253"/>
                  <a:pt x="6" y="253"/>
                  <a:pt x="6" y="253"/>
                </a:cubicBezTo>
                <a:cubicBezTo>
                  <a:pt x="3" y="253"/>
                  <a:pt x="0" y="251"/>
                  <a:pt x="0" y="247"/>
                </a:cubicBezTo>
                <a:cubicBezTo>
                  <a:pt x="0" y="7"/>
                  <a:pt x="0" y="7"/>
                  <a:pt x="0" y="7"/>
                </a:cubicBezTo>
                <a:cubicBezTo>
                  <a:pt x="0" y="3"/>
                  <a:pt x="3" y="0"/>
                  <a:pt x="6" y="0"/>
                </a:cubicBezTo>
                <a:cubicBezTo>
                  <a:pt x="308" y="0"/>
                  <a:pt x="308" y="0"/>
                  <a:pt x="308" y="0"/>
                </a:cubicBezTo>
                <a:cubicBezTo>
                  <a:pt x="311" y="0"/>
                  <a:pt x="314" y="3"/>
                  <a:pt x="314" y="7"/>
                </a:cubicBezTo>
                <a:cubicBezTo>
                  <a:pt x="314" y="247"/>
                  <a:pt x="314" y="247"/>
                  <a:pt x="314" y="247"/>
                </a:cubicBezTo>
                <a:cubicBezTo>
                  <a:pt x="314" y="251"/>
                  <a:pt x="311" y="253"/>
                  <a:pt x="308" y="253"/>
                </a:cubicBezTo>
                <a:close/>
              </a:path>
            </a:pathLst>
          </a:custGeom>
          <a:solidFill>
            <a:schemeClr val="bg1">
              <a:lumMod val="95000"/>
            </a:schemeClr>
          </a:solidFill>
          <a:ln w="19050" cap="flat">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2" name="Line 6">
            <a:extLst>
              <a:ext uri="{FF2B5EF4-FFF2-40B4-BE49-F238E27FC236}">
                <a16:creationId xmlns:a16="http://schemas.microsoft.com/office/drawing/2014/main" id="{197CC580-E28E-4AC4-A97B-DAF6A0399661}"/>
              </a:ext>
            </a:extLst>
          </p:cNvPr>
          <p:cNvSpPr>
            <a:spLocks noChangeShapeType="1"/>
          </p:cNvSpPr>
          <p:nvPr/>
        </p:nvSpPr>
        <p:spPr bwMode="auto">
          <a:xfrm>
            <a:off x="8314926" y="5006780"/>
            <a:ext cx="0" cy="0"/>
          </a:xfrm>
          <a:prstGeom prst="line">
            <a:avLst/>
          </a:prstGeom>
          <a:solidFill>
            <a:schemeClr val="bg1">
              <a:lumMod val="95000"/>
            </a:schemeClr>
          </a:solidFill>
          <a:ln w="19050" cap="flat">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4" name="Line 7">
            <a:extLst>
              <a:ext uri="{FF2B5EF4-FFF2-40B4-BE49-F238E27FC236}">
                <a16:creationId xmlns:a16="http://schemas.microsoft.com/office/drawing/2014/main" id="{4F09C3AF-C3F3-405B-86AA-E608A83B4FC0}"/>
              </a:ext>
            </a:extLst>
          </p:cNvPr>
          <p:cNvSpPr>
            <a:spLocks noChangeShapeType="1"/>
          </p:cNvSpPr>
          <p:nvPr/>
        </p:nvSpPr>
        <p:spPr bwMode="auto">
          <a:xfrm>
            <a:off x="7524190" y="5042144"/>
            <a:ext cx="0" cy="0"/>
          </a:xfrm>
          <a:prstGeom prst="line">
            <a:avLst/>
          </a:prstGeom>
          <a:solidFill>
            <a:schemeClr val="bg1">
              <a:lumMod val="95000"/>
            </a:schemeClr>
          </a:solidFill>
          <a:ln w="19050" cap="flat">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5" name="Oval 8">
            <a:extLst>
              <a:ext uri="{FF2B5EF4-FFF2-40B4-BE49-F238E27FC236}">
                <a16:creationId xmlns:a16="http://schemas.microsoft.com/office/drawing/2014/main" id="{155D392C-2880-442A-97DF-D1152859969F}"/>
              </a:ext>
            </a:extLst>
          </p:cNvPr>
          <p:cNvSpPr>
            <a:spLocks noChangeArrowheads="1"/>
          </p:cNvSpPr>
          <p:nvPr/>
        </p:nvSpPr>
        <p:spPr bwMode="auto">
          <a:xfrm>
            <a:off x="8034845" y="4910592"/>
            <a:ext cx="38193" cy="38193"/>
          </a:xfrm>
          <a:prstGeom prst="ellipse">
            <a:avLst/>
          </a:prstGeom>
          <a:solidFill>
            <a:schemeClr val="bg1">
              <a:lumMod val="95000"/>
            </a:schemeClr>
          </a:solidFill>
          <a:ln w="19050" cap="flat">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6" name="Oval 9">
            <a:extLst>
              <a:ext uri="{FF2B5EF4-FFF2-40B4-BE49-F238E27FC236}">
                <a16:creationId xmlns:a16="http://schemas.microsoft.com/office/drawing/2014/main" id="{615ACFA1-7D0E-49CD-B899-9071FA312C26}"/>
              </a:ext>
            </a:extLst>
          </p:cNvPr>
          <p:cNvSpPr>
            <a:spLocks noChangeArrowheads="1"/>
          </p:cNvSpPr>
          <p:nvPr/>
        </p:nvSpPr>
        <p:spPr bwMode="auto">
          <a:xfrm>
            <a:off x="8123962" y="4910592"/>
            <a:ext cx="35364" cy="38193"/>
          </a:xfrm>
          <a:prstGeom prst="ellipse">
            <a:avLst/>
          </a:prstGeom>
          <a:solidFill>
            <a:schemeClr val="bg1">
              <a:lumMod val="95000"/>
            </a:schemeClr>
          </a:solidFill>
          <a:ln w="19050" cap="flat">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7" name="Oval 10">
            <a:extLst>
              <a:ext uri="{FF2B5EF4-FFF2-40B4-BE49-F238E27FC236}">
                <a16:creationId xmlns:a16="http://schemas.microsoft.com/office/drawing/2014/main" id="{E360167D-A908-4E48-B6BC-59AA43035FE0}"/>
              </a:ext>
            </a:extLst>
          </p:cNvPr>
          <p:cNvSpPr>
            <a:spLocks noChangeArrowheads="1"/>
          </p:cNvSpPr>
          <p:nvPr/>
        </p:nvSpPr>
        <p:spPr bwMode="auto">
          <a:xfrm>
            <a:off x="8208836" y="4910592"/>
            <a:ext cx="38193" cy="38193"/>
          </a:xfrm>
          <a:prstGeom prst="ellipse">
            <a:avLst/>
          </a:prstGeom>
          <a:solidFill>
            <a:schemeClr val="bg1">
              <a:lumMod val="95000"/>
            </a:schemeClr>
          </a:solidFill>
          <a:ln w="19050" cap="flat">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 name="Line 11">
            <a:extLst>
              <a:ext uri="{FF2B5EF4-FFF2-40B4-BE49-F238E27FC236}">
                <a16:creationId xmlns:a16="http://schemas.microsoft.com/office/drawing/2014/main" id="{693D9CE3-64F2-4685-A9F9-0D281DC91B09}"/>
              </a:ext>
            </a:extLst>
          </p:cNvPr>
          <p:cNvSpPr>
            <a:spLocks noChangeShapeType="1"/>
          </p:cNvSpPr>
          <p:nvPr/>
        </p:nvSpPr>
        <p:spPr bwMode="auto">
          <a:xfrm>
            <a:off x="7524190" y="5023755"/>
            <a:ext cx="790737" cy="0"/>
          </a:xfrm>
          <a:prstGeom prst="line">
            <a:avLst/>
          </a:prstGeom>
          <a:solidFill>
            <a:schemeClr val="bg1">
              <a:lumMod val="95000"/>
            </a:schemeClr>
          </a:solidFill>
          <a:ln w="19050" cap="flat">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47" name="Freeform 5">
            <a:extLst>
              <a:ext uri="{FF2B5EF4-FFF2-40B4-BE49-F238E27FC236}">
                <a16:creationId xmlns:a16="http://schemas.microsoft.com/office/drawing/2014/main" id="{33914496-181C-4848-A26D-15929A70EB5D}"/>
              </a:ext>
            </a:extLst>
          </p:cNvPr>
          <p:cNvSpPr>
            <a:spLocks/>
          </p:cNvSpPr>
          <p:nvPr/>
        </p:nvSpPr>
        <p:spPr bwMode="auto">
          <a:xfrm>
            <a:off x="8433215" y="4846935"/>
            <a:ext cx="790737" cy="639379"/>
          </a:xfrm>
          <a:custGeom>
            <a:avLst/>
            <a:gdLst>
              <a:gd name="T0" fmla="*/ 308 w 314"/>
              <a:gd name="T1" fmla="*/ 253 h 253"/>
              <a:gd name="T2" fmla="*/ 6 w 314"/>
              <a:gd name="T3" fmla="*/ 253 h 253"/>
              <a:gd name="T4" fmla="*/ 0 w 314"/>
              <a:gd name="T5" fmla="*/ 247 h 253"/>
              <a:gd name="T6" fmla="*/ 0 w 314"/>
              <a:gd name="T7" fmla="*/ 7 h 253"/>
              <a:gd name="T8" fmla="*/ 6 w 314"/>
              <a:gd name="T9" fmla="*/ 0 h 253"/>
              <a:gd name="T10" fmla="*/ 308 w 314"/>
              <a:gd name="T11" fmla="*/ 0 h 253"/>
              <a:gd name="T12" fmla="*/ 314 w 314"/>
              <a:gd name="T13" fmla="*/ 7 h 253"/>
              <a:gd name="T14" fmla="*/ 314 w 314"/>
              <a:gd name="T15" fmla="*/ 247 h 253"/>
              <a:gd name="T16" fmla="*/ 308 w 314"/>
              <a:gd name="T17" fmla="*/ 253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4" h="253">
                <a:moveTo>
                  <a:pt x="308" y="253"/>
                </a:moveTo>
                <a:cubicBezTo>
                  <a:pt x="6" y="253"/>
                  <a:pt x="6" y="253"/>
                  <a:pt x="6" y="253"/>
                </a:cubicBezTo>
                <a:cubicBezTo>
                  <a:pt x="3" y="253"/>
                  <a:pt x="0" y="251"/>
                  <a:pt x="0" y="247"/>
                </a:cubicBezTo>
                <a:cubicBezTo>
                  <a:pt x="0" y="7"/>
                  <a:pt x="0" y="7"/>
                  <a:pt x="0" y="7"/>
                </a:cubicBezTo>
                <a:cubicBezTo>
                  <a:pt x="0" y="3"/>
                  <a:pt x="3" y="0"/>
                  <a:pt x="6" y="0"/>
                </a:cubicBezTo>
                <a:cubicBezTo>
                  <a:pt x="308" y="0"/>
                  <a:pt x="308" y="0"/>
                  <a:pt x="308" y="0"/>
                </a:cubicBezTo>
                <a:cubicBezTo>
                  <a:pt x="311" y="0"/>
                  <a:pt x="314" y="3"/>
                  <a:pt x="314" y="7"/>
                </a:cubicBezTo>
                <a:cubicBezTo>
                  <a:pt x="314" y="247"/>
                  <a:pt x="314" y="247"/>
                  <a:pt x="314" y="247"/>
                </a:cubicBezTo>
                <a:cubicBezTo>
                  <a:pt x="314" y="251"/>
                  <a:pt x="311" y="253"/>
                  <a:pt x="308" y="253"/>
                </a:cubicBezTo>
                <a:close/>
              </a:path>
            </a:pathLst>
          </a:custGeom>
          <a:solidFill>
            <a:schemeClr val="bg1">
              <a:lumMod val="95000"/>
            </a:schemeClr>
          </a:solidFill>
          <a:ln w="19050" cap="flat">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48" name="Line 6">
            <a:extLst>
              <a:ext uri="{FF2B5EF4-FFF2-40B4-BE49-F238E27FC236}">
                <a16:creationId xmlns:a16="http://schemas.microsoft.com/office/drawing/2014/main" id="{C281C0EA-E711-498D-A495-FF507EA7274A}"/>
              </a:ext>
            </a:extLst>
          </p:cNvPr>
          <p:cNvSpPr>
            <a:spLocks noChangeShapeType="1"/>
          </p:cNvSpPr>
          <p:nvPr/>
        </p:nvSpPr>
        <p:spPr bwMode="auto">
          <a:xfrm>
            <a:off x="9223950" y="5006780"/>
            <a:ext cx="0" cy="0"/>
          </a:xfrm>
          <a:prstGeom prst="line">
            <a:avLst/>
          </a:prstGeom>
          <a:solidFill>
            <a:schemeClr val="bg1">
              <a:lumMod val="95000"/>
            </a:schemeClr>
          </a:solidFill>
          <a:ln w="19050" cap="flat">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49" name="Line 7">
            <a:extLst>
              <a:ext uri="{FF2B5EF4-FFF2-40B4-BE49-F238E27FC236}">
                <a16:creationId xmlns:a16="http://schemas.microsoft.com/office/drawing/2014/main" id="{95A0EB00-F8BC-420A-BF47-4C5A17551B02}"/>
              </a:ext>
            </a:extLst>
          </p:cNvPr>
          <p:cNvSpPr>
            <a:spLocks noChangeShapeType="1"/>
          </p:cNvSpPr>
          <p:nvPr/>
        </p:nvSpPr>
        <p:spPr bwMode="auto">
          <a:xfrm>
            <a:off x="8433214" y="5042144"/>
            <a:ext cx="0" cy="0"/>
          </a:xfrm>
          <a:prstGeom prst="line">
            <a:avLst/>
          </a:prstGeom>
          <a:solidFill>
            <a:schemeClr val="bg1">
              <a:lumMod val="95000"/>
            </a:schemeClr>
          </a:solidFill>
          <a:ln w="19050" cap="flat">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0" name="Oval 8">
            <a:extLst>
              <a:ext uri="{FF2B5EF4-FFF2-40B4-BE49-F238E27FC236}">
                <a16:creationId xmlns:a16="http://schemas.microsoft.com/office/drawing/2014/main" id="{147BEAF7-503C-49B5-B87D-56CA1EA87DF5}"/>
              </a:ext>
            </a:extLst>
          </p:cNvPr>
          <p:cNvSpPr>
            <a:spLocks noChangeArrowheads="1"/>
          </p:cNvSpPr>
          <p:nvPr/>
        </p:nvSpPr>
        <p:spPr bwMode="auto">
          <a:xfrm>
            <a:off x="8943869" y="4910592"/>
            <a:ext cx="38193" cy="38193"/>
          </a:xfrm>
          <a:prstGeom prst="ellipse">
            <a:avLst/>
          </a:prstGeom>
          <a:solidFill>
            <a:schemeClr val="bg1">
              <a:lumMod val="95000"/>
            </a:schemeClr>
          </a:solidFill>
          <a:ln w="19050" cap="flat">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1" name="Oval 9">
            <a:extLst>
              <a:ext uri="{FF2B5EF4-FFF2-40B4-BE49-F238E27FC236}">
                <a16:creationId xmlns:a16="http://schemas.microsoft.com/office/drawing/2014/main" id="{0E4F5C93-0CBB-47FE-883E-1E446968D5F2}"/>
              </a:ext>
            </a:extLst>
          </p:cNvPr>
          <p:cNvSpPr>
            <a:spLocks noChangeArrowheads="1"/>
          </p:cNvSpPr>
          <p:nvPr/>
        </p:nvSpPr>
        <p:spPr bwMode="auto">
          <a:xfrm>
            <a:off x="9032986" y="4910592"/>
            <a:ext cx="35364" cy="38193"/>
          </a:xfrm>
          <a:prstGeom prst="ellipse">
            <a:avLst/>
          </a:prstGeom>
          <a:solidFill>
            <a:schemeClr val="bg1">
              <a:lumMod val="95000"/>
            </a:schemeClr>
          </a:solidFill>
          <a:ln w="19050" cap="flat">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2" name="Oval 10">
            <a:extLst>
              <a:ext uri="{FF2B5EF4-FFF2-40B4-BE49-F238E27FC236}">
                <a16:creationId xmlns:a16="http://schemas.microsoft.com/office/drawing/2014/main" id="{7E070EA5-5223-425E-AD90-B40A506533B4}"/>
              </a:ext>
            </a:extLst>
          </p:cNvPr>
          <p:cNvSpPr>
            <a:spLocks noChangeArrowheads="1"/>
          </p:cNvSpPr>
          <p:nvPr/>
        </p:nvSpPr>
        <p:spPr bwMode="auto">
          <a:xfrm>
            <a:off x="9117860" y="4910592"/>
            <a:ext cx="38193" cy="38193"/>
          </a:xfrm>
          <a:prstGeom prst="ellipse">
            <a:avLst/>
          </a:prstGeom>
          <a:solidFill>
            <a:schemeClr val="bg1">
              <a:lumMod val="95000"/>
            </a:schemeClr>
          </a:solidFill>
          <a:ln w="19050" cap="flat">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3" name="Line 11">
            <a:extLst>
              <a:ext uri="{FF2B5EF4-FFF2-40B4-BE49-F238E27FC236}">
                <a16:creationId xmlns:a16="http://schemas.microsoft.com/office/drawing/2014/main" id="{3C1365C7-5C12-402A-A6E3-11631F4BFDA8}"/>
              </a:ext>
            </a:extLst>
          </p:cNvPr>
          <p:cNvSpPr>
            <a:spLocks noChangeShapeType="1"/>
          </p:cNvSpPr>
          <p:nvPr/>
        </p:nvSpPr>
        <p:spPr bwMode="auto">
          <a:xfrm>
            <a:off x="8433215" y="5023755"/>
            <a:ext cx="790737" cy="0"/>
          </a:xfrm>
          <a:prstGeom prst="line">
            <a:avLst/>
          </a:prstGeom>
          <a:solidFill>
            <a:schemeClr val="bg1">
              <a:lumMod val="95000"/>
            </a:schemeClr>
          </a:solidFill>
          <a:ln w="19050" cap="flat">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5" name="Freeform 5">
            <a:extLst>
              <a:ext uri="{FF2B5EF4-FFF2-40B4-BE49-F238E27FC236}">
                <a16:creationId xmlns:a16="http://schemas.microsoft.com/office/drawing/2014/main" id="{6293D4EC-F6A1-4B46-80BD-EAD802A83F79}"/>
              </a:ext>
            </a:extLst>
          </p:cNvPr>
          <p:cNvSpPr>
            <a:spLocks/>
          </p:cNvSpPr>
          <p:nvPr/>
        </p:nvSpPr>
        <p:spPr bwMode="auto">
          <a:xfrm>
            <a:off x="9342238" y="4846935"/>
            <a:ext cx="790737" cy="639379"/>
          </a:xfrm>
          <a:custGeom>
            <a:avLst/>
            <a:gdLst>
              <a:gd name="T0" fmla="*/ 308 w 314"/>
              <a:gd name="T1" fmla="*/ 253 h 253"/>
              <a:gd name="T2" fmla="*/ 6 w 314"/>
              <a:gd name="T3" fmla="*/ 253 h 253"/>
              <a:gd name="T4" fmla="*/ 0 w 314"/>
              <a:gd name="T5" fmla="*/ 247 h 253"/>
              <a:gd name="T6" fmla="*/ 0 w 314"/>
              <a:gd name="T7" fmla="*/ 7 h 253"/>
              <a:gd name="T8" fmla="*/ 6 w 314"/>
              <a:gd name="T9" fmla="*/ 0 h 253"/>
              <a:gd name="T10" fmla="*/ 308 w 314"/>
              <a:gd name="T11" fmla="*/ 0 h 253"/>
              <a:gd name="T12" fmla="*/ 314 w 314"/>
              <a:gd name="T13" fmla="*/ 7 h 253"/>
              <a:gd name="T14" fmla="*/ 314 w 314"/>
              <a:gd name="T15" fmla="*/ 247 h 253"/>
              <a:gd name="T16" fmla="*/ 308 w 314"/>
              <a:gd name="T17" fmla="*/ 253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4" h="253">
                <a:moveTo>
                  <a:pt x="308" y="253"/>
                </a:moveTo>
                <a:cubicBezTo>
                  <a:pt x="6" y="253"/>
                  <a:pt x="6" y="253"/>
                  <a:pt x="6" y="253"/>
                </a:cubicBezTo>
                <a:cubicBezTo>
                  <a:pt x="3" y="253"/>
                  <a:pt x="0" y="251"/>
                  <a:pt x="0" y="247"/>
                </a:cubicBezTo>
                <a:cubicBezTo>
                  <a:pt x="0" y="7"/>
                  <a:pt x="0" y="7"/>
                  <a:pt x="0" y="7"/>
                </a:cubicBezTo>
                <a:cubicBezTo>
                  <a:pt x="0" y="3"/>
                  <a:pt x="3" y="0"/>
                  <a:pt x="6" y="0"/>
                </a:cubicBezTo>
                <a:cubicBezTo>
                  <a:pt x="308" y="0"/>
                  <a:pt x="308" y="0"/>
                  <a:pt x="308" y="0"/>
                </a:cubicBezTo>
                <a:cubicBezTo>
                  <a:pt x="311" y="0"/>
                  <a:pt x="314" y="3"/>
                  <a:pt x="314" y="7"/>
                </a:cubicBezTo>
                <a:cubicBezTo>
                  <a:pt x="314" y="247"/>
                  <a:pt x="314" y="247"/>
                  <a:pt x="314" y="247"/>
                </a:cubicBezTo>
                <a:cubicBezTo>
                  <a:pt x="314" y="251"/>
                  <a:pt x="311" y="253"/>
                  <a:pt x="308" y="253"/>
                </a:cubicBezTo>
                <a:close/>
              </a:path>
            </a:pathLst>
          </a:custGeom>
          <a:solidFill>
            <a:schemeClr val="bg1">
              <a:lumMod val="95000"/>
            </a:schemeClr>
          </a:solidFill>
          <a:ln w="19050" cap="flat">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6" name="Line 6">
            <a:extLst>
              <a:ext uri="{FF2B5EF4-FFF2-40B4-BE49-F238E27FC236}">
                <a16:creationId xmlns:a16="http://schemas.microsoft.com/office/drawing/2014/main" id="{46728477-7269-400C-8C60-4DB933A55BC0}"/>
              </a:ext>
            </a:extLst>
          </p:cNvPr>
          <p:cNvSpPr>
            <a:spLocks noChangeShapeType="1"/>
          </p:cNvSpPr>
          <p:nvPr/>
        </p:nvSpPr>
        <p:spPr bwMode="auto">
          <a:xfrm>
            <a:off x="10132973" y="5006780"/>
            <a:ext cx="0" cy="0"/>
          </a:xfrm>
          <a:prstGeom prst="line">
            <a:avLst/>
          </a:prstGeom>
          <a:solidFill>
            <a:schemeClr val="bg1">
              <a:lumMod val="95000"/>
            </a:schemeClr>
          </a:solidFill>
          <a:ln w="19050" cap="flat">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7" name="Line 7">
            <a:extLst>
              <a:ext uri="{FF2B5EF4-FFF2-40B4-BE49-F238E27FC236}">
                <a16:creationId xmlns:a16="http://schemas.microsoft.com/office/drawing/2014/main" id="{BFEF1F9B-630A-49B8-B2FB-89F76A30DA07}"/>
              </a:ext>
            </a:extLst>
          </p:cNvPr>
          <p:cNvSpPr>
            <a:spLocks noChangeShapeType="1"/>
          </p:cNvSpPr>
          <p:nvPr/>
        </p:nvSpPr>
        <p:spPr bwMode="auto">
          <a:xfrm>
            <a:off x="9342237" y="5042144"/>
            <a:ext cx="0" cy="0"/>
          </a:xfrm>
          <a:prstGeom prst="line">
            <a:avLst/>
          </a:prstGeom>
          <a:solidFill>
            <a:schemeClr val="bg1">
              <a:lumMod val="95000"/>
            </a:schemeClr>
          </a:solidFill>
          <a:ln w="19050" cap="flat">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8" name="Oval 8">
            <a:extLst>
              <a:ext uri="{FF2B5EF4-FFF2-40B4-BE49-F238E27FC236}">
                <a16:creationId xmlns:a16="http://schemas.microsoft.com/office/drawing/2014/main" id="{BE9995F7-840D-4C35-B1FB-E81BA7BB52FB}"/>
              </a:ext>
            </a:extLst>
          </p:cNvPr>
          <p:cNvSpPr>
            <a:spLocks noChangeArrowheads="1"/>
          </p:cNvSpPr>
          <p:nvPr/>
        </p:nvSpPr>
        <p:spPr bwMode="auto">
          <a:xfrm>
            <a:off x="9852892" y="4910592"/>
            <a:ext cx="38193" cy="38193"/>
          </a:xfrm>
          <a:prstGeom prst="ellipse">
            <a:avLst/>
          </a:prstGeom>
          <a:solidFill>
            <a:schemeClr val="bg1">
              <a:lumMod val="95000"/>
            </a:schemeClr>
          </a:solidFill>
          <a:ln w="19050" cap="flat">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9" name="Oval 9">
            <a:extLst>
              <a:ext uri="{FF2B5EF4-FFF2-40B4-BE49-F238E27FC236}">
                <a16:creationId xmlns:a16="http://schemas.microsoft.com/office/drawing/2014/main" id="{0A79CC72-28BA-4132-8BB4-30ACFA76738A}"/>
              </a:ext>
            </a:extLst>
          </p:cNvPr>
          <p:cNvSpPr>
            <a:spLocks noChangeArrowheads="1"/>
          </p:cNvSpPr>
          <p:nvPr/>
        </p:nvSpPr>
        <p:spPr bwMode="auto">
          <a:xfrm>
            <a:off x="9942009" y="4910592"/>
            <a:ext cx="35364" cy="38193"/>
          </a:xfrm>
          <a:prstGeom prst="ellipse">
            <a:avLst/>
          </a:prstGeom>
          <a:solidFill>
            <a:schemeClr val="bg1">
              <a:lumMod val="95000"/>
            </a:schemeClr>
          </a:solidFill>
          <a:ln w="19050" cap="flat">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0" name="Oval 10">
            <a:extLst>
              <a:ext uri="{FF2B5EF4-FFF2-40B4-BE49-F238E27FC236}">
                <a16:creationId xmlns:a16="http://schemas.microsoft.com/office/drawing/2014/main" id="{D8C32FF8-D7DF-4B1C-AAFE-5E1A0AB12603}"/>
              </a:ext>
            </a:extLst>
          </p:cNvPr>
          <p:cNvSpPr>
            <a:spLocks noChangeArrowheads="1"/>
          </p:cNvSpPr>
          <p:nvPr/>
        </p:nvSpPr>
        <p:spPr bwMode="auto">
          <a:xfrm>
            <a:off x="10026883" y="4910592"/>
            <a:ext cx="38193" cy="38193"/>
          </a:xfrm>
          <a:prstGeom prst="ellipse">
            <a:avLst/>
          </a:prstGeom>
          <a:solidFill>
            <a:schemeClr val="bg1">
              <a:lumMod val="95000"/>
            </a:schemeClr>
          </a:solidFill>
          <a:ln w="19050" cap="flat">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1" name="Line 11">
            <a:extLst>
              <a:ext uri="{FF2B5EF4-FFF2-40B4-BE49-F238E27FC236}">
                <a16:creationId xmlns:a16="http://schemas.microsoft.com/office/drawing/2014/main" id="{F5009D2C-8AEF-4E4B-8C32-BFCE63EF9353}"/>
              </a:ext>
            </a:extLst>
          </p:cNvPr>
          <p:cNvSpPr>
            <a:spLocks noChangeShapeType="1"/>
          </p:cNvSpPr>
          <p:nvPr/>
        </p:nvSpPr>
        <p:spPr bwMode="auto">
          <a:xfrm>
            <a:off x="9342238" y="5023755"/>
            <a:ext cx="790737" cy="0"/>
          </a:xfrm>
          <a:prstGeom prst="line">
            <a:avLst/>
          </a:prstGeom>
          <a:solidFill>
            <a:schemeClr val="bg1">
              <a:lumMod val="95000"/>
            </a:schemeClr>
          </a:solidFill>
          <a:ln w="19050" cap="flat">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72" name="Oval 71">
            <a:extLst>
              <a:ext uri="{FF2B5EF4-FFF2-40B4-BE49-F238E27FC236}">
                <a16:creationId xmlns:a16="http://schemas.microsoft.com/office/drawing/2014/main" id="{F0307519-B3CC-4B73-86DF-36309EAA1980}"/>
              </a:ext>
            </a:extLst>
          </p:cNvPr>
          <p:cNvSpPr/>
          <p:nvPr/>
        </p:nvSpPr>
        <p:spPr bwMode="auto">
          <a:xfrm>
            <a:off x="6076979" y="4840034"/>
            <a:ext cx="223162" cy="22316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3" name="Oval 72">
            <a:extLst>
              <a:ext uri="{FF2B5EF4-FFF2-40B4-BE49-F238E27FC236}">
                <a16:creationId xmlns:a16="http://schemas.microsoft.com/office/drawing/2014/main" id="{21BAD21D-AC4E-453E-8A6C-A2F96E573AF7}"/>
              </a:ext>
            </a:extLst>
          </p:cNvPr>
          <p:cNvSpPr/>
          <p:nvPr/>
        </p:nvSpPr>
        <p:spPr bwMode="auto">
          <a:xfrm>
            <a:off x="6383585" y="4959945"/>
            <a:ext cx="149398" cy="149398"/>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3" name="Freeform 5">
            <a:extLst>
              <a:ext uri="{FF2B5EF4-FFF2-40B4-BE49-F238E27FC236}">
                <a16:creationId xmlns:a16="http://schemas.microsoft.com/office/drawing/2014/main" id="{E9CD84CB-6AEA-4E05-8136-3FD905D56CE4}"/>
              </a:ext>
            </a:extLst>
          </p:cNvPr>
          <p:cNvSpPr>
            <a:spLocks/>
          </p:cNvSpPr>
          <p:nvPr/>
        </p:nvSpPr>
        <p:spPr bwMode="auto">
          <a:xfrm>
            <a:off x="5969594" y="5023754"/>
            <a:ext cx="790737" cy="462560"/>
          </a:xfrm>
          <a:custGeom>
            <a:avLst/>
            <a:gdLst>
              <a:gd name="T0" fmla="*/ 308 w 314"/>
              <a:gd name="T1" fmla="*/ 253 h 253"/>
              <a:gd name="T2" fmla="*/ 6 w 314"/>
              <a:gd name="T3" fmla="*/ 253 h 253"/>
              <a:gd name="T4" fmla="*/ 0 w 314"/>
              <a:gd name="T5" fmla="*/ 247 h 253"/>
              <a:gd name="T6" fmla="*/ 0 w 314"/>
              <a:gd name="T7" fmla="*/ 7 h 253"/>
              <a:gd name="T8" fmla="*/ 6 w 314"/>
              <a:gd name="T9" fmla="*/ 0 h 253"/>
              <a:gd name="T10" fmla="*/ 308 w 314"/>
              <a:gd name="T11" fmla="*/ 0 h 253"/>
              <a:gd name="T12" fmla="*/ 314 w 314"/>
              <a:gd name="T13" fmla="*/ 7 h 253"/>
              <a:gd name="T14" fmla="*/ 314 w 314"/>
              <a:gd name="T15" fmla="*/ 247 h 253"/>
              <a:gd name="T16" fmla="*/ 308 w 314"/>
              <a:gd name="T17" fmla="*/ 253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4" h="253">
                <a:moveTo>
                  <a:pt x="308" y="253"/>
                </a:moveTo>
                <a:cubicBezTo>
                  <a:pt x="6" y="253"/>
                  <a:pt x="6" y="253"/>
                  <a:pt x="6" y="253"/>
                </a:cubicBezTo>
                <a:cubicBezTo>
                  <a:pt x="3" y="253"/>
                  <a:pt x="0" y="251"/>
                  <a:pt x="0" y="247"/>
                </a:cubicBezTo>
                <a:cubicBezTo>
                  <a:pt x="0" y="7"/>
                  <a:pt x="0" y="7"/>
                  <a:pt x="0" y="7"/>
                </a:cubicBezTo>
                <a:cubicBezTo>
                  <a:pt x="0" y="3"/>
                  <a:pt x="3" y="0"/>
                  <a:pt x="6" y="0"/>
                </a:cubicBezTo>
                <a:cubicBezTo>
                  <a:pt x="308" y="0"/>
                  <a:pt x="308" y="0"/>
                  <a:pt x="308" y="0"/>
                </a:cubicBezTo>
                <a:cubicBezTo>
                  <a:pt x="311" y="0"/>
                  <a:pt x="314" y="3"/>
                  <a:pt x="314" y="7"/>
                </a:cubicBezTo>
                <a:cubicBezTo>
                  <a:pt x="314" y="247"/>
                  <a:pt x="314" y="247"/>
                  <a:pt x="314" y="247"/>
                </a:cubicBezTo>
                <a:cubicBezTo>
                  <a:pt x="314" y="251"/>
                  <a:pt x="311" y="253"/>
                  <a:pt x="308" y="253"/>
                </a:cubicBezTo>
                <a:close/>
              </a:path>
            </a:pathLst>
          </a:custGeom>
          <a:solidFill>
            <a:schemeClr val="bg1">
              <a:lumMod val="95000"/>
            </a:schemeClr>
          </a:solidFill>
          <a:ln w="19050" cap="flat">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nvGrpSpPr>
          <p:cNvPr id="71" name="Group 70">
            <a:extLst>
              <a:ext uri="{FF2B5EF4-FFF2-40B4-BE49-F238E27FC236}">
                <a16:creationId xmlns:a16="http://schemas.microsoft.com/office/drawing/2014/main" id="{11EC3FBA-CE55-4557-9967-0F279832C2CE}"/>
              </a:ext>
            </a:extLst>
          </p:cNvPr>
          <p:cNvGrpSpPr/>
          <p:nvPr/>
        </p:nvGrpSpPr>
        <p:grpSpPr>
          <a:xfrm rot="2415167">
            <a:off x="6116364" y="4612399"/>
            <a:ext cx="790737" cy="176820"/>
            <a:chOff x="6218237" y="4520119"/>
            <a:chExt cx="806593" cy="180366"/>
          </a:xfrm>
        </p:grpSpPr>
        <p:sp>
          <p:nvSpPr>
            <p:cNvPr id="70" name="Freeform 5">
              <a:extLst>
                <a:ext uri="{FF2B5EF4-FFF2-40B4-BE49-F238E27FC236}">
                  <a16:creationId xmlns:a16="http://schemas.microsoft.com/office/drawing/2014/main" id="{AE902A77-173C-4277-923A-12D6F6240200}"/>
                </a:ext>
              </a:extLst>
            </p:cNvPr>
            <p:cNvSpPr>
              <a:spLocks/>
            </p:cNvSpPr>
            <p:nvPr/>
          </p:nvSpPr>
          <p:spPr bwMode="auto">
            <a:xfrm>
              <a:off x="6218237" y="4520119"/>
              <a:ext cx="806593" cy="180366"/>
            </a:xfrm>
            <a:custGeom>
              <a:avLst/>
              <a:gdLst>
                <a:gd name="T0" fmla="*/ 308 w 314"/>
                <a:gd name="T1" fmla="*/ 253 h 253"/>
                <a:gd name="T2" fmla="*/ 6 w 314"/>
                <a:gd name="T3" fmla="*/ 253 h 253"/>
                <a:gd name="T4" fmla="*/ 0 w 314"/>
                <a:gd name="T5" fmla="*/ 247 h 253"/>
                <a:gd name="T6" fmla="*/ 0 w 314"/>
                <a:gd name="T7" fmla="*/ 7 h 253"/>
                <a:gd name="T8" fmla="*/ 6 w 314"/>
                <a:gd name="T9" fmla="*/ 0 h 253"/>
                <a:gd name="T10" fmla="*/ 308 w 314"/>
                <a:gd name="T11" fmla="*/ 0 h 253"/>
                <a:gd name="T12" fmla="*/ 314 w 314"/>
                <a:gd name="T13" fmla="*/ 7 h 253"/>
                <a:gd name="T14" fmla="*/ 314 w 314"/>
                <a:gd name="T15" fmla="*/ 247 h 253"/>
                <a:gd name="T16" fmla="*/ 308 w 314"/>
                <a:gd name="T17" fmla="*/ 253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4" h="253">
                  <a:moveTo>
                    <a:pt x="308" y="253"/>
                  </a:moveTo>
                  <a:cubicBezTo>
                    <a:pt x="6" y="253"/>
                    <a:pt x="6" y="253"/>
                    <a:pt x="6" y="253"/>
                  </a:cubicBezTo>
                  <a:cubicBezTo>
                    <a:pt x="3" y="253"/>
                    <a:pt x="0" y="251"/>
                    <a:pt x="0" y="247"/>
                  </a:cubicBezTo>
                  <a:cubicBezTo>
                    <a:pt x="0" y="7"/>
                    <a:pt x="0" y="7"/>
                    <a:pt x="0" y="7"/>
                  </a:cubicBezTo>
                  <a:cubicBezTo>
                    <a:pt x="0" y="3"/>
                    <a:pt x="3" y="0"/>
                    <a:pt x="6" y="0"/>
                  </a:cubicBezTo>
                  <a:cubicBezTo>
                    <a:pt x="308" y="0"/>
                    <a:pt x="308" y="0"/>
                    <a:pt x="308" y="0"/>
                  </a:cubicBezTo>
                  <a:cubicBezTo>
                    <a:pt x="311" y="0"/>
                    <a:pt x="314" y="3"/>
                    <a:pt x="314" y="7"/>
                  </a:cubicBezTo>
                  <a:cubicBezTo>
                    <a:pt x="314" y="247"/>
                    <a:pt x="314" y="247"/>
                    <a:pt x="314" y="247"/>
                  </a:cubicBezTo>
                  <a:cubicBezTo>
                    <a:pt x="314" y="251"/>
                    <a:pt x="311" y="253"/>
                    <a:pt x="308" y="253"/>
                  </a:cubicBezTo>
                  <a:close/>
                </a:path>
              </a:pathLst>
            </a:custGeom>
            <a:solidFill>
              <a:schemeClr val="bg1">
                <a:lumMod val="95000"/>
              </a:schemeClr>
            </a:solidFill>
            <a:ln w="19050" cap="flat">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6" name="Oval 8">
              <a:extLst>
                <a:ext uri="{FF2B5EF4-FFF2-40B4-BE49-F238E27FC236}">
                  <a16:creationId xmlns:a16="http://schemas.microsoft.com/office/drawing/2014/main" id="{D9E92948-C8DC-4860-921A-04AC5B55D61E}"/>
                </a:ext>
              </a:extLst>
            </p:cNvPr>
            <p:cNvSpPr>
              <a:spLocks noChangeArrowheads="1"/>
            </p:cNvSpPr>
            <p:nvPr/>
          </p:nvSpPr>
          <p:spPr bwMode="auto">
            <a:xfrm>
              <a:off x="6739131" y="4585051"/>
              <a:ext cx="38959" cy="38959"/>
            </a:xfrm>
            <a:prstGeom prst="ellipse">
              <a:avLst/>
            </a:prstGeom>
            <a:solidFill>
              <a:schemeClr val="bg1">
                <a:lumMod val="95000"/>
              </a:schemeClr>
            </a:solidFill>
            <a:ln w="19050" cap="flat">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7" name="Oval 9">
              <a:extLst>
                <a:ext uri="{FF2B5EF4-FFF2-40B4-BE49-F238E27FC236}">
                  <a16:creationId xmlns:a16="http://schemas.microsoft.com/office/drawing/2014/main" id="{4180FFB5-CC4C-43C3-B483-F7227C403F49}"/>
                </a:ext>
              </a:extLst>
            </p:cNvPr>
            <p:cNvSpPr>
              <a:spLocks noChangeArrowheads="1"/>
            </p:cNvSpPr>
            <p:nvPr/>
          </p:nvSpPr>
          <p:spPr bwMode="auto">
            <a:xfrm>
              <a:off x="6830035" y="4585051"/>
              <a:ext cx="36073" cy="38959"/>
            </a:xfrm>
            <a:prstGeom prst="ellipse">
              <a:avLst/>
            </a:prstGeom>
            <a:solidFill>
              <a:schemeClr val="bg1">
                <a:lumMod val="95000"/>
              </a:schemeClr>
            </a:solidFill>
            <a:ln w="19050" cap="flat">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8" name="Oval 10">
              <a:extLst>
                <a:ext uri="{FF2B5EF4-FFF2-40B4-BE49-F238E27FC236}">
                  <a16:creationId xmlns:a16="http://schemas.microsoft.com/office/drawing/2014/main" id="{E66FF259-A0BD-4415-836D-79F210A4E65D}"/>
                </a:ext>
              </a:extLst>
            </p:cNvPr>
            <p:cNvSpPr>
              <a:spLocks noChangeArrowheads="1"/>
            </p:cNvSpPr>
            <p:nvPr/>
          </p:nvSpPr>
          <p:spPr bwMode="auto">
            <a:xfrm>
              <a:off x="6916611" y="4585051"/>
              <a:ext cx="38959" cy="38959"/>
            </a:xfrm>
            <a:prstGeom prst="ellipse">
              <a:avLst/>
            </a:prstGeom>
            <a:solidFill>
              <a:schemeClr val="bg1">
                <a:lumMod val="95000"/>
              </a:schemeClr>
            </a:solidFill>
            <a:ln w="19050" cap="flat">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sp>
        <p:nvSpPr>
          <p:cNvPr id="74" name="Oval 73">
            <a:extLst>
              <a:ext uri="{FF2B5EF4-FFF2-40B4-BE49-F238E27FC236}">
                <a16:creationId xmlns:a16="http://schemas.microsoft.com/office/drawing/2014/main" id="{E81C865B-85BD-445F-95E6-0869789786E8}"/>
              </a:ext>
            </a:extLst>
          </p:cNvPr>
          <p:cNvSpPr/>
          <p:nvPr/>
        </p:nvSpPr>
        <p:spPr bwMode="auto">
          <a:xfrm>
            <a:off x="5923727" y="4656902"/>
            <a:ext cx="126422" cy="126422"/>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6" name="Oval 75">
            <a:extLst>
              <a:ext uri="{FF2B5EF4-FFF2-40B4-BE49-F238E27FC236}">
                <a16:creationId xmlns:a16="http://schemas.microsoft.com/office/drawing/2014/main" id="{42BF6231-5CBF-497F-9BE8-15471AB94088}"/>
              </a:ext>
            </a:extLst>
          </p:cNvPr>
          <p:cNvSpPr/>
          <p:nvPr/>
        </p:nvSpPr>
        <p:spPr bwMode="auto">
          <a:xfrm>
            <a:off x="5986938" y="4410313"/>
            <a:ext cx="90041" cy="9004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81" name="Straight Connector 80">
            <a:extLst>
              <a:ext uri="{FF2B5EF4-FFF2-40B4-BE49-F238E27FC236}">
                <a16:creationId xmlns:a16="http://schemas.microsoft.com/office/drawing/2014/main" id="{111845DD-559F-41A6-AC12-9E553773D4AB}"/>
              </a:ext>
            </a:extLst>
          </p:cNvPr>
          <p:cNvCxnSpPr>
            <a:cxnSpLocks/>
          </p:cNvCxnSpPr>
          <p:nvPr/>
        </p:nvCxnSpPr>
        <p:spPr>
          <a:xfrm>
            <a:off x="6882277" y="5245218"/>
            <a:ext cx="508212" cy="0"/>
          </a:xfrm>
          <a:prstGeom prst="line">
            <a:avLst/>
          </a:prstGeom>
          <a:ln w="28575" cap="rnd">
            <a:solidFill>
              <a:schemeClr val="accent1">
                <a:lumMod val="40000"/>
                <a:lumOff val="6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13" name="Rectangle: Rounded Corners 112">
            <a:extLst>
              <a:ext uri="{FF2B5EF4-FFF2-40B4-BE49-F238E27FC236}">
                <a16:creationId xmlns:a16="http://schemas.microsoft.com/office/drawing/2014/main" id="{FE2307E8-CDEB-4DC7-834D-DED0036E7AFB}"/>
              </a:ext>
            </a:extLst>
          </p:cNvPr>
          <p:cNvSpPr/>
          <p:nvPr/>
        </p:nvSpPr>
        <p:spPr bwMode="auto">
          <a:xfrm>
            <a:off x="3512323" y="3294788"/>
            <a:ext cx="2275313" cy="1196804"/>
          </a:xfrm>
          <a:prstGeom prst="roundRect">
            <a:avLst>
              <a:gd name="adj" fmla="val 3609"/>
            </a:avLst>
          </a:prstGeom>
          <a:solidFill>
            <a:srgbClr val="7CC9ED"/>
          </a:solidFill>
          <a:ln w="28575">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endParaRPr>
          </a:p>
        </p:txBody>
      </p:sp>
      <p:sp>
        <p:nvSpPr>
          <p:cNvPr id="35" name="Rectangle: Rounded Corners 34">
            <a:extLst>
              <a:ext uri="{FF2B5EF4-FFF2-40B4-BE49-F238E27FC236}">
                <a16:creationId xmlns:a16="http://schemas.microsoft.com/office/drawing/2014/main" id="{19157964-95E0-4529-9CF9-1911805A095A}"/>
              </a:ext>
            </a:extLst>
          </p:cNvPr>
          <p:cNvSpPr/>
          <p:nvPr/>
        </p:nvSpPr>
        <p:spPr bwMode="auto">
          <a:xfrm>
            <a:off x="3526112" y="3302041"/>
            <a:ext cx="2247736" cy="1182298"/>
          </a:xfrm>
          <a:prstGeom prst="roundRect">
            <a:avLst>
              <a:gd name="adj" fmla="val 3609"/>
            </a:avLst>
          </a:prstGeom>
          <a:solidFill>
            <a:srgbClr val="7CC9ED"/>
          </a:solidFill>
          <a:ln w="28575">
            <a:solidFill>
              <a:schemeClr val="bg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endParaRPr>
          </a:p>
        </p:txBody>
      </p:sp>
      <p:sp>
        <p:nvSpPr>
          <p:cNvPr id="42" name="TextBox 41">
            <a:extLst>
              <a:ext uri="{FF2B5EF4-FFF2-40B4-BE49-F238E27FC236}">
                <a16:creationId xmlns:a16="http://schemas.microsoft.com/office/drawing/2014/main" id="{7DD98B49-7547-42F1-8A98-E7C717AD46D3}"/>
              </a:ext>
            </a:extLst>
          </p:cNvPr>
          <p:cNvSpPr txBox="1"/>
          <p:nvPr/>
        </p:nvSpPr>
        <p:spPr>
          <a:xfrm>
            <a:off x="4461632" y="3691631"/>
            <a:ext cx="1153881" cy="392245"/>
          </a:xfrm>
          <a:prstGeom prst="rect">
            <a:avLst/>
          </a:prstGeom>
          <a:noFill/>
        </p:spPr>
        <p:txBody>
          <a:bodyPr wrap="square" lIns="89642" tIns="89642" rIns="89642" bIns="89642" rtlCol="0" anchor="t">
            <a:spAutoFit/>
          </a:bodyPr>
          <a:lstStyle/>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1372" b="0" i="0" u="none" strike="noStrike" kern="1200" cap="none" spc="0" normalizeH="0" baseline="0" noProof="0" err="1">
                <a:ln>
                  <a:noFill/>
                </a:ln>
                <a:solidFill>
                  <a:srgbClr val="FFFFFF"/>
                </a:solidFill>
                <a:effectLst/>
                <a:uLnTx/>
                <a:uFillTx/>
                <a:latin typeface="Consolas" panose="020B0609020204030204" pitchFamily="49" charset="0"/>
                <a:ea typeface="+mn-ea"/>
                <a:cs typeface="+mn-cs"/>
              </a:rPr>
              <a:t>Chart.yml</a:t>
            </a:r>
            <a:endParaRPr kumimoji="0" lang="en-US" sz="1372" b="0" i="0" u="none" strike="noStrike" kern="1200" cap="none" spc="0" normalizeH="0" baseline="0" noProof="0">
              <a:ln>
                <a:noFill/>
              </a:ln>
              <a:solidFill>
                <a:srgbClr val="FFFFFF"/>
              </a:solidFill>
              <a:effectLst/>
              <a:uLnTx/>
              <a:uFillTx/>
              <a:latin typeface="Consolas" panose="020B0609020204030204" pitchFamily="49" charset="0"/>
              <a:ea typeface="+mn-ea"/>
              <a:cs typeface="Segoe UI Semibold" panose="020B0702040204020203" pitchFamily="34" charset="0"/>
            </a:endParaRPr>
          </a:p>
        </p:txBody>
      </p:sp>
      <p:cxnSp>
        <p:nvCxnSpPr>
          <p:cNvPr id="116" name="Connector: Elbow 115">
            <a:extLst>
              <a:ext uri="{FF2B5EF4-FFF2-40B4-BE49-F238E27FC236}">
                <a16:creationId xmlns:a16="http://schemas.microsoft.com/office/drawing/2014/main" id="{92D70186-D5DE-49A8-BA19-BA908C228DB8}"/>
              </a:ext>
            </a:extLst>
          </p:cNvPr>
          <p:cNvCxnSpPr>
            <a:stCxn id="2" idx="4"/>
          </p:cNvCxnSpPr>
          <p:nvPr/>
        </p:nvCxnSpPr>
        <p:spPr>
          <a:xfrm rot="16200000" flipH="1">
            <a:off x="4417432" y="3877028"/>
            <a:ext cx="1038867" cy="1701542"/>
          </a:xfrm>
          <a:prstGeom prst="bentConnector2">
            <a:avLst/>
          </a:prstGeom>
          <a:ln w="28575" cap="rnd">
            <a:solidFill>
              <a:schemeClr val="accent1">
                <a:lumMod val="40000"/>
                <a:lumOff val="60000"/>
              </a:schemeClr>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7" name="Connector: Elbow 116">
            <a:extLst>
              <a:ext uri="{FF2B5EF4-FFF2-40B4-BE49-F238E27FC236}">
                <a16:creationId xmlns:a16="http://schemas.microsoft.com/office/drawing/2014/main" id="{74423199-A771-4FCA-A2E9-7751A6AD6B14}"/>
              </a:ext>
            </a:extLst>
          </p:cNvPr>
          <p:cNvCxnSpPr>
            <a:cxnSpLocks/>
            <a:stCxn id="2" idx="0"/>
          </p:cNvCxnSpPr>
          <p:nvPr/>
        </p:nvCxnSpPr>
        <p:spPr>
          <a:xfrm rot="5400000" flipH="1" flipV="1">
            <a:off x="5163443" y="1785336"/>
            <a:ext cx="715330" cy="2870026"/>
          </a:xfrm>
          <a:prstGeom prst="bentConnector2">
            <a:avLst/>
          </a:prstGeom>
          <a:ln w="28575" cap="rnd">
            <a:solidFill>
              <a:schemeClr val="accent1">
                <a:lumMod val="40000"/>
                <a:lumOff val="6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 name="Oval 1">
            <a:extLst>
              <a:ext uri="{FF2B5EF4-FFF2-40B4-BE49-F238E27FC236}">
                <a16:creationId xmlns:a16="http://schemas.microsoft.com/office/drawing/2014/main" id="{15157D38-C152-4C04-A0BB-8F981DF5419E}"/>
              </a:ext>
            </a:extLst>
          </p:cNvPr>
          <p:cNvSpPr/>
          <p:nvPr/>
        </p:nvSpPr>
        <p:spPr bwMode="auto">
          <a:xfrm>
            <a:off x="3770919" y="3578014"/>
            <a:ext cx="630352" cy="630352"/>
          </a:xfrm>
          <a:prstGeom prst="ellipse">
            <a:avLst/>
          </a:prstGeom>
          <a:solidFill>
            <a:schemeClr val="bg1">
              <a:alpha val="18000"/>
            </a:schemeClr>
          </a:solid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2" name="Rectangle: Rounded Corners 101">
            <a:extLst>
              <a:ext uri="{FF2B5EF4-FFF2-40B4-BE49-F238E27FC236}">
                <a16:creationId xmlns:a16="http://schemas.microsoft.com/office/drawing/2014/main" id="{51E349C7-EB42-4C85-B7EF-4D6D96789B59}"/>
              </a:ext>
            </a:extLst>
          </p:cNvPr>
          <p:cNvSpPr/>
          <p:nvPr/>
        </p:nvSpPr>
        <p:spPr bwMode="auto">
          <a:xfrm>
            <a:off x="3971387" y="3738837"/>
            <a:ext cx="229417" cy="308709"/>
          </a:xfrm>
          <a:prstGeom prst="roundRect">
            <a:avLst>
              <a:gd name="adj" fmla="val 9244"/>
            </a:avLst>
          </a:prstGeom>
          <a:no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3" name="Freeform: Shape 102">
            <a:extLst>
              <a:ext uri="{FF2B5EF4-FFF2-40B4-BE49-F238E27FC236}">
                <a16:creationId xmlns:a16="http://schemas.microsoft.com/office/drawing/2014/main" id="{D9C9F740-3618-4A0A-83EE-C70D0211D0BD}"/>
              </a:ext>
            </a:extLst>
          </p:cNvPr>
          <p:cNvSpPr/>
          <p:nvPr/>
        </p:nvSpPr>
        <p:spPr>
          <a:xfrm>
            <a:off x="4004198" y="3872234"/>
            <a:ext cx="159661" cy="12773"/>
          </a:xfrm>
          <a:custGeom>
            <a:avLst/>
            <a:gdLst/>
            <a:ahLst/>
            <a:cxnLst/>
            <a:rect l="0" t="0" r="0" b="0"/>
            <a:pathLst>
              <a:path w="476250" h="38100">
                <a:moveTo>
                  <a:pt x="21431" y="21431"/>
                </a:moveTo>
                <a:lnTo>
                  <a:pt x="460534" y="21431"/>
                </a:lnTo>
              </a:path>
            </a:pathLst>
          </a:custGeom>
          <a:noFill/>
          <a:ln w="19050" cap="rnd">
            <a:solidFill>
              <a:schemeClr val="bg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04" name="Freeform: Shape 103">
            <a:extLst>
              <a:ext uri="{FF2B5EF4-FFF2-40B4-BE49-F238E27FC236}">
                <a16:creationId xmlns:a16="http://schemas.microsoft.com/office/drawing/2014/main" id="{C460A0E9-FB5A-47BE-A7CF-3CF25AF5785A}"/>
              </a:ext>
            </a:extLst>
          </p:cNvPr>
          <p:cNvSpPr/>
          <p:nvPr/>
        </p:nvSpPr>
        <p:spPr>
          <a:xfrm>
            <a:off x="4004198" y="3928115"/>
            <a:ext cx="159661" cy="12773"/>
          </a:xfrm>
          <a:custGeom>
            <a:avLst/>
            <a:gdLst/>
            <a:ahLst/>
            <a:cxnLst/>
            <a:rect l="0" t="0" r="0" b="0"/>
            <a:pathLst>
              <a:path w="476250" h="38100">
                <a:moveTo>
                  <a:pt x="21431" y="21431"/>
                </a:moveTo>
                <a:lnTo>
                  <a:pt x="460534" y="21431"/>
                </a:lnTo>
              </a:path>
            </a:pathLst>
          </a:custGeom>
          <a:noFill/>
          <a:ln w="19050" cap="rnd">
            <a:solidFill>
              <a:schemeClr val="bg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05" name="Freeform: Shape 104">
            <a:extLst>
              <a:ext uri="{FF2B5EF4-FFF2-40B4-BE49-F238E27FC236}">
                <a16:creationId xmlns:a16="http://schemas.microsoft.com/office/drawing/2014/main" id="{10B86DBA-BC59-46C2-AE17-D8D87AB9E7AB}"/>
              </a:ext>
            </a:extLst>
          </p:cNvPr>
          <p:cNvSpPr/>
          <p:nvPr/>
        </p:nvSpPr>
        <p:spPr>
          <a:xfrm>
            <a:off x="4004197" y="3978249"/>
            <a:ext cx="86217" cy="12773"/>
          </a:xfrm>
          <a:custGeom>
            <a:avLst/>
            <a:gdLst/>
            <a:ahLst/>
            <a:cxnLst/>
            <a:rect l="0" t="0" r="0" b="0"/>
            <a:pathLst>
              <a:path w="257175" h="38100">
                <a:moveTo>
                  <a:pt x="21431" y="21431"/>
                </a:moveTo>
                <a:lnTo>
                  <a:pt x="241459" y="21431"/>
                </a:lnTo>
              </a:path>
            </a:pathLst>
          </a:custGeom>
          <a:noFill/>
          <a:ln w="19050" cap="rnd">
            <a:solidFill>
              <a:schemeClr val="bg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11" name="Freeform: Shape 110">
            <a:extLst>
              <a:ext uri="{FF2B5EF4-FFF2-40B4-BE49-F238E27FC236}">
                <a16:creationId xmlns:a16="http://schemas.microsoft.com/office/drawing/2014/main" id="{E7E2DFBC-80C1-4804-8461-79C94845DDE3}"/>
              </a:ext>
            </a:extLst>
          </p:cNvPr>
          <p:cNvSpPr/>
          <p:nvPr/>
        </p:nvSpPr>
        <p:spPr>
          <a:xfrm>
            <a:off x="4077641" y="3815939"/>
            <a:ext cx="86217" cy="12773"/>
          </a:xfrm>
          <a:custGeom>
            <a:avLst/>
            <a:gdLst/>
            <a:ahLst/>
            <a:cxnLst/>
            <a:rect l="0" t="0" r="0" b="0"/>
            <a:pathLst>
              <a:path w="257175" h="38100">
                <a:moveTo>
                  <a:pt x="21431" y="21431"/>
                </a:moveTo>
                <a:lnTo>
                  <a:pt x="241459" y="21431"/>
                </a:lnTo>
              </a:path>
            </a:pathLst>
          </a:custGeom>
          <a:noFill/>
          <a:ln w="19050" cap="rnd">
            <a:solidFill>
              <a:schemeClr val="bg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21" name="Rectangle: Rounded Corners 120">
            <a:extLst>
              <a:ext uri="{FF2B5EF4-FFF2-40B4-BE49-F238E27FC236}">
                <a16:creationId xmlns:a16="http://schemas.microsoft.com/office/drawing/2014/main" id="{A9965061-60EC-4E5C-ADCE-C1C16D5E8334}"/>
              </a:ext>
            </a:extLst>
          </p:cNvPr>
          <p:cNvSpPr/>
          <p:nvPr/>
        </p:nvSpPr>
        <p:spPr bwMode="auto">
          <a:xfrm>
            <a:off x="6750739" y="2661418"/>
            <a:ext cx="621844" cy="396831"/>
          </a:xfrm>
          <a:prstGeom prst="roundRect">
            <a:avLst>
              <a:gd name="adj" fmla="val 14195"/>
            </a:avLst>
          </a:prstGeom>
          <a:solidFill>
            <a:schemeClr val="bg1">
              <a:lumMod val="95000"/>
            </a:schemeClr>
          </a:solidFill>
          <a:ln w="38100">
            <a:solidFill>
              <a:schemeClr val="accent1">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961" b="0" i="0" u="none" strike="noStrike" kern="1200" cap="none" spc="0" normalizeH="0" baseline="0" noProof="0" err="1">
                <a:ln>
                  <a:noFill/>
                </a:ln>
                <a:solidFill>
                  <a:srgbClr val="505050">
                    <a:lumMod val="60000"/>
                    <a:lumOff val="40000"/>
                  </a:srgbClr>
                </a:solidFill>
                <a:effectLst/>
                <a:uLnTx/>
                <a:uFillTx/>
                <a:latin typeface="Consolas" panose="020B0609020204030204" pitchFamily="49" charset="0"/>
                <a:ea typeface="Segoe UI" pitchFamily="34" charset="0"/>
                <a:cs typeface="Segoe UI" pitchFamily="34" charset="0"/>
              </a:rPr>
              <a:t>db</a:t>
            </a:r>
            <a:endParaRPr kumimoji="0" lang="en-US" sz="1961" b="0" i="0" u="none" strike="noStrike" kern="1200" cap="none" spc="0" normalizeH="0" baseline="0" noProof="0">
              <a:ln>
                <a:noFill/>
              </a:ln>
              <a:solidFill>
                <a:srgbClr val="505050">
                  <a:lumMod val="60000"/>
                  <a:lumOff val="40000"/>
                </a:srgbClr>
              </a:solidFill>
              <a:effectLst/>
              <a:uLnTx/>
              <a:uFillTx/>
              <a:latin typeface="Consolas" panose="020B0609020204030204" pitchFamily="49" charset="0"/>
              <a:ea typeface="Segoe UI" pitchFamily="34" charset="0"/>
              <a:cs typeface="Segoe UI" pitchFamily="34" charset="0"/>
            </a:endParaRPr>
          </a:p>
        </p:txBody>
      </p:sp>
      <p:sp>
        <p:nvSpPr>
          <p:cNvPr id="127" name="Rectangle: Rounded Corners 126">
            <a:extLst>
              <a:ext uri="{FF2B5EF4-FFF2-40B4-BE49-F238E27FC236}">
                <a16:creationId xmlns:a16="http://schemas.microsoft.com/office/drawing/2014/main" id="{E23CFA78-7F58-4132-B814-46B711006D2B}"/>
              </a:ext>
            </a:extLst>
          </p:cNvPr>
          <p:cNvSpPr/>
          <p:nvPr/>
        </p:nvSpPr>
        <p:spPr bwMode="auto">
          <a:xfrm>
            <a:off x="8053940" y="2813404"/>
            <a:ext cx="2011136" cy="396831"/>
          </a:xfrm>
          <a:prstGeom prst="roundRect">
            <a:avLst>
              <a:gd name="adj" fmla="val 10430"/>
            </a:avLst>
          </a:prstGeom>
          <a:solidFill>
            <a:schemeClr val="bg1">
              <a:lumMod val="95000"/>
            </a:schemeClr>
          </a:solidFill>
          <a:ln w="38100">
            <a:solidFill>
              <a:schemeClr val="accent1">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961" b="0" i="0" u="none" strike="noStrike" kern="1200" cap="none" spc="0" normalizeH="0" baseline="0" noProof="0">
                <a:ln>
                  <a:noFill/>
                </a:ln>
                <a:solidFill>
                  <a:srgbClr val="505050">
                    <a:lumMod val="60000"/>
                    <a:lumOff val="40000"/>
                  </a:srgbClr>
                </a:solidFill>
                <a:effectLst/>
                <a:uLnTx/>
                <a:uFillTx/>
                <a:latin typeface="Consolas" panose="020B0609020204030204" pitchFamily="49" charset="0"/>
                <a:ea typeface="Segoe UI" pitchFamily="34" charset="0"/>
                <a:cs typeface="Segoe UI" pitchFamily="34" charset="0"/>
              </a:rPr>
              <a:t>load balancer</a:t>
            </a:r>
          </a:p>
        </p:txBody>
      </p:sp>
      <p:sp>
        <p:nvSpPr>
          <p:cNvPr id="125" name="Rectangle: Rounded Corners 124">
            <a:extLst>
              <a:ext uri="{FF2B5EF4-FFF2-40B4-BE49-F238E27FC236}">
                <a16:creationId xmlns:a16="http://schemas.microsoft.com/office/drawing/2014/main" id="{A791F0BA-5759-40F0-A745-B4B9AD74FEC0}"/>
              </a:ext>
            </a:extLst>
          </p:cNvPr>
          <p:cNvSpPr/>
          <p:nvPr/>
        </p:nvSpPr>
        <p:spPr bwMode="auto">
          <a:xfrm>
            <a:off x="8652042" y="2507185"/>
            <a:ext cx="621844" cy="396831"/>
          </a:xfrm>
          <a:prstGeom prst="roundRect">
            <a:avLst>
              <a:gd name="adj" fmla="val 14195"/>
            </a:avLst>
          </a:prstGeom>
          <a:solidFill>
            <a:schemeClr val="bg1">
              <a:lumMod val="95000"/>
            </a:schemeClr>
          </a:solidFill>
          <a:ln w="38100">
            <a:solidFill>
              <a:schemeClr val="accent1">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961" b="0" i="0" u="none" strike="noStrike" kern="1200" cap="none" spc="0" normalizeH="0" baseline="0" noProof="0">
                <a:ln>
                  <a:noFill/>
                </a:ln>
                <a:solidFill>
                  <a:srgbClr val="505050">
                    <a:lumMod val="60000"/>
                    <a:lumOff val="40000"/>
                  </a:srgbClr>
                </a:solidFill>
                <a:effectLst/>
                <a:uLnTx/>
                <a:uFillTx/>
                <a:latin typeface="Consolas" panose="020B0609020204030204" pitchFamily="49" charset="0"/>
                <a:ea typeface="Segoe UI" pitchFamily="34" charset="0"/>
                <a:cs typeface="Segoe UI" pitchFamily="34" charset="0"/>
              </a:rPr>
              <a:t>ci</a:t>
            </a:r>
          </a:p>
        </p:txBody>
      </p:sp>
      <p:sp>
        <p:nvSpPr>
          <p:cNvPr id="129" name="Rectangle: Rounded Corners 128">
            <a:extLst>
              <a:ext uri="{FF2B5EF4-FFF2-40B4-BE49-F238E27FC236}">
                <a16:creationId xmlns:a16="http://schemas.microsoft.com/office/drawing/2014/main" id="{A21158EA-873C-4419-9700-9F6256FCBB1D}"/>
              </a:ext>
            </a:extLst>
          </p:cNvPr>
          <p:cNvSpPr/>
          <p:nvPr/>
        </p:nvSpPr>
        <p:spPr bwMode="auto">
          <a:xfrm>
            <a:off x="8849454" y="3461294"/>
            <a:ext cx="621844" cy="396831"/>
          </a:xfrm>
          <a:prstGeom prst="roundRect">
            <a:avLst>
              <a:gd name="adj" fmla="val 14195"/>
            </a:avLst>
          </a:prstGeom>
          <a:solidFill>
            <a:schemeClr val="bg1">
              <a:lumMod val="95000"/>
            </a:schemeClr>
          </a:solidFill>
          <a:ln w="38100">
            <a:solidFill>
              <a:schemeClr val="accent1">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961" b="0" i="0" u="none" strike="noStrike" kern="1200" cap="none" spc="0" normalizeH="0" baseline="0" noProof="0">
                <a:ln>
                  <a:noFill/>
                </a:ln>
                <a:solidFill>
                  <a:srgbClr val="505050">
                    <a:lumMod val="60000"/>
                    <a:lumOff val="40000"/>
                  </a:srgbClr>
                </a:solidFill>
                <a:effectLst/>
                <a:uLnTx/>
                <a:uFillTx/>
                <a:latin typeface="Consolas" panose="020B0609020204030204" pitchFamily="49" charset="0"/>
                <a:ea typeface="Segoe UI" pitchFamily="34" charset="0"/>
                <a:cs typeface="Segoe UI" pitchFamily="34" charset="0"/>
              </a:rPr>
              <a:t>…</a:t>
            </a:r>
          </a:p>
        </p:txBody>
      </p:sp>
      <p:sp>
        <p:nvSpPr>
          <p:cNvPr id="79" name="Rectangle 78">
            <a:extLst>
              <a:ext uri="{FF2B5EF4-FFF2-40B4-BE49-F238E27FC236}">
                <a16:creationId xmlns:a16="http://schemas.microsoft.com/office/drawing/2014/main" id="{68A0918F-8C04-44DF-ACB2-4ABA3846A0E4}"/>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80" name="Straight Connector 79">
            <a:extLst>
              <a:ext uri="{FF2B5EF4-FFF2-40B4-BE49-F238E27FC236}">
                <a16:creationId xmlns:a16="http://schemas.microsoft.com/office/drawing/2014/main" id="{A91EE052-7EFB-436A-8426-C191523EA913}"/>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3" name="Rectangle: Rounded Corners 82">
            <a:extLst>
              <a:ext uri="{FF2B5EF4-FFF2-40B4-BE49-F238E27FC236}">
                <a16:creationId xmlns:a16="http://schemas.microsoft.com/office/drawing/2014/main" id="{032F8F60-887A-44AB-9B76-D96B507C67C8}"/>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a:ln>
                  <a:noFill/>
                </a:ln>
                <a:solidFill>
                  <a:srgbClr val="505050"/>
                </a:solidFill>
                <a:effectLst/>
                <a:uLnTx/>
                <a:uFillTx/>
                <a:latin typeface="Segoe UI"/>
                <a:ea typeface="+mn-ea"/>
                <a:cs typeface="Segoe UI" panose="020B0502040204020203" pitchFamily="34" charset="0"/>
              </a:rPr>
              <a:t>Azure Container Instances (ACI)</a:t>
            </a:r>
          </a:p>
        </p:txBody>
      </p:sp>
      <p:sp>
        <p:nvSpPr>
          <p:cNvPr id="84" name="Rectangle: Rounded Corners 83">
            <a:extLst>
              <a:ext uri="{FF2B5EF4-FFF2-40B4-BE49-F238E27FC236}">
                <a16:creationId xmlns:a16="http://schemas.microsoft.com/office/drawing/2014/main" id="{87B2F357-39BB-4FF3-A0D1-60BACCCADC90}"/>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a:ln>
                  <a:noFill/>
                </a:ln>
                <a:solidFill>
                  <a:srgbClr val="505050"/>
                </a:solidFill>
                <a:effectLst/>
                <a:uLnTx/>
                <a:uFillTx/>
                <a:latin typeface="Segoe UI"/>
                <a:ea typeface="+mn-ea"/>
                <a:cs typeface="Segoe UI" panose="020B0502040204020203" pitchFamily="34" charset="0"/>
              </a:rPr>
              <a:t>Azure Container Registry</a:t>
            </a:r>
          </a:p>
        </p:txBody>
      </p:sp>
      <p:sp>
        <p:nvSpPr>
          <p:cNvPr id="85" name="Rectangle: Rounded Corners 84">
            <a:extLst>
              <a:ext uri="{FF2B5EF4-FFF2-40B4-BE49-F238E27FC236}">
                <a16:creationId xmlns:a16="http://schemas.microsoft.com/office/drawing/2014/main" id="{FA9F58A3-DB05-4C9E-B37C-8C81A78B56EB}"/>
              </a:ext>
            </a:extLst>
          </p:cNvPr>
          <p:cNvSpPr/>
          <p:nvPr/>
        </p:nvSpPr>
        <p:spPr bwMode="auto">
          <a:xfrm>
            <a:off x="307633" y="4161740"/>
            <a:ext cx="1476391"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a:ln>
                  <a:noFill/>
                </a:ln>
                <a:solidFill>
                  <a:srgbClr val="505050"/>
                </a:solidFill>
                <a:effectLst/>
                <a:uLnTx/>
                <a:uFillTx/>
                <a:latin typeface="Segoe UI"/>
                <a:ea typeface="+mn-ea"/>
                <a:cs typeface="Segoe UI" panose="020B0502040204020203" pitchFamily="34" charset="0"/>
              </a:rPr>
              <a:t>Open Service </a:t>
            </a:r>
            <a:br>
              <a:rPr kumimoji="0" lang="en-US" sz="1176" b="0" i="0" u="none" strike="noStrike" kern="1200" cap="none" spc="0" normalizeH="0" baseline="0" noProof="0">
                <a:ln>
                  <a:noFill/>
                </a:ln>
                <a:solidFill>
                  <a:srgbClr val="505050"/>
                </a:solidFill>
                <a:effectLst/>
                <a:uLnTx/>
                <a:uFillTx/>
                <a:latin typeface="Segoe UI"/>
                <a:ea typeface="+mn-ea"/>
                <a:cs typeface="Segoe UI" panose="020B0502040204020203" pitchFamily="34" charset="0"/>
              </a:rPr>
            </a:br>
            <a:r>
              <a:rPr kumimoji="0" lang="en-US" sz="1176" b="0" i="0" u="none" strike="noStrike" kern="1200" cap="none" spc="0" normalizeH="0" baseline="0" noProof="0">
                <a:ln>
                  <a:noFill/>
                </a:ln>
                <a:solidFill>
                  <a:srgbClr val="505050"/>
                </a:solidFill>
                <a:effectLst/>
                <a:uLnTx/>
                <a:uFillTx/>
                <a:latin typeface="Segoe UI"/>
                <a:ea typeface="+mn-ea"/>
                <a:cs typeface="Segoe UI" panose="020B0502040204020203" pitchFamily="34" charset="0"/>
              </a:rPr>
              <a:t>Broker API (OSBA)</a:t>
            </a:r>
          </a:p>
        </p:txBody>
      </p:sp>
      <p:sp>
        <p:nvSpPr>
          <p:cNvPr id="86" name="Rectangle: Rounded Corners 85">
            <a:extLst>
              <a:ext uri="{FF2B5EF4-FFF2-40B4-BE49-F238E27FC236}">
                <a16:creationId xmlns:a16="http://schemas.microsoft.com/office/drawing/2014/main" id="{A92E2DAC-A318-4723-9387-019F62F7C2B4}"/>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a:ln>
                  <a:noFill/>
                </a:ln>
                <a:solidFill>
                  <a:srgbClr val="0072C6"/>
                </a:solidFill>
                <a:effectLst/>
                <a:uLnTx/>
                <a:uFillTx/>
                <a:latin typeface="Segoe UI Semibold" panose="020B0702040204020203" pitchFamily="34" charset="0"/>
                <a:ea typeface="+mn-ea"/>
                <a:cs typeface="Segoe UI Semibold" panose="020B0702040204020203" pitchFamily="34" charset="0"/>
              </a:rPr>
              <a:t>Release </a:t>
            </a:r>
            <a:br>
              <a:rPr kumimoji="0" lang="en-US" sz="1176" b="0" i="0" u="none" strike="noStrike" kern="1200" cap="none" spc="0" normalizeH="0" baseline="0" noProof="0">
                <a:ln>
                  <a:noFill/>
                </a:ln>
                <a:solidFill>
                  <a:srgbClr val="0072C6"/>
                </a:solidFill>
                <a:effectLst/>
                <a:uLnTx/>
                <a:uFillTx/>
                <a:latin typeface="Segoe UI Semibold" panose="020B0702040204020203" pitchFamily="34" charset="0"/>
                <a:ea typeface="+mn-ea"/>
                <a:cs typeface="Segoe UI Semibold" panose="020B0702040204020203" pitchFamily="34" charset="0"/>
              </a:rPr>
            </a:br>
            <a:r>
              <a:rPr kumimoji="0" lang="en-US" sz="1176" b="0" i="0" u="none" strike="noStrike" kern="1200" cap="none" spc="0" normalizeH="0" baseline="0" noProof="0">
                <a:ln>
                  <a:noFill/>
                </a:ln>
                <a:solidFill>
                  <a:srgbClr val="0072C6"/>
                </a:solidFill>
                <a:effectLst/>
                <a:uLnTx/>
                <a:uFillTx/>
                <a:latin typeface="Segoe UI Semibold" panose="020B0702040204020203" pitchFamily="34" charset="0"/>
                <a:ea typeface="+mn-ea"/>
                <a:cs typeface="Segoe UI Semibold" panose="020B0702040204020203" pitchFamily="34" charset="0"/>
              </a:rPr>
              <a:t>Automation Tools</a:t>
            </a:r>
          </a:p>
        </p:txBody>
      </p:sp>
      <p:grpSp>
        <p:nvGrpSpPr>
          <p:cNvPr id="118" name="Group 117">
            <a:extLst>
              <a:ext uri="{FF2B5EF4-FFF2-40B4-BE49-F238E27FC236}">
                <a16:creationId xmlns:a16="http://schemas.microsoft.com/office/drawing/2014/main" id="{FCDD4373-6444-42C3-88F3-9A6D88AEEC8D}"/>
              </a:ext>
            </a:extLst>
          </p:cNvPr>
          <p:cNvGrpSpPr/>
          <p:nvPr/>
        </p:nvGrpSpPr>
        <p:grpSpPr>
          <a:xfrm>
            <a:off x="718982" y="1649453"/>
            <a:ext cx="573162" cy="508369"/>
            <a:chOff x="2878931" y="2940843"/>
            <a:chExt cx="1095375" cy="971550"/>
          </a:xfrm>
        </p:grpSpPr>
        <p:sp>
          <p:nvSpPr>
            <p:cNvPr id="119" name="Freeform: Shape 118">
              <a:extLst>
                <a:ext uri="{FF2B5EF4-FFF2-40B4-BE49-F238E27FC236}">
                  <a16:creationId xmlns:a16="http://schemas.microsoft.com/office/drawing/2014/main" id="{D4055AC9-9D0D-48C2-B3BE-8339DA55B0B8}"/>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20" name="Freeform: Shape 119">
              <a:extLst>
                <a:ext uri="{FF2B5EF4-FFF2-40B4-BE49-F238E27FC236}">
                  <a16:creationId xmlns:a16="http://schemas.microsoft.com/office/drawing/2014/main" id="{99C904A4-6ABE-4E18-8466-D5877786C6D9}"/>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23" name="Freeform: Shape 122">
              <a:extLst>
                <a:ext uri="{FF2B5EF4-FFF2-40B4-BE49-F238E27FC236}">
                  <a16:creationId xmlns:a16="http://schemas.microsoft.com/office/drawing/2014/main" id="{865D8851-3B09-4D34-A97B-2AD9E6DB47C1}"/>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24" name="Freeform: Shape 123">
              <a:extLst>
                <a:ext uri="{FF2B5EF4-FFF2-40B4-BE49-F238E27FC236}">
                  <a16:creationId xmlns:a16="http://schemas.microsoft.com/office/drawing/2014/main" id="{5FA9EE69-8226-4674-ADDF-2EE12C2CD445}"/>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28" name="Freeform: Shape 127">
              <a:extLst>
                <a:ext uri="{FF2B5EF4-FFF2-40B4-BE49-F238E27FC236}">
                  <a16:creationId xmlns:a16="http://schemas.microsoft.com/office/drawing/2014/main" id="{CDA79559-5E1F-400A-A7AA-3BDE95458E68}"/>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32" name="Freeform: Shape 131">
              <a:extLst>
                <a:ext uri="{FF2B5EF4-FFF2-40B4-BE49-F238E27FC236}">
                  <a16:creationId xmlns:a16="http://schemas.microsoft.com/office/drawing/2014/main" id="{E3C26D4A-01AB-4B51-8A5E-8F927971F7E9}"/>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33" name="Freeform: Shape 132">
              <a:extLst>
                <a:ext uri="{FF2B5EF4-FFF2-40B4-BE49-F238E27FC236}">
                  <a16:creationId xmlns:a16="http://schemas.microsoft.com/office/drawing/2014/main" id="{2BBE0DA9-AB0B-4D52-A9BA-13E9192E1B94}"/>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34" name="Group 133">
            <a:extLst>
              <a:ext uri="{FF2B5EF4-FFF2-40B4-BE49-F238E27FC236}">
                <a16:creationId xmlns:a16="http://schemas.microsoft.com/office/drawing/2014/main" id="{1AEF20D6-1582-490E-B6FE-547620F3F6A3}"/>
              </a:ext>
            </a:extLst>
          </p:cNvPr>
          <p:cNvGrpSpPr/>
          <p:nvPr/>
        </p:nvGrpSpPr>
        <p:grpSpPr>
          <a:xfrm>
            <a:off x="750744" y="5449176"/>
            <a:ext cx="610269" cy="540751"/>
            <a:chOff x="4360069" y="2943701"/>
            <a:chExt cx="1095375" cy="970597"/>
          </a:xfrm>
        </p:grpSpPr>
        <p:sp>
          <p:nvSpPr>
            <p:cNvPr id="135" name="Freeform: Shape 134">
              <a:extLst>
                <a:ext uri="{FF2B5EF4-FFF2-40B4-BE49-F238E27FC236}">
                  <a16:creationId xmlns:a16="http://schemas.microsoft.com/office/drawing/2014/main" id="{1BFDDFFE-B691-455B-B54E-4E6DB0F50DF6}"/>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36" name="Freeform: Shape 135">
              <a:extLst>
                <a:ext uri="{FF2B5EF4-FFF2-40B4-BE49-F238E27FC236}">
                  <a16:creationId xmlns:a16="http://schemas.microsoft.com/office/drawing/2014/main" id="{F61498B4-55FF-42B0-8BEC-2FA9B062AD03}"/>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37" name="Freeform: Shape 136">
              <a:extLst>
                <a:ext uri="{FF2B5EF4-FFF2-40B4-BE49-F238E27FC236}">
                  <a16:creationId xmlns:a16="http://schemas.microsoft.com/office/drawing/2014/main" id="{26D9611F-B53B-4FC1-880F-80925518B31B}"/>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38" name="Freeform: Shape 137">
              <a:extLst>
                <a:ext uri="{FF2B5EF4-FFF2-40B4-BE49-F238E27FC236}">
                  <a16:creationId xmlns:a16="http://schemas.microsoft.com/office/drawing/2014/main" id="{CCDA3046-6896-4488-8954-9F403621BC0D}"/>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39" name="Freeform: Shape 138">
              <a:extLst>
                <a:ext uri="{FF2B5EF4-FFF2-40B4-BE49-F238E27FC236}">
                  <a16:creationId xmlns:a16="http://schemas.microsoft.com/office/drawing/2014/main" id="{5BEAEB0A-33B0-48C1-919E-97EE680046F5}"/>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40" name="Freeform: Shape 139">
              <a:extLst>
                <a:ext uri="{FF2B5EF4-FFF2-40B4-BE49-F238E27FC236}">
                  <a16:creationId xmlns:a16="http://schemas.microsoft.com/office/drawing/2014/main" id="{1ADB7D60-8C4F-4FFA-95C8-19CADC588037}"/>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41" name="Group 140">
            <a:extLst>
              <a:ext uri="{FF2B5EF4-FFF2-40B4-BE49-F238E27FC236}">
                <a16:creationId xmlns:a16="http://schemas.microsoft.com/office/drawing/2014/main" id="{07D4094C-3110-4F50-A727-9D27E32ED0F9}"/>
              </a:ext>
            </a:extLst>
          </p:cNvPr>
          <p:cNvGrpSpPr/>
          <p:nvPr/>
        </p:nvGrpSpPr>
        <p:grpSpPr>
          <a:xfrm>
            <a:off x="689250" y="2921163"/>
            <a:ext cx="647376" cy="513072"/>
            <a:chOff x="3517678" y="3062050"/>
            <a:chExt cx="1225868" cy="971550"/>
          </a:xfrm>
        </p:grpSpPr>
        <p:sp>
          <p:nvSpPr>
            <p:cNvPr id="142" name="Freeform: Shape 141">
              <a:extLst>
                <a:ext uri="{FF2B5EF4-FFF2-40B4-BE49-F238E27FC236}">
                  <a16:creationId xmlns:a16="http://schemas.microsoft.com/office/drawing/2014/main" id="{28854683-B6F7-4081-A85E-8EF4DCC95E72}"/>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43" name="Freeform: Shape 142">
              <a:extLst>
                <a:ext uri="{FF2B5EF4-FFF2-40B4-BE49-F238E27FC236}">
                  <a16:creationId xmlns:a16="http://schemas.microsoft.com/office/drawing/2014/main" id="{0901043D-DBB3-4795-8563-CE99867A8C61}"/>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44" name="Freeform: Shape 143">
              <a:extLst>
                <a:ext uri="{FF2B5EF4-FFF2-40B4-BE49-F238E27FC236}">
                  <a16:creationId xmlns:a16="http://schemas.microsoft.com/office/drawing/2014/main" id="{B6438051-9647-453C-B9F1-258D4D27CD57}"/>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45" name="Freeform: Shape 144">
              <a:extLst>
                <a:ext uri="{FF2B5EF4-FFF2-40B4-BE49-F238E27FC236}">
                  <a16:creationId xmlns:a16="http://schemas.microsoft.com/office/drawing/2014/main" id="{026A8C92-E4F2-40B0-AD0E-719C9788671D}"/>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46" name="Freeform: Shape 145">
              <a:extLst>
                <a:ext uri="{FF2B5EF4-FFF2-40B4-BE49-F238E27FC236}">
                  <a16:creationId xmlns:a16="http://schemas.microsoft.com/office/drawing/2014/main" id="{3C69C3BC-43C5-4C84-9B14-D8178232D38C}"/>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47" name="Freeform: Shape 146">
              <a:extLst>
                <a:ext uri="{FF2B5EF4-FFF2-40B4-BE49-F238E27FC236}">
                  <a16:creationId xmlns:a16="http://schemas.microsoft.com/office/drawing/2014/main" id="{0CE7D342-E2E0-40AE-BA4D-D6F650D8BA9A}"/>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48" name="Freeform: Shape 147">
              <a:extLst>
                <a:ext uri="{FF2B5EF4-FFF2-40B4-BE49-F238E27FC236}">
                  <a16:creationId xmlns:a16="http://schemas.microsoft.com/office/drawing/2014/main" id="{CB995193-23BE-4366-BF19-1E19705C579A}"/>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49" name="Freeform: Shape 148">
              <a:extLst>
                <a:ext uri="{FF2B5EF4-FFF2-40B4-BE49-F238E27FC236}">
                  <a16:creationId xmlns:a16="http://schemas.microsoft.com/office/drawing/2014/main" id="{18B4E90F-F20D-476F-87F3-1DA169181BDC}"/>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50" name="Freeform: Shape 149">
              <a:extLst>
                <a:ext uri="{FF2B5EF4-FFF2-40B4-BE49-F238E27FC236}">
                  <a16:creationId xmlns:a16="http://schemas.microsoft.com/office/drawing/2014/main" id="{22476B26-DFA3-43BD-B904-42BFB3136855}"/>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51" name="Freeform: Shape 150">
              <a:extLst>
                <a:ext uri="{FF2B5EF4-FFF2-40B4-BE49-F238E27FC236}">
                  <a16:creationId xmlns:a16="http://schemas.microsoft.com/office/drawing/2014/main" id="{7F28D861-A895-437E-BF2C-7A3B370C4405}"/>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52" name="Freeform: Shape 151">
              <a:extLst>
                <a:ext uri="{FF2B5EF4-FFF2-40B4-BE49-F238E27FC236}">
                  <a16:creationId xmlns:a16="http://schemas.microsoft.com/office/drawing/2014/main" id="{1BC5E0B8-F8FD-4A1B-A297-55BDC325BD2F}"/>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53" name="Freeform: Shape 152">
              <a:extLst>
                <a:ext uri="{FF2B5EF4-FFF2-40B4-BE49-F238E27FC236}">
                  <a16:creationId xmlns:a16="http://schemas.microsoft.com/office/drawing/2014/main" id="{B0DB0D6F-B9FD-4671-B8E7-1C0C08D22A72}"/>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54" name="Freeform: Shape 153">
              <a:extLst>
                <a:ext uri="{FF2B5EF4-FFF2-40B4-BE49-F238E27FC236}">
                  <a16:creationId xmlns:a16="http://schemas.microsoft.com/office/drawing/2014/main" id="{7F3B48E8-D326-4B51-8207-C3DB4F7EF98D}"/>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pic>
        <p:nvPicPr>
          <p:cNvPr id="155" name="Graphic 154">
            <a:extLst>
              <a:ext uri="{FF2B5EF4-FFF2-40B4-BE49-F238E27FC236}">
                <a16:creationId xmlns:a16="http://schemas.microsoft.com/office/drawing/2014/main" id="{E940AC8E-72E3-4B3D-A9C5-2539C855B7E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1043" y="4097470"/>
            <a:ext cx="595207" cy="601216"/>
          </a:xfrm>
          <a:prstGeom prst="rect">
            <a:avLst/>
          </a:prstGeom>
        </p:spPr>
      </p:pic>
      <p:pic>
        <p:nvPicPr>
          <p:cNvPr id="156" name="Graphic 155">
            <a:extLst>
              <a:ext uri="{FF2B5EF4-FFF2-40B4-BE49-F238E27FC236}">
                <a16:creationId xmlns:a16="http://schemas.microsoft.com/office/drawing/2014/main" id="{4DA31518-2B1C-4E7E-B8D1-507ED0B23A9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327838" y="3392224"/>
            <a:ext cx="139509" cy="138141"/>
          </a:xfrm>
          <a:prstGeom prst="rect">
            <a:avLst/>
          </a:prstGeom>
        </p:spPr>
      </p:pic>
      <p:grpSp>
        <p:nvGrpSpPr>
          <p:cNvPr id="24" name="Group 23">
            <a:extLst>
              <a:ext uri="{FF2B5EF4-FFF2-40B4-BE49-F238E27FC236}">
                <a16:creationId xmlns:a16="http://schemas.microsoft.com/office/drawing/2014/main" id="{BE602C84-BEC7-4ADF-8581-048D734A13F9}"/>
              </a:ext>
            </a:extLst>
          </p:cNvPr>
          <p:cNvGrpSpPr/>
          <p:nvPr/>
        </p:nvGrpSpPr>
        <p:grpSpPr>
          <a:xfrm>
            <a:off x="5548970" y="3404801"/>
            <a:ext cx="93151" cy="112987"/>
            <a:chOff x="3468688" y="2282825"/>
            <a:chExt cx="760413" cy="922338"/>
          </a:xfrm>
        </p:grpSpPr>
        <p:sp>
          <p:nvSpPr>
            <p:cNvPr id="10" name="Oval 5">
              <a:extLst>
                <a:ext uri="{FF2B5EF4-FFF2-40B4-BE49-F238E27FC236}">
                  <a16:creationId xmlns:a16="http://schemas.microsoft.com/office/drawing/2014/main" id="{320725D0-8A7C-4000-B941-5DD76A64FDB0}"/>
                </a:ext>
              </a:extLst>
            </p:cNvPr>
            <p:cNvSpPr>
              <a:spLocks noChangeArrowheads="1"/>
            </p:cNvSpPr>
            <p:nvPr/>
          </p:nvSpPr>
          <p:spPr bwMode="auto">
            <a:xfrm>
              <a:off x="3946526" y="2282825"/>
              <a:ext cx="282575" cy="282575"/>
            </a:xfrm>
            <a:prstGeom prst="ellipse">
              <a:avLst/>
            </a:prstGeom>
            <a:noFill/>
            <a:ln w="12700"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3" name="Oval 6">
              <a:extLst>
                <a:ext uri="{FF2B5EF4-FFF2-40B4-BE49-F238E27FC236}">
                  <a16:creationId xmlns:a16="http://schemas.microsoft.com/office/drawing/2014/main" id="{746BD31A-210A-4F18-AF28-434FEC82CE4E}"/>
                </a:ext>
              </a:extLst>
            </p:cNvPr>
            <p:cNvSpPr>
              <a:spLocks noChangeArrowheads="1"/>
            </p:cNvSpPr>
            <p:nvPr/>
          </p:nvSpPr>
          <p:spPr bwMode="auto">
            <a:xfrm>
              <a:off x="3946526" y="2922588"/>
              <a:ext cx="282575" cy="282575"/>
            </a:xfrm>
            <a:prstGeom prst="ellipse">
              <a:avLst/>
            </a:prstGeom>
            <a:noFill/>
            <a:ln w="12700"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0" name="Oval 7">
              <a:extLst>
                <a:ext uri="{FF2B5EF4-FFF2-40B4-BE49-F238E27FC236}">
                  <a16:creationId xmlns:a16="http://schemas.microsoft.com/office/drawing/2014/main" id="{2FCF4C68-4007-4D66-9AE5-1DCA97B1A283}"/>
                </a:ext>
              </a:extLst>
            </p:cNvPr>
            <p:cNvSpPr>
              <a:spLocks noChangeArrowheads="1"/>
            </p:cNvSpPr>
            <p:nvPr/>
          </p:nvSpPr>
          <p:spPr bwMode="auto">
            <a:xfrm>
              <a:off x="3468688" y="2601913"/>
              <a:ext cx="284163" cy="282575"/>
            </a:xfrm>
            <a:prstGeom prst="ellipse">
              <a:avLst/>
            </a:prstGeom>
            <a:noFill/>
            <a:ln w="12700"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1" name="Line 8">
              <a:extLst>
                <a:ext uri="{FF2B5EF4-FFF2-40B4-BE49-F238E27FC236}">
                  <a16:creationId xmlns:a16="http://schemas.microsoft.com/office/drawing/2014/main" id="{DFB3C4A6-F331-48D4-8245-57BF56722C00}"/>
                </a:ext>
              </a:extLst>
            </p:cNvPr>
            <p:cNvSpPr>
              <a:spLocks noChangeShapeType="1"/>
            </p:cNvSpPr>
            <p:nvPr/>
          </p:nvSpPr>
          <p:spPr bwMode="auto">
            <a:xfrm flipH="1">
              <a:off x="3729038" y="2503488"/>
              <a:ext cx="241300" cy="161925"/>
            </a:xfrm>
            <a:prstGeom prst="line">
              <a:avLst/>
            </a:prstGeom>
            <a:noFill/>
            <a:ln w="12700" cap="rnd">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3" name="Line 9">
              <a:extLst>
                <a:ext uri="{FF2B5EF4-FFF2-40B4-BE49-F238E27FC236}">
                  <a16:creationId xmlns:a16="http://schemas.microsoft.com/office/drawing/2014/main" id="{4829D74C-B8B8-4D60-BE42-DAABD29CF27A}"/>
                </a:ext>
              </a:extLst>
            </p:cNvPr>
            <p:cNvSpPr>
              <a:spLocks noChangeShapeType="1"/>
            </p:cNvSpPr>
            <p:nvPr/>
          </p:nvSpPr>
          <p:spPr bwMode="auto">
            <a:xfrm flipH="1" flipV="1">
              <a:off x="3729038" y="2822575"/>
              <a:ext cx="241300" cy="161925"/>
            </a:xfrm>
            <a:prstGeom prst="line">
              <a:avLst/>
            </a:prstGeom>
            <a:noFill/>
            <a:ln w="12700" cap="rnd">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sp>
        <p:nvSpPr>
          <p:cNvPr id="157" name="Rectangle 156">
            <a:hlinkClick r:id="rId7" action="ppaction://hlinksldjump"/>
            <a:extLst>
              <a:ext uri="{FF2B5EF4-FFF2-40B4-BE49-F238E27FC236}">
                <a16:creationId xmlns:a16="http://schemas.microsoft.com/office/drawing/2014/main" id="{A6706215-ABB1-40E1-801B-B32BFE33E0E4}"/>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8" name="Rectangle 157">
            <a:hlinkClick r:id="" action="ppaction://noaction"/>
            <a:extLst>
              <a:ext uri="{FF2B5EF4-FFF2-40B4-BE49-F238E27FC236}">
                <a16:creationId xmlns:a16="http://schemas.microsoft.com/office/drawing/2014/main" id="{71219AB3-0BB3-4CA6-83B6-AA8D4E18540C}"/>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9" name="Rectangle 158">
            <a:hlinkClick r:id="rId8" action="ppaction://hlinksldjump"/>
            <a:extLst>
              <a:ext uri="{FF2B5EF4-FFF2-40B4-BE49-F238E27FC236}">
                <a16:creationId xmlns:a16="http://schemas.microsoft.com/office/drawing/2014/main" id="{153FB991-FFC3-4977-9DDF-3F17148F47E4}"/>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0" name="Rectangle 159">
            <a:hlinkClick r:id="rId9" action="ppaction://hlinksldjump"/>
            <a:extLst>
              <a:ext uri="{FF2B5EF4-FFF2-40B4-BE49-F238E27FC236}">
                <a16:creationId xmlns:a16="http://schemas.microsoft.com/office/drawing/2014/main" id="{DF2126AF-4A73-457F-A6C7-B63E792A6334}"/>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61" name="Group 160">
            <a:extLst>
              <a:ext uri="{FF2B5EF4-FFF2-40B4-BE49-F238E27FC236}">
                <a16:creationId xmlns:a16="http://schemas.microsoft.com/office/drawing/2014/main" id="{65E41BAD-D755-9244-BD06-52B800AE94F8}"/>
              </a:ext>
            </a:extLst>
          </p:cNvPr>
          <p:cNvGrpSpPr/>
          <p:nvPr/>
        </p:nvGrpSpPr>
        <p:grpSpPr>
          <a:xfrm>
            <a:off x="379808" y="375301"/>
            <a:ext cx="1332040" cy="1058813"/>
            <a:chOff x="379808" y="375301"/>
            <a:chExt cx="1332040" cy="1058813"/>
          </a:xfrm>
        </p:grpSpPr>
        <p:sp>
          <p:nvSpPr>
            <p:cNvPr id="162" name="Rectangle: Rounded Corners 112">
              <a:extLst>
                <a:ext uri="{FF2B5EF4-FFF2-40B4-BE49-F238E27FC236}">
                  <a16:creationId xmlns:a16="http://schemas.microsoft.com/office/drawing/2014/main" id="{CA8D5CE9-68F7-9D4B-BA20-CCA796A23F66}"/>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a:ln>
                    <a:noFill/>
                  </a:ln>
                  <a:solidFill>
                    <a:srgbClr val="505050"/>
                  </a:solidFill>
                  <a:effectLst/>
                  <a:uLnTx/>
                  <a:uFillTx/>
                  <a:latin typeface="Segoe UI"/>
                  <a:ea typeface="+mn-ea"/>
                  <a:cs typeface="Segoe UI" panose="020B0502040204020203" pitchFamily="34" charset="0"/>
                </a:rPr>
                <a:t>Azure Kubernetes Service (AKS)</a:t>
              </a:r>
            </a:p>
          </p:txBody>
        </p:sp>
        <p:grpSp>
          <p:nvGrpSpPr>
            <p:cNvPr id="163" name="Group 162">
              <a:extLst>
                <a:ext uri="{FF2B5EF4-FFF2-40B4-BE49-F238E27FC236}">
                  <a16:creationId xmlns:a16="http://schemas.microsoft.com/office/drawing/2014/main" id="{C8843DD1-EB72-8E41-A54E-0FD018B914C8}"/>
                </a:ext>
              </a:extLst>
            </p:cNvPr>
            <p:cNvGrpSpPr/>
            <p:nvPr/>
          </p:nvGrpSpPr>
          <p:grpSpPr>
            <a:xfrm>
              <a:off x="772555" y="375301"/>
              <a:ext cx="547979" cy="528905"/>
              <a:chOff x="2368476" y="589018"/>
              <a:chExt cx="1012508" cy="977265"/>
            </a:xfrm>
          </p:grpSpPr>
          <p:sp>
            <p:nvSpPr>
              <p:cNvPr id="164" name="Freeform: Shape 118">
                <a:extLst>
                  <a:ext uri="{FF2B5EF4-FFF2-40B4-BE49-F238E27FC236}">
                    <a16:creationId xmlns:a16="http://schemas.microsoft.com/office/drawing/2014/main" id="{AD9E1CBC-45A6-4346-8813-429354645DE9}"/>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65" name="Freeform: Shape 119">
                <a:extLst>
                  <a:ext uri="{FF2B5EF4-FFF2-40B4-BE49-F238E27FC236}">
                    <a16:creationId xmlns:a16="http://schemas.microsoft.com/office/drawing/2014/main" id="{FF1CE431-3595-0E42-9792-2638B5C2713E}"/>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66" name="Freeform: Shape 120">
                <a:extLst>
                  <a:ext uri="{FF2B5EF4-FFF2-40B4-BE49-F238E27FC236}">
                    <a16:creationId xmlns:a16="http://schemas.microsoft.com/office/drawing/2014/main" id="{C61FF10F-47C9-3040-B1DE-D04CB5175C7F}"/>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67" name="Freeform: Shape 121">
                <a:extLst>
                  <a:ext uri="{FF2B5EF4-FFF2-40B4-BE49-F238E27FC236}">
                    <a16:creationId xmlns:a16="http://schemas.microsoft.com/office/drawing/2014/main" id="{24681351-4561-6E43-85D7-8AE564DB84D3}"/>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68" name="Freeform: Shape 122">
                <a:extLst>
                  <a:ext uri="{FF2B5EF4-FFF2-40B4-BE49-F238E27FC236}">
                    <a16:creationId xmlns:a16="http://schemas.microsoft.com/office/drawing/2014/main" id="{533AAE37-3D34-3344-A615-12251C331585}"/>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69" name="Freeform: Shape 123">
                <a:extLst>
                  <a:ext uri="{FF2B5EF4-FFF2-40B4-BE49-F238E27FC236}">
                    <a16:creationId xmlns:a16="http://schemas.microsoft.com/office/drawing/2014/main" id="{796798B6-4D28-564E-A164-6D87D0FEE33B}"/>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70" name="Freeform: Shape 124">
                <a:extLst>
                  <a:ext uri="{FF2B5EF4-FFF2-40B4-BE49-F238E27FC236}">
                    <a16:creationId xmlns:a16="http://schemas.microsoft.com/office/drawing/2014/main" id="{0416F3EF-1B5B-6141-98FC-49486D77F502}"/>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71" name="Freeform: Shape 125">
                <a:extLst>
                  <a:ext uri="{FF2B5EF4-FFF2-40B4-BE49-F238E27FC236}">
                    <a16:creationId xmlns:a16="http://schemas.microsoft.com/office/drawing/2014/main" id="{A2896EAC-F44F-DB41-AFEC-97B6CC21B92D}"/>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72" name="Freeform: Shape 126">
                <a:extLst>
                  <a:ext uri="{FF2B5EF4-FFF2-40B4-BE49-F238E27FC236}">
                    <a16:creationId xmlns:a16="http://schemas.microsoft.com/office/drawing/2014/main" id="{BE6F0150-5788-F94A-97AA-01990AEEF9C4}"/>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73" name="Freeform: Shape 127">
                <a:extLst>
                  <a:ext uri="{FF2B5EF4-FFF2-40B4-BE49-F238E27FC236}">
                    <a16:creationId xmlns:a16="http://schemas.microsoft.com/office/drawing/2014/main" id="{56BD1CA4-0376-674A-9E9B-F7779288E079}"/>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74" name="Freeform: Shape 128">
                <a:extLst>
                  <a:ext uri="{FF2B5EF4-FFF2-40B4-BE49-F238E27FC236}">
                    <a16:creationId xmlns:a16="http://schemas.microsoft.com/office/drawing/2014/main" id="{23F1203A-4091-4040-96ED-4E5D6550E952}"/>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75" name="Freeform: Shape 129">
                <a:extLst>
                  <a:ext uri="{FF2B5EF4-FFF2-40B4-BE49-F238E27FC236}">
                    <a16:creationId xmlns:a16="http://schemas.microsoft.com/office/drawing/2014/main" id="{933E9EB8-FCCD-424E-96AB-D70B93FE7954}"/>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76" name="Freeform: Shape 130">
                <a:extLst>
                  <a:ext uri="{FF2B5EF4-FFF2-40B4-BE49-F238E27FC236}">
                    <a16:creationId xmlns:a16="http://schemas.microsoft.com/office/drawing/2014/main" id="{85D3608E-254A-8745-8BD0-85F879039E3F}"/>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77" name="Freeform: Shape 131">
                <a:extLst>
                  <a:ext uri="{FF2B5EF4-FFF2-40B4-BE49-F238E27FC236}">
                    <a16:creationId xmlns:a16="http://schemas.microsoft.com/office/drawing/2014/main" id="{770DD98A-7C7E-B448-A83E-8986F0488D32}"/>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78" name="Freeform: Shape 132">
                <a:extLst>
                  <a:ext uri="{FF2B5EF4-FFF2-40B4-BE49-F238E27FC236}">
                    <a16:creationId xmlns:a16="http://schemas.microsoft.com/office/drawing/2014/main" id="{DB923FE4-AC86-184A-BDA6-92A1C032D4FE}"/>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79" name="Freeform: Shape 133">
                <a:extLst>
                  <a:ext uri="{FF2B5EF4-FFF2-40B4-BE49-F238E27FC236}">
                    <a16:creationId xmlns:a16="http://schemas.microsoft.com/office/drawing/2014/main" id="{B4BAB950-E228-D045-B3F4-1670FA810CFD}"/>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0" name="Freeform: Shape 134">
                <a:extLst>
                  <a:ext uri="{FF2B5EF4-FFF2-40B4-BE49-F238E27FC236}">
                    <a16:creationId xmlns:a16="http://schemas.microsoft.com/office/drawing/2014/main" id="{B85D1AD3-406D-444C-8AD9-9BC6AC8EC54E}"/>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1" name="Freeform: Shape 135">
                <a:extLst>
                  <a:ext uri="{FF2B5EF4-FFF2-40B4-BE49-F238E27FC236}">
                    <a16:creationId xmlns:a16="http://schemas.microsoft.com/office/drawing/2014/main" id="{41BF42B5-1E36-CF45-BF69-BD40B5D986E8}"/>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2" name="Freeform: Shape 136">
                <a:extLst>
                  <a:ext uri="{FF2B5EF4-FFF2-40B4-BE49-F238E27FC236}">
                    <a16:creationId xmlns:a16="http://schemas.microsoft.com/office/drawing/2014/main" id="{9447FDB4-8265-F843-B099-273AB276685F}"/>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3" name="Freeform: Shape 137">
                <a:extLst>
                  <a:ext uri="{FF2B5EF4-FFF2-40B4-BE49-F238E27FC236}">
                    <a16:creationId xmlns:a16="http://schemas.microsoft.com/office/drawing/2014/main" id="{B6FA107F-21AE-5549-8A89-01783E45A29D}"/>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4" name="Freeform: Shape 138">
                <a:extLst>
                  <a:ext uri="{FF2B5EF4-FFF2-40B4-BE49-F238E27FC236}">
                    <a16:creationId xmlns:a16="http://schemas.microsoft.com/office/drawing/2014/main" id="{7908A1CF-9EF2-754D-92B8-A132AC04B353}"/>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spTree>
    <p:extLst>
      <p:ext uri="{BB962C8B-B14F-4D97-AF65-F5344CB8AC3E}">
        <p14:creationId xmlns:p14="http://schemas.microsoft.com/office/powerpoint/2010/main" val="3708242178"/>
      </p:ext>
    </p:extLst>
  </p:cSld>
  <p:clrMapOvr>
    <a:masterClrMapping/>
  </p:clrMapOvr>
  <p:transition>
    <p:fade/>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Helm Charts</a:t>
            </a:r>
          </a:p>
        </p:txBody>
      </p:sp>
      <p:sp>
        <p:nvSpPr>
          <p:cNvPr id="3" name="Text Placeholder 2"/>
          <p:cNvSpPr>
            <a:spLocks noGrp="1"/>
          </p:cNvSpPr>
          <p:nvPr>
            <p:ph type="body" sz="quarter" idx="10"/>
          </p:nvPr>
        </p:nvSpPr>
        <p:spPr>
          <a:xfrm>
            <a:off x="360042" y="1070221"/>
            <a:ext cx="11474238" cy="5368970"/>
          </a:xfrm>
        </p:spPr>
        <p:txBody>
          <a:bodyPr/>
          <a:lstStyle/>
          <a:p>
            <a:r>
              <a:rPr lang="en-US" sz="1961">
                <a:solidFill>
                  <a:schemeClr val="tx2">
                    <a:lumMod val="50000"/>
                  </a:schemeClr>
                </a:solidFill>
              </a:rPr>
              <a:t>Application definition</a:t>
            </a:r>
          </a:p>
          <a:p>
            <a:endParaRPr lang="en-US" sz="1961">
              <a:solidFill>
                <a:schemeClr val="tx2">
                  <a:lumMod val="50000"/>
                </a:schemeClr>
              </a:solidFill>
            </a:endParaRPr>
          </a:p>
          <a:p>
            <a:r>
              <a:rPr lang="en-US" sz="1961">
                <a:solidFill>
                  <a:schemeClr val="tx2">
                    <a:lumMod val="50000"/>
                  </a:schemeClr>
                </a:solidFill>
              </a:rPr>
              <a:t>Consists of: </a:t>
            </a:r>
          </a:p>
          <a:p>
            <a:pPr marL="448193" indent="-448193">
              <a:buFont typeface="Arial" charset="0"/>
              <a:buChar char="•"/>
            </a:pPr>
            <a:r>
              <a:rPr lang="en-US" sz="1961">
                <a:solidFill>
                  <a:schemeClr val="tx2">
                    <a:lumMod val="50000"/>
                  </a:schemeClr>
                </a:solidFill>
              </a:rPr>
              <a:t>Metadata</a:t>
            </a:r>
          </a:p>
          <a:p>
            <a:pPr marL="448193" indent="-448193">
              <a:buFont typeface="Arial" charset="0"/>
              <a:buChar char="•"/>
            </a:pPr>
            <a:r>
              <a:rPr lang="en-US" sz="1961">
                <a:solidFill>
                  <a:schemeClr val="tx2">
                    <a:lumMod val="50000"/>
                  </a:schemeClr>
                </a:solidFill>
              </a:rPr>
              <a:t>Kubernetes resource definitions</a:t>
            </a:r>
          </a:p>
          <a:p>
            <a:pPr marL="448193" indent="-448193">
              <a:buFont typeface="Arial" charset="0"/>
              <a:buChar char="•"/>
            </a:pPr>
            <a:r>
              <a:rPr lang="en-US" sz="1961">
                <a:solidFill>
                  <a:schemeClr val="tx2">
                    <a:lumMod val="50000"/>
                  </a:schemeClr>
                </a:solidFill>
              </a:rPr>
              <a:t>Configuration</a:t>
            </a:r>
          </a:p>
          <a:p>
            <a:pPr marL="448193" indent="-448193">
              <a:buFont typeface="Arial" charset="0"/>
              <a:buChar char="•"/>
            </a:pPr>
            <a:r>
              <a:rPr lang="en-US" sz="1961">
                <a:solidFill>
                  <a:schemeClr val="tx2">
                    <a:lumMod val="50000"/>
                  </a:schemeClr>
                </a:solidFill>
              </a:rPr>
              <a:t>Documentation</a:t>
            </a:r>
          </a:p>
          <a:p>
            <a:endParaRPr lang="en-US" sz="1961">
              <a:solidFill>
                <a:schemeClr val="tx2">
                  <a:lumMod val="50000"/>
                </a:schemeClr>
              </a:solidFill>
            </a:endParaRPr>
          </a:p>
          <a:p>
            <a:r>
              <a:rPr lang="en-US" sz="1961">
                <a:solidFill>
                  <a:schemeClr val="tx2">
                    <a:lumMod val="50000"/>
                  </a:schemeClr>
                </a:solidFill>
              </a:rPr>
              <a:t>Stored in chart repository</a:t>
            </a:r>
          </a:p>
          <a:p>
            <a:pPr marL="448193" indent="-448193">
              <a:buFont typeface="Arial" charset="0"/>
              <a:buChar char="•"/>
            </a:pPr>
            <a:r>
              <a:rPr lang="en-US" sz="1961">
                <a:solidFill>
                  <a:schemeClr val="tx2">
                    <a:lumMod val="50000"/>
                  </a:schemeClr>
                </a:solidFill>
              </a:rPr>
              <a:t>Any HTTP server that can house YAML/tar files (Azure, GitHub pages, etc.)</a:t>
            </a:r>
          </a:p>
          <a:p>
            <a:pPr marL="448193" indent="-448193">
              <a:buFont typeface="Arial" charset="0"/>
              <a:buChar char="•"/>
            </a:pPr>
            <a:r>
              <a:rPr lang="en-US" sz="1961">
                <a:solidFill>
                  <a:schemeClr val="tx2">
                    <a:lumMod val="50000"/>
                  </a:schemeClr>
                </a:solidFill>
              </a:rPr>
              <a:t>Public repo with community supported charts (</a:t>
            </a:r>
            <a:r>
              <a:rPr lang="en-US" sz="1961" err="1">
                <a:solidFill>
                  <a:schemeClr val="tx2">
                    <a:lumMod val="50000"/>
                  </a:schemeClr>
                </a:solidFill>
              </a:rPr>
              <a:t>eg</a:t>
            </a:r>
            <a:r>
              <a:rPr lang="en-US" sz="1961">
                <a:solidFill>
                  <a:schemeClr val="tx2">
                    <a:lumMod val="50000"/>
                  </a:schemeClr>
                </a:solidFill>
              </a:rPr>
              <a:t> </a:t>
            </a:r>
            <a:r>
              <a:rPr lang="mr-IN" sz="1961">
                <a:solidFill>
                  <a:schemeClr val="tx2">
                    <a:lumMod val="50000"/>
                  </a:schemeClr>
                </a:solidFill>
              </a:rPr>
              <a:t>–</a:t>
            </a:r>
            <a:r>
              <a:rPr lang="en-US" sz="1961">
                <a:solidFill>
                  <a:schemeClr val="tx2">
                    <a:lumMod val="50000"/>
                  </a:schemeClr>
                </a:solidFill>
              </a:rPr>
              <a:t> Jenkins, Mongo, etc.)</a:t>
            </a:r>
            <a:br>
              <a:rPr lang="en-US" sz="1961">
                <a:solidFill>
                  <a:schemeClr val="tx2">
                    <a:lumMod val="50000"/>
                  </a:schemeClr>
                </a:solidFill>
              </a:rPr>
            </a:br>
            <a:endParaRPr lang="en-US" sz="1961">
              <a:solidFill>
                <a:schemeClr val="tx2">
                  <a:lumMod val="50000"/>
                </a:schemeClr>
              </a:solidFill>
            </a:endParaRPr>
          </a:p>
          <a:p>
            <a:r>
              <a:rPr lang="en-US" sz="1961">
                <a:solidFill>
                  <a:schemeClr val="tx2">
                    <a:lumMod val="50000"/>
                  </a:schemeClr>
                </a:solidFill>
              </a:rPr>
              <a:t>Helm (CLI) + Tiller (sever side)</a:t>
            </a:r>
          </a:p>
          <a:p>
            <a:endParaRPr lang="en-US" sz="1961">
              <a:solidFill>
                <a:schemeClr val="tx2">
                  <a:lumMod val="50000"/>
                </a:schemeClr>
              </a:solidFill>
            </a:endParaRPr>
          </a:p>
          <a:p>
            <a:r>
              <a:rPr lang="en-US" sz="1961">
                <a:solidFill>
                  <a:schemeClr val="tx2">
                    <a:lumMod val="50000"/>
                  </a:schemeClr>
                </a:solidFill>
              </a:rPr>
              <a:t>Release:  Instance of chart + values -&gt; Kubernetes</a:t>
            </a:r>
          </a:p>
        </p:txBody>
      </p:sp>
    </p:spTree>
    <p:extLst>
      <p:ext uri="{BB962C8B-B14F-4D97-AF65-F5344CB8AC3E}">
        <p14:creationId xmlns:p14="http://schemas.microsoft.com/office/powerpoint/2010/main" val="19748099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Shape 342"/>
          <p:cNvSpPr txBox="1">
            <a:spLocks noGrp="1"/>
          </p:cNvSpPr>
          <p:nvPr>
            <p:ph type="title"/>
          </p:nvPr>
        </p:nvSpPr>
        <p:spPr>
          <a:prstGeom prst="rect">
            <a:avLst/>
          </a:prstGeom>
        </p:spPr>
        <p:txBody>
          <a:bodyPr vert="horz" wrap="square" lIns="121900" tIns="121900" rIns="121900" bIns="121900" rtlCol="0" anchor="t" anchorCtr="0">
            <a:noAutofit/>
          </a:bodyPr>
          <a:lstStyle/>
          <a:p>
            <a:pPr defTabSz="913330" eaLnBrk="0" fontAlgn="base" hangingPunct="0">
              <a:spcBef>
                <a:spcPct val="0"/>
              </a:spcBef>
              <a:spcAft>
                <a:spcPct val="0"/>
              </a:spcAft>
            </a:pPr>
            <a:r>
              <a:rPr lang="en-US" sz="5097">
                <a:solidFill>
                  <a:srgbClr val="0078D7"/>
                </a:solidFill>
                <a:ea typeface="ＭＳ Ｐゴシック" charset="0"/>
              </a:rPr>
              <a:t>Chart structure</a:t>
            </a:r>
            <a:endParaRPr lang="en" sz="5097">
              <a:solidFill>
                <a:srgbClr val="0078D7"/>
              </a:solidFill>
              <a:ea typeface="ＭＳ Ｐゴシック" charset="0"/>
            </a:endParaRPr>
          </a:p>
        </p:txBody>
      </p:sp>
      <p:sp>
        <p:nvSpPr>
          <p:cNvPr id="343" name="Shape 343"/>
          <p:cNvSpPr txBox="1">
            <a:spLocks noGrp="1"/>
          </p:cNvSpPr>
          <p:nvPr>
            <p:ph type="body" idx="1"/>
          </p:nvPr>
        </p:nvSpPr>
        <p:spPr>
          <a:prstGeom prst="rect">
            <a:avLst/>
          </a:prstGeom>
        </p:spPr>
        <p:txBody>
          <a:bodyPr vert="horz" wrap="square" lIns="121900" tIns="121900" rIns="121900" bIns="121900" rtlCol="0" anchor="t" anchorCtr="0">
            <a:noAutofit/>
          </a:bodyPr>
          <a:lstStyle/>
          <a:p>
            <a:pPr marL="609585" indent="-457189">
              <a:lnSpc>
                <a:spcPct val="115000"/>
              </a:lnSpc>
              <a:buClr>
                <a:schemeClr val="dk1"/>
              </a:buClr>
              <a:buSzPct val="100000"/>
            </a:pPr>
            <a:r>
              <a:rPr lang="en">
                <a:solidFill>
                  <a:schemeClr val="dk1"/>
                </a:solidFill>
              </a:rPr>
              <a:t>Layout</a:t>
            </a:r>
          </a:p>
          <a:p>
            <a:pPr marL="1219170" lvl="1" indent="-457189">
              <a:lnSpc>
                <a:spcPct val="115000"/>
              </a:lnSpc>
              <a:buClr>
                <a:schemeClr val="dk1"/>
              </a:buClr>
              <a:buSzPct val="100000"/>
            </a:pPr>
            <a:r>
              <a:rPr lang="en" sz="2400">
                <a:solidFill>
                  <a:schemeClr val="dk1"/>
                </a:solidFill>
              </a:rPr>
              <a:t>Helm expects a strict chart structure</a:t>
            </a:r>
          </a:p>
        </p:txBody>
      </p:sp>
      <p:pic>
        <p:nvPicPr>
          <p:cNvPr id="344" name="Shape 344" descr="Screen Shot 2017-03-01 at 12.48.28 AM.png"/>
          <p:cNvPicPr preferRelativeResize="0"/>
          <p:nvPr/>
        </p:nvPicPr>
        <p:blipFill>
          <a:blip r:embed="rId3">
            <a:alphaModFix/>
          </a:blip>
          <a:stretch>
            <a:fillRect/>
          </a:stretch>
        </p:blipFill>
        <p:spPr>
          <a:xfrm>
            <a:off x="415600" y="3069356"/>
            <a:ext cx="11440736" cy="2619267"/>
          </a:xfrm>
          <a:prstGeom prst="rect">
            <a:avLst/>
          </a:prstGeom>
          <a:noFill/>
          <a:ln>
            <a:noFill/>
          </a:ln>
        </p:spPr>
      </p:pic>
    </p:spTree>
    <p:extLst>
      <p:ext uri="{BB962C8B-B14F-4D97-AF65-F5344CB8AC3E}">
        <p14:creationId xmlns:p14="http://schemas.microsoft.com/office/powerpoint/2010/main" val="91088253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Shape 392"/>
          <p:cNvSpPr txBox="1">
            <a:spLocks noGrp="1"/>
          </p:cNvSpPr>
          <p:nvPr>
            <p:ph type="title"/>
          </p:nvPr>
        </p:nvSpPr>
        <p:spPr>
          <a:prstGeom prst="rect">
            <a:avLst/>
          </a:prstGeom>
        </p:spPr>
        <p:txBody>
          <a:bodyPr vert="horz" wrap="square" lIns="121900" tIns="121900" rIns="121900" bIns="121900" rtlCol="0" anchor="t" anchorCtr="0">
            <a:noAutofit/>
          </a:bodyPr>
          <a:lstStyle/>
          <a:p>
            <a:pPr defTabSz="913330" eaLnBrk="0" fontAlgn="base" hangingPunct="0">
              <a:spcBef>
                <a:spcPct val="0"/>
              </a:spcBef>
              <a:spcAft>
                <a:spcPct val="0"/>
              </a:spcAft>
            </a:pPr>
            <a:r>
              <a:rPr lang="en-US" sz="5097">
                <a:solidFill>
                  <a:schemeClr val="accent6">
                    <a:lumMod val="10000"/>
                  </a:schemeClr>
                </a:solidFill>
                <a:ea typeface="ＭＳ Ｐゴシック" charset="0"/>
              </a:rPr>
              <a:t>Helm </a:t>
            </a:r>
            <a:r>
              <a:rPr lang="en-US" sz="5097" err="1">
                <a:solidFill>
                  <a:srgbClr val="0078D7"/>
                </a:solidFill>
                <a:ea typeface="ＭＳ Ｐゴシック" charset="0"/>
              </a:rPr>
              <a:t>values.yaml</a:t>
            </a:r>
            <a:endParaRPr lang="en" sz="5097">
              <a:solidFill>
                <a:srgbClr val="0078D7"/>
              </a:solidFill>
              <a:ea typeface="ＭＳ Ｐゴシック" charset="0"/>
            </a:endParaRPr>
          </a:p>
        </p:txBody>
      </p:sp>
      <p:sp>
        <p:nvSpPr>
          <p:cNvPr id="393" name="Shape 393"/>
          <p:cNvSpPr txBox="1">
            <a:spLocks noGrp="1"/>
          </p:cNvSpPr>
          <p:nvPr>
            <p:ph type="body" idx="1"/>
          </p:nvPr>
        </p:nvSpPr>
        <p:spPr>
          <a:xfrm>
            <a:off x="415600" y="1536632"/>
            <a:ext cx="10912800" cy="4620327"/>
          </a:xfrm>
          <a:prstGeom prst="rect">
            <a:avLst/>
          </a:prstGeom>
        </p:spPr>
        <p:txBody>
          <a:bodyPr vert="horz" wrap="square" lIns="121900" tIns="121900" rIns="121900" bIns="121900" rtlCol="0" anchor="t" anchorCtr="0">
            <a:noAutofit/>
          </a:bodyPr>
          <a:lstStyle/>
          <a:p>
            <a:pPr marL="609585" indent="-457189">
              <a:lnSpc>
                <a:spcPct val="115000"/>
              </a:lnSpc>
              <a:buClr>
                <a:schemeClr val="dk1"/>
              </a:buClr>
              <a:buSzPct val="100000"/>
            </a:pPr>
            <a:r>
              <a:rPr lang="en-US">
                <a:solidFill>
                  <a:schemeClr val="dk1"/>
                </a:solidFill>
              </a:rPr>
              <a:t>The knobs and dials:</a:t>
            </a:r>
          </a:p>
          <a:p>
            <a:pPr marL="1219170" lvl="1" indent="-457189">
              <a:lnSpc>
                <a:spcPct val="115000"/>
              </a:lnSpc>
              <a:buClr>
                <a:schemeClr val="dk1"/>
              </a:buClr>
              <a:buSzPct val="128571"/>
            </a:pPr>
            <a:r>
              <a:rPr lang="en">
                <a:solidFill>
                  <a:schemeClr val="dk1"/>
                </a:solidFill>
              </a:rPr>
              <a:t>A </a:t>
            </a:r>
            <a:r>
              <a:rPr lang="en" err="1">
                <a:solidFill>
                  <a:schemeClr val="dk1"/>
                </a:solidFill>
                <a:latin typeface="Courier New"/>
                <a:ea typeface="Courier New"/>
                <a:cs typeface="Courier New"/>
                <a:sym typeface="Courier New"/>
              </a:rPr>
              <a:t>values.yaml</a:t>
            </a:r>
            <a:r>
              <a:rPr lang="en">
                <a:solidFill>
                  <a:schemeClr val="dk1"/>
                </a:solidFill>
              </a:rPr>
              <a:t> file provided with the chart that contains </a:t>
            </a:r>
            <a:br>
              <a:rPr lang="en">
                <a:solidFill>
                  <a:schemeClr val="dk1"/>
                </a:solidFill>
              </a:rPr>
            </a:br>
            <a:r>
              <a:rPr lang="en" b="1">
                <a:solidFill>
                  <a:schemeClr val="dk1"/>
                </a:solidFill>
              </a:rPr>
              <a:t>default </a:t>
            </a:r>
            <a:r>
              <a:rPr lang="en">
                <a:solidFill>
                  <a:schemeClr val="dk1"/>
                </a:solidFill>
              </a:rPr>
              <a:t>values</a:t>
            </a:r>
            <a:endParaRPr lang="en-US">
              <a:solidFill>
                <a:schemeClr val="dk1"/>
              </a:solidFill>
            </a:endParaRPr>
          </a:p>
          <a:p>
            <a:pPr marL="1219170" lvl="1" indent="-457189">
              <a:lnSpc>
                <a:spcPct val="115000"/>
              </a:lnSpc>
              <a:buClr>
                <a:schemeClr val="dk1"/>
              </a:buClr>
              <a:buSzPct val="128571"/>
            </a:pPr>
            <a:r>
              <a:rPr lang="en-US">
                <a:solidFill>
                  <a:schemeClr val="dk1"/>
                </a:solidFill>
              </a:rPr>
              <a:t>Use -f to provide your own values overrides</a:t>
            </a:r>
          </a:p>
          <a:p>
            <a:pPr marL="1219170" lvl="1" indent="-457189">
              <a:lnSpc>
                <a:spcPct val="115000"/>
              </a:lnSpc>
              <a:buClr>
                <a:schemeClr val="dk1"/>
              </a:buClr>
              <a:buSzPct val="128571"/>
            </a:pPr>
            <a:r>
              <a:rPr lang="en-US">
                <a:solidFill>
                  <a:schemeClr val="dk1"/>
                </a:solidFill>
              </a:rPr>
              <a:t>Use --set to override individual values</a:t>
            </a:r>
            <a:endParaRPr lang="en">
              <a:solidFill>
                <a:schemeClr val="dk1"/>
              </a:solidFill>
            </a:endParaRPr>
          </a:p>
        </p:txBody>
      </p:sp>
    </p:spTree>
    <p:extLst>
      <p:ext uri="{BB962C8B-B14F-4D97-AF65-F5344CB8AC3E}">
        <p14:creationId xmlns:p14="http://schemas.microsoft.com/office/powerpoint/2010/main" val="249334820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5F9A0B9-16EA-674C-9F51-93BF10956EE7}"/>
              </a:ext>
            </a:extLst>
          </p:cNvPr>
          <p:cNvSpPr>
            <a:spLocks noGrp="1"/>
          </p:cNvSpPr>
          <p:nvPr>
            <p:ph type="body" sz="quarter" idx="10"/>
          </p:nvPr>
        </p:nvSpPr>
        <p:spPr>
          <a:xfrm>
            <a:off x="269240" y="1902902"/>
            <a:ext cx="11653523" cy="2517576"/>
          </a:xfrm>
        </p:spPr>
        <p:txBody>
          <a:bodyPr/>
          <a:lstStyle/>
          <a:p>
            <a:pPr lvl="0"/>
            <a:r>
              <a:rPr lang="en-US" sz="3600" dirty="0"/>
              <a:t>Deploy the specified app using the individual </a:t>
            </a:r>
            <a:r>
              <a:rPr lang="en-US" sz="3600" dirty="0" err="1"/>
              <a:t>yaml</a:t>
            </a:r>
            <a:r>
              <a:rPr lang="en-US" sz="3600" dirty="0"/>
              <a:t> files provided</a:t>
            </a:r>
          </a:p>
          <a:p>
            <a:pPr lvl="1"/>
            <a:r>
              <a:rPr lang="en-US" sz="2800" dirty="0"/>
              <a:t>Deploy the specified app for this challenge using the steps and </a:t>
            </a:r>
            <a:r>
              <a:rPr lang="en-US" sz="2800" dirty="0" err="1"/>
              <a:t>yaml</a:t>
            </a:r>
            <a:r>
              <a:rPr lang="en-US" sz="2800" dirty="0"/>
              <a:t> files provided.</a:t>
            </a:r>
          </a:p>
          <a:p>
            <a:pPr lvl="1"/>
            <a:r>
              <a:rPr lang="en-US" sz="2800" dirty="0"/>
              <a:t>Verify that the app has been deployed successfully.</a:t>
            </a:r>
          </a:p>
        </p:txBody>
      </p:sp>
      <p:sp>
        <p:nvSpPr>
          <p:cNvPr id="5" name="TextBox 4">
            <a:extLst>
              <a:ext uri="{FF2B5EF4-FFF2-40B4-BE49-F238E27FC236}">
                <a16:creationId xmlns:a16="http://schemas.microsoft.com/office/drawing/2014/main" id="{0DADFA8C-24AF-3540-80D8-FFEAB44EB08A}"/>
              </a:ext>
            </a:extLst>
          </p:cNvPr>
          <p:cNvSpPr txBox="1"/>
          <p:nvPr/>
        </p:nvSpPr>
        <p:spPr>
          <a:xfrm>
            <a:off x="478054" y="360886"/>
            <a:ext cx="1084261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Challenge 9a</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lang="en-US" sz="3200">
                <a:solidFill>
                  <a:srgbClr val="0078D7"/>
                </a:solidFill>
                <a:latin typeface="Segoe UI Light" panose="020B0502040204020203" pitchFamily="34" charset="0"/>
                <a:cs typeface="Segoe UI Light" panose="020B0502040204020203" pitchFamily="34" charset="0"/>
              </a:rPr>
              <a:t>M</a:t>
            </a:r>
            <a:r>
              <a:rPr kumimoji="0" lang="en-US" sz="3200" b="0" i="0" u="none" strike="noStrike" kern="1200" cap="none" spc="0" normalizeH="0" baseline="0" noProof="0" err="1">
                <a:ln>
                  <a:noFill/>
                </a:ln>
                <a:solidFill>
                  <a:srgbClr val="0078D7"/>
                </a:solidFill>
                <a:effectLst/>
                <a:uLnTx/>
                <a:uFillTx/>
                <a:latin typeface="Segoe UI Light" panose="020B0502040204020203" pitchFamily="34" charset="0"/>
                <a:ea typeface="+mn-ea"/>
                <a:cs typeface="Segoe UI Light" panose="020B0502040204020203" pitchFamily="34" charset="0"/>
              </a:rPr>
              <a:t>eatballs</a:t>
            </a:r>
            <a:r>
              <a:rPr kumimoji="0" lang="en-US" sz="3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 the hard way</a:t>
            </a:r>
          </a:p>
        </p:txBody>
      </p:sp>
    </p:spTree>
    <p:extLst>
      <p:ext uri="{BB962C8B-B14F-4D97-AF65-F5344CB8AC3E}">
        <p14:creationId xmlns:p14="http://schemas.microsoft.com/office/powerpoint/2010/main" val="2092831754"/>
      </p:ext>
    </p:extLst>
  </p:cSld>
  <p:clrMapOvr>
    <a:masterClrMapping/>
  </p:clrMapOvr>
  <p:transition>
    <p:fade/>
  </p:transition>
</p:sld>
</file>

<file path=ppt/slides/slide1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5F9A0B9-16EA-674C-9F51-93BF10956EE7}"/>
              </a:ext>
            </a:extLst>
          </p:cNvPr>
          <p:cNvSpPr>
            <a:spLocks noGrp="1"/>
          </p:cNvSpPr>
          <p:nvPr>
            <p:ph type="body" sz="quarter" idx="10"/>
          </p:nvPr>
        </p:nvSpPr>
        <p:spPr>
          <a:xfrm>
            <a:off x="269240" y="1902902"/>
            <a:ext cx="11653523" cy="4216503"/>
          </a:xfrm>
        </p:spPr>
        <p:txBody>
          <a:bodyPr/>
          <a:lstStyle/>
          <a:p>
            <a:pPr lvl="0"/>
            <a:r>
              <a:rPr lang="en-US" sz="3600" b="1" dirty="0"/>
              <a:t>Using the Helm Charts from a Local Package</a:t>
            </a:r>
          </a:p>
          <a:p>
            <a:pPr lvl="1"/>
            <a:r>
              <a:rPr lang="en-US" sz="2800" dirty="0"/>
              <a:t>Convert these </a:t>
            </a:r>
            <a:r>
              <a:rPr lang="en-US" sz="2800" dirty="0" err="1"/>
              <a:t>yaml</a:t>
            </a:r>
            <a:r>
              <a:rPr lang="en-US" sz="2800" dirty="0"/>
              <a:t> files that were just used to deploy the app into a Helm chart</a:t>
            </a:r>
          </a:p>
          <a:p>
            <a:pPr lvl="1"/>
            <a:r>
              <a:rPr lang="en-US" sz="2800" dirty="0"/>
              <a:t>Create a package and make it available in the local repository.</a:t>
            </a:r>
          </a:p>
          <a:p>
            <a:pPr lvl="1"/>
            <a:r>
              <a:rPr lang="en-US" sz="2800" dirty="0"/>
              <a:t>Remove the previously deployed app and deploy the helm chart you just created</a:t>
            </a:r>
          </a:p>
          <a:p>
            <a:pPr lvl="1"/>
            <a:r>
              <a:rPr lang="en-US" sz="2800" dirty="0"/>
              <a:t>Verify that the app has been deployed successfully</a:t>
            </a:r>
          </a:p>
          <a:p>
            <a:pPr lvl="1"/>
            <a:r>
              <a:rPr lang="en-US" sz="2800" dirty="0"/>
              <a:t>Make a note of the difference in number of steps involved in the deployment using individual </a:t>
            </a:r>
            <a:r>
              <a:rPr lang="en-US" sz="2800" dirty="0" err="1"/>
              <a:t>yaml</a:t>
            </a:r>
            <a:r>
              <a:rPr lang="en-US" sz="2800" dirty="0"/>
              <a:t> files and the Helm chart</a:t>
            </a:r>
            <a:endParaRPr lang="en-US" sz="2000" dirty="0"/>
          </a:p>
        </p:txBody>
      </p:sp>
      <p:sp>
        <p:nvSpPr>
          <p:cNvPr id="5" name="TextBox 4">
            <a:extLst>
              <a:ext uri="{FF2B5EF4-FFF2-40B4-BE49-F238E27FC236}">
                <a16:creationId xmlns:a16="http://schemas.microsoft.com/office/drawing/2014/main" id="{0DADFA8C-24AF-3540-80D8-FFEAB44EB08A}"/>
              </a:ext>
            </a:extLst>
          </p:cNvPr>
          <p:cNvSpPr txBox="1"/>
          <p:nvPr/>
        </p:nvSpPr>
        <p:spPr>
          <a:xfrm>
            <a:off x="478054" y="360886"/>
            <a:ext cx="1084261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Challenge </a:t>
            </a:r>
            <a:r>
              <a:rPr lang="en-US" sz="4800">
                <a:gradFill>
                  <a:gsLst>
                    <a:gs pos="0">
                      <a:srgbClr val="292929">
                        <a:lumMod val="90000"/>
                        <a:lumOff val="10000"/>
                      </a:srgbClr>
                    </a:gs>
                    <a:gs pos="86000">
                      <a:srgbClr val="292929">
                        <a:lumMod val="90000"/>
                        <a:lumOff val="10000"/>
                      </a:srgbClr>
                    </a:gs>
                  </a:gsLst>
                  <a:lin ang="5400000" scaled="0"/>
                </a:gradFill>
                <a:latin typeface="Segoe UI Light" panose="020B0502040204020203" pitchFamily="34" charset="0"/>
                <a:cs typeface="Segoe UI Light" panose="020B0502040204020203" pitchFamily="34" charset="0"/>
              </a:rPr>
              <a:t>9b</a:t>
            </a:r>
            <a:endPar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endParaRP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3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Meatballs the easy way with Helm (local)</a:t>
            </a:r>
          </a:p>
        </p:txBody>
      </p:sp>
    </p:spTree>
    <p:extLst>
      <p:ext uri="{BB962C8B-B14F-4D97-AF65-F5344CB8AC3E}">
        <p14:creationId xmlns:p14="http://schemas.microsoft.com/office/powerpoint/2010/main" val="1220459903"/>
      </p:ext>
    </p:extLst>
  </p:cSld>
  <p:clrMapOvr>
    <a:masterClrMapping/>
  </p:clrMapOvr>
  <p:transition>
    <p:fade/>
  </p:transition>
</p:sld>
</file>

<file path=ppt/slides/slide1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5F9A0B9-16EA-674C-9F51-93BF10956EE7}"/>
              </a:ext>
            </a:extLst>
          </p:cNvPr>
          <p:cNvSpPr>
            <a:spLocks noGrp="1"/>
          </p:cNvSpPr>
          <p:nvPr>
            <p:ph type="body" sz="quarter" idx="10"/>
          </p:nvPr>
        </p:nvSpPr>
        <p:spPr>
          <a:xfrm>
            <a:off x="269240" y="1902902"/>
            <a:ext cx="11653523" cy="3465528"/>
          </a:xfrm>
        </p:spPr>
        <p:txBody>
          <a:bodyPr/>
          <a:lstStyle/>
          <a:p>
            <a:pPr lvl="0"/>
            <a:r>
              <a:rPr lang="en-US" sz="3600" dirty="0"/>
              <a:t>Using Helm chart from remote repo in Azure Container Registry</a:t>
            </a:r>
          </a:p>
          <a:p>
            <a:pPr lvl="1"/>
            <a:r>
              <a:rPr lang="en-US" sz="2800" dirty="0"/>
              <a:t>Push the Helm chart you just packaged to the remote ACR repo</a:t>
            </a:r>
          </a:p>
          <a:p>
            <a:pPr lvl="1"/>
            <a:r>
              <a:rPr lang="en-US" sz="2800" dirty="0"/>
              <a:t>Remove the package locally</a:t>
            </a:r>
          </a:p>
          <a:p>
            <a:pPr lvl="1"/>
            <a:r>
              <a:rPr lang="en-US" sz="2800" dirty="0"/>
              <a:t>Uninstall the app and redeploy it using the Helm chart from the ACR repo</a:t>
            </a:r>
          </a:p>
          <a:p>
            <a:pPr lvl="1"/>
            <a:r>
              <a:rPr lang="en-US" sz="2800" dirty="0"/>
              <a:t>Verify that the app has been deployed successfully</a:t>
            </a:r>
          </a:p>
        </p:txBody>
      </p:sp>
      <p:sp>
        <p:nvSpPr>
          <p:cNvPr id="5" name="TextBox 4">
            <a:extLst>
              <a:ext uri="{FF2B5EF4-FFF2-40B4-BE49-F238E27FC236}">
                <a16:creationId xmlns:a16="http://schemas.microsoft.com/office/drawing/2014/main" id="{0DADFA8C-24AF-3540-80D8-FFEAB44EB08A}"/>
              </a:ext>
            </a:extLst>
          </p:cNvPr>
          <p:cNvSpPr txBox="1"/>
          <p:nvPr/>
        </p:nvSpPr>
        <p:spPr>
          <a:xfrm>
            <a:off x="478054" y="360886"/>
            <a:ext cx="1084261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Challenge 9c</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3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Meatballs the easy way with Helm (remote w/ACR)</a:t>
            </a:r>
          </a:p>
        </p:txBody>
      </p:sp>
    </p:spTree>
    <p:extLst>
      <p:ext uri="{BB962C8B-B14F-4D97-AF65-F5344CB8AC3E}">
        <p14:creationId xmlns:p14="http://schemas.microsoft.com/office/powerpoint/2010/main" val="3872615506"/>
      </p:ext>
    </p:extLst>
  </p:cSld>
  <p:clrMapOvr>
    <a:masterClrMapping/>
  </p:clrMapOvr>
  <p:transition>
    <p:fade/>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85216" y="3033223"/>
            <a:ext cx="9144000" cy="498598"/>
          </a:xfrm>
        </p:spPr>
        <p:txBody>
          <a:bodyPr/>
          <a:lstStyle/>
          <a:p>
            <a:r>
              <a:rPr lang="en-US" dirty="0"/>
              <a:t>Networking</a:t>
            </a:r>
          </a:p>
        </p:txBody>
      </p:sp>
      <p:pic>
        <p:nvPicPr>
          <p:cNvPr id="2" name="Picture 1" descr="Text&#10;&#10;Description automatically generated with medium confidence">
            <a:extLst>
              <a:ext uri="{FF2B5EF4-FFF2-40B4-BE49-F238E27FC236}">
                <a16:creationId xmlns:a16="http://schemas.microsoft.com/office/drawing/2014/main" id="{C7D95087-F42E-6941-B556-C2AE065C630F}"/>
              </a:ext>
            </a:extLst>
          </p:cNvPr>
          <p:cNvPicPr>
            <a:picLocks noChangeAspect="1"/>
          </p:cNvPicPr>
          <p:nvPr/>
        </p:nvPicPr>
        <p:blipFill>
          <a:blip r:embed="rId3"/>
          <a:stretch>
            <a:fillRect/>
          </a:stretch>
        </p:blipFill>
        <p:spPr>
          <a:xfrm>
            <a:off x="0" y="61540"/>
            <a:ext cx="4173794" cy="1964246"/>
          </a:xfrm>
          <a:prstGeom prst="rect">
            <a:avLst/>
          </a:prstGeom>
        </p:spPr>
      </p:pic>
    </p:spTree>
    <p:extLst>
      <p:ext uri="{BB962C8B-B14F-4D97-AF65-F5344CB8AC3E}">
        <p14:creationId xmlns:p14="http://schemas.microsoft.com/office/powerpoint/2010/main" val="35307810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928" y="0"/>
            <a:ext cx="10515600" cy="954593"/>
          </a:xfrm>
        </p:spPr>
        <p:txBody>
          <a:bodyPr/>
          <a:lstStyle/>
          <a:p>
            <a:r>
              <a:rPr lang="en-US">
                <a:solidFill>
                  <a:srgbClr val="0078D7"/>
                </a:solidFill>
                <a:cs typeface="Segoe UI Light"/>
              </a:rPr>
              <a:t>Networking in Kubernetes</a:t>
            </a:r>
            <a:endParaRPr lang="en-US">
              <a:cs typeface="Segoe UI Light"/>
            </a:endParaRPr>
          </a:p>
        </p:txBody>
      </p:sp>
      <p:sp>
        <p:nvSpPr>
          <p:cNvPr id="3" name="Text Placeholder 2"/>
          <p:cNvSpPr>
            <a:spLocks noGrp="1"/>
          </p:cNvSpPr>
          <p:nvPr>
            <p:ph type="body" sz="quarter" idx="10"/>
          </p:nvPr>
        </p:nvSpPr>
        <p:spPr>
          <a:xfrm>
            <a:off x="269240" y="1210074"/>
            <a:ext cx="10977332" cy="4254650"/>
          </a:xfrm>
        </p:spPr>
        <p:txBody>
          <a:bodyPr vert="horz" wrap="square" lIns="143428" tIns="89642" rIns="143428" bIns="89642" rtlCol="0" anchor="t">
            <a:spAutoFit/>
          </a:bodyPr>
          <a:lstStyle/>
          <a:p>
            <a:r>
              <a:rPr lang="en-US" sz="2800">
                <a:solidFill>
                  <a:schemeClr val="tx1"/>
                </a:solidFill>
                <a:latin typeface="Segoe UI Light"/>
                <a:cs typeface="Segoe UI Light"/>
              </a:rPr>
              <a:t>Kubernetes Networking model introduces 3 methods of communications:</a:t>
            </a:r>
          </a:p>
          <a:p>
            <a:endParaRPr lang="en-US" sz="2800">
              <a:solidFill>
                <a:schemeClr val="tx1"/>
              </a:solidFill>
              <a:latin typeface="Segoe UI Light"/>
              <a:cs typeface="Segoe UI Light"/>
            </a:endParaRPr>
          </a:p>
          <a:p>
            <a:pPr marL="280121" indent="-280121">
              <a:buChar char="•"/>
            </a:pPr>
            <a:r>
              <a:rPr lang="en-US" sz="2353" b="1">
                <a:solidFill>
                  <a:schemeClr val="tx1"/>
                </a:solidFill>
                <a:latin typeface="Segoe UI Light"/>
                <a:cs typeface="Segoe UI Light"/>
              </a:rPr>
              <a:t>Pod-to-Pod</a:t>
            </a:r>
            <a:r>
              <a:rPr lang="en-US" sz="2353">
                <a:solidFill>
                  <a:schemeClr val="tx1"/>
                </a:solidFill>
                <a:latin typeface="Segoe UI Light"/>
                <a:cs typeface="Segoe UI Light"/>
              </a:rPr>
              <a:t> communication directly by IP address. Kubernetes has a Pod-IP wide metric simplifying communication.</a:t>
            </a:r>
            <a:endParaRPr lang="en-US" sz="2353" b="1">
              <a:solidFill>
                <a:schemeClr val="tx1"/>
              </a:solidFill>
              <a:latin typeface="Segoe UI Light"/>
              <a:cs typeface="Segoe UI Light"/>
            </a:endParaRPr>
          </a:p>
          <a:p>
            <a:pPr marL="280121" indent="-280121">
              <a:buChar char="•"/>
            </a:pPr>
            <a:r>
              <a:rPr lang="en-US" sz="2353" b="1">
                <a:solidFill>
                  <a:schemeClr val="tx1"/>
                </a:solidFill>
                <a:latin typeface="Segoe UI Light"/>
                <a:cs typeface="Segoe UI Light"/>
              </a:rPr>
              <a:t>Pod-to-Service </a:t>
            </a:r>
            <a:r>
              <a:rPr lang="en-US" sz="2353">
                <a:solidFill>
                  <a:schemeClr val="tx1"/>
                </a:solidFill>
                <a:latin typeface="Segoe UI Light"/>
                <a:cs typeface="Segoe UI Light"/>
              </a:rPr>
              <a:t>Communication – Client traffic is directed to service virtual IP by iptables rules that are modified by the </a:t>
            </a:r>
            <a:r>
              <a:rPr lang="en-US" sz="2353" err="1">
                <a:solidFill>
                  <a:schemeClr val="tx1"/>
                </a:solidFill>
                <a:latin typeface="Segoe UI Light"/>
                <a:cs typeface="Segoe UI Light"/>
              </a:rPr>
              <a:t>kube</a:t>
            </a:r>
            <a:r>
              <a:rPr lang="en-US" sz="2353">
                <a:solidFill>
                  <a:schemeClr val="tx1"/>
                </a:solidFill>
                <a:latin typeface="Segoe UI Light"/>
                <a:cs typeface="Segoe UI Light"/>
              </a:rPr>
              <a:t>-proxy process (running on all hosts) and directed to the correct Pod.</a:t>
            </a:r>
            <a:endParaRPr lang="en-US" sz="2353" b="1">
              <a:solidFill>
                <a:schemeClr val="tx1"/>
              </a:solidFill>
              <a:latin typeface="Segoe UI Light"/>
              <a:cs typeface="Segoe UI Light"/>
            </a:endParaRPr>
          </a:p>
          <a:p>
            <a:pPr marL="280121" indent="-280121">
              <a:buChar char="•"/>
            </a:pPr>
            <a:r>
              <a:rPr lang="en-US" sz="2353" b="1">
                <a:solidFill>
                  <a:schemeClr val="tx1"/>
                </a:solidFill>
                <a:latin typeface="Segoe UI Light"/>
                <a:cs typeface="Segoe UI Light"/>
              </a:rPr>
              <a:t>External-to-Internal</a:t>
            </a:r>
            <a:r>
              <a:rPr lang="en-US" sz="2353">
                <a:solidFill>
                  <a:schemeClr val="tx1"/>
                </a:solidFill>
                <a:latin typeface="Segoe UI Light"/>
                <a:cs typeface="Segoe UI Light"/>
              </a:rPr>
              <a:t> Communication – external access is captured by an external load balancer which targets nodes in a cluster. The Pod-to-Service flow stays the same.</a:t>
            </a:r>
            <a:endParaRPr lang="en-US" sz="2353" b="1">
              <a:cs typeface="Segoe UI Light"/>
            </a:endParaRPr>
          </a:p>
        </p:txBody>
      </p:sp>
    </p:spTree>
    <p:extLst>
      <p:ext uri="{BB962C8B-B14F-4D97-AF65-F5344CB8AC3E}">
        <p14:creationId xmlns:p14="http://schemas.microsoft.com/office/powerpoint/2010/main" val="1074188129"/>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 name="Rectangle 8"/>
          <p:cNvSpPr/>
          <p:nvPr/>
        </p:nvSpPr>
        <p:spPr bwMode="auto">
          <a:xfrm>
            <a:off x="6563485" y="1196615"/>
            <a:ext cx="4583219"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4" name="Rectangle 3"/>
          <p:cNvSpPr/>
          <p:nvPr/>
        </p:nvSpPr>
        <p:spPr bwMode="auto">
          <a:xfrm>
            <a:off x="6740141" y="1756427"/>
            <a:ext cx="1503430"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17" name="Rectangle 16"/>
          <p:cNvSpPr/>
          <p:nvPr/>
        </p:nvSpPr>
        <p:spPr bwMode="auto">
          <a:xfrm>
            <a:off x="3948521" y="1196615"/>
            <a:ext cx="1385013"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16" name="Rectangle 15"/>
          <p:cNvSpPr/>
          <p:nvPr/>
        </p:nvSpPr>
        <p:spPr bwMode="auto">
          <a:xfrm>
            <a:off x="2428019" y="1196616"/>
            <a:ext cx="1385013"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2" name="Rectangle 1"/>
          <p:cNvSpPr/>
          <p:nvPr/>
        </p:nvSpPr>
        <p:spPr bwMode="auto">
          <a:xfrm>
            <a:off x="828169" y="1203587"/>
            <a:ext cx="1431458"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6" name="Rectangle 5"/>
          <p:cNvSpPr/>
          <p:nvPr/>
        </p:nvSpPr>
        <p:spPr>
          <a:xfrm>
            <a:off x="695322" y="5960771"/>
            <a:ext cx="4806307"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7" name="Rectangle 6"/>
          <p:cNvSpPr/>
          <p:nvPr/>
        </p:nvSpPr>
        <p:spPr>
          <a:xfrm>
            <a:off x="698470" y="5480141"/>
            <a:ext cx="4806307"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8" name="Rectangle 7"/>
          <p:cNvSpPr/>
          <p:nvPr/>
        </p:nvSpPr>
        <p:spPr>
          <a:xfrm>
            <a:off x="698470" y="4999510"/>
            <a:ext cx="4806307" cy="48063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13" name="Rectangle 12"/>
          <p:cNvSpPr/>
          <p:nvPr/>
        </p:nvSpPr>
        <p:spPr>
          <a:xfrm>
            <a:off x="1011976" y="3108327"/>
            <a:ext cx="1074351" cy="1563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14" name="Rectangle 13"/>
          <p:cNvSpPr/>
          <p:nvPr/>
        </p:nvSpPr>
        <p:spPr>
          <a:xfrm>
            <a:off x="2564449" y="3108327"/>
            <a:ext cx="1091117" cy="1563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15" name="Rectangle 14"/>
          <p:cNvSpPr/>
          <p:nvPr/>
        </p:nvSpPr>
        <p:spPr>
          <a:xfrm>
            <a:off x="4090791" y="3108327"/>
            <a:ext cx="1074351" cy="1563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39" name="Rectangle 38"/>
          <p:cNvSpPr/>
          <p:nvPr/>
        </p:nvSpPr>
        <p:spPr>
          <a:xfrm>
            <a:off x="4090791" y="1740081"/>
            <a:ext cx="1075923" cy="1368245"/>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C</a:t>
            </a:r>
          </a:p>
        </p:txBody>
      </p:sp>
      <p:sp>
        <p:nvSpPr>
          <p:cNvPr id="41" name="Rectangle 40"/>
          <p:cNvSpPr/>
          <p:nvPr/>
        </p:nvSpPr>
        <p:spPr>
          <a:xfrm>
            <a:off x="2579643" y="1726333"/>
            <a:ext cx="1075923" cy="1368245"/>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B</a:t>
            </a:r>
          </a:p>
        </p:txBody>
      </p:sp>
      <p:sp>
        <p:nvSpPr>
          <p:cNvPr id="43" name="Rectangle 42"/>
          <p:cNvSpPr/>
          <p:nvPr/>
        </p:nvSpPr>
        <p:spPr>
          <a:xfrm>
            <a:off x="1008826" y="1726334"/>
            <a:ext cx="1075923" cy="1368245"/>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A</a:t>
            </a:r>
          </a:p>
        </p:txBody>
      </p:sp>
      <p:sp>
        <p:nvSpPr>
          <p:cNvPr id="18" name="Rectangle 17"/>
          <p:cNvSpPr/>
          <p:nvPr/>
        </p:nvSpPr>
        <p:spPr>
          <a:xfrm>
            <a:off x="6475007" y="5960771"/>
            <a:ext cx="4806307"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19" name="Rectangle 18"/>
          <p:cNvSpPr/>
          <p:nvPr/>
        </p:nvSpPr>
        <p:spPr>
          <a:xfrm>
            <a:off x="6475007" y="5480141"/>
            <a:ext cx="4806307"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20" name="Rectangle 19"/>
          <p:cNvSpPr/>
          <p:nvPr/>
        </p:nvSpPr>
        <p:spPr>
          <a:xfrm>
            <a:off x="6475007" y="4999511"/>
            <a:ext cx="4806307" cy="480630"/>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28" name="Rectangle 27"/>
          <p:cNvSpPr/>
          <p:nvPr/>
        </p:nvSpPr>
        <p:spPr>
          <a:xfrm>
            <a:off x="6990501" y="3609750"/>
            <a:ext cx="1023304" cy="30628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a:ln>
                  <a:noFill/>
                </a:ln>
                <a:solidFill>
                  <a:srgbClr val="FFFFFF"/>
                </a:solidFill>
                <a:effectLst/>
                <a:uLnTx/>
                <a:uFillTx/>
                <a:latin typeface="Segoe UI"/>
                <a:ea typeface="+mn-ea"/>
                <a:cs typeface="+mn-cs"/>
              </a:rPr>
              <a:t>Bins/Libs</a:t>
            </a:r>
          </a:p>
        </p:txBody>
      </p:sp>
      <p:sp>
        <p:nvSpPr>
          <p:cNvPr id="29" name="Rectangle 28"/>
          <p:cNvSpPr/>
          <p:nvPr/>
        </p:nvSpPr>
        <p:spPr>
          <a:xfrm>
            <a:off x="6990503" y="2177281"/>
            <a:ext cx="1023302"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A</a:t>
            </a:r>
          </a:p>
        </p:txBody>
      </p:sp>
      <p:sp>
        <p:nvSpPr>
          <p:cNvPr id="31" name="TextBox 30"/>
          <p:cNvSpPr txBox="1"/>
          <p:nvPr/>
        </p:nvSpPr>
        <p:spPr>
          <a:xfrm>
            <a:off x="478054" y="360886"/>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What is a Container?</a:t>
            </a:r>
          </a:p>
        </p:txBody>
      </p:sp>
      <p:sp>
        <p:nvSpPr>
          <p:cNvPr id="10" name="Rectangle 9"/>
          <p:cNvSpPr/>
          <p:nvPr/>
        </p:nvSpPr>
        <p:spPr bwMode="auto">
          <a:xfrm>
            <a:off x="6740141" y="4493463"/>
            <a:ext cx="4290132" cy="398297"/>
          </a:xfrm>
          <a:prstGeom prst="rect">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Guest OS</a:t>
            </a:r>
          </a:p>
        </p:txBody>
      </p:sp>
      <p:sp>
        <p:nvSpPr>
          <p:cNvPr id="11" name="Rectangle 10"/>
          <p:cNvSpPr/>
          <p:nvPr/>
        </p:nvSpPr>
        <p:spPr bwMode="auto">
          <a:xfrm>
            <a:off x="6740141" y="4078693"/>
            <a:ext cx="4290132" cy="414770"/>
          </a:xfrm>
          <a:prstGeom prst="rect">
            <a:avLst/>
          </a:prstGeom>
          <a:solidFill>
            <a:schemeClr val="accent5">
              <a:lumMod val="60000"/>
              <a:lumOff val="4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Container Engine</a:t>
            </a:r>
          </a:p>
        </p:txBody>
      </p:sp>
    </p:spTree>
    <p:extLst>
      <p:ext uri="{BB962C8B-B14F-4D97-AF65-F5344CB8AC3E}">
        <p14:creationId xmlns:p14="http://schemas.microsoft.com/office/powerpoint/2010/main" val="321570571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3B4906B-9950-4DA6-AF14-295B61E98B37}"/>
              </a:ext>
            </a:extLst>
          </p:cNvPr>
          <p:cNvPicPr>
            <a:picLocks noChangeAspect="1"/>
          </p:cNvPicPr>
          <p:nvPr/>
        </p:nvPicPr>
        <p:blipFill>
          <a:blip r:embed="rId3"/>
          <a:stretch>
            <a:fillRect/>
          </a:stretch>
        </p:blipFill>
        <p:spPr>
          <a:xfrm>
            <a:off x="1115857" y="2340688"/>
            <a:ext cx="10138290" cy="3395271"/>
          </a:xfrm>
          <a:prstGeom prst="rect">
            <a:avLst/>
          </a:prstGeom>
        </p:spPr>
      </p:pic>
      <p:pic>
        <p:nvPicPr>
          <p:cNvPr id="5" name="Picture 4">
            <a:extLst>
              <a:ext uri="{FF2B5EF4-FFF2-40B4-BE49-F238E27FC236}">
                <a16:creationId xmlns:a16="http://schemas.microsoft.com/office/drawing/2014/main" id="{84A87B21-B325-4FF7-B10F-1B004F1BA2A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80" y="196531"/>
            <a:ext cx="1061812" cy="1036410"/>
          </a:xfrm>
          <a:prstGeom prst="rect">
            <a:avLst/>
          </a:prstGeom>
        </p:spPr>
      </p:pic>
      <p:pic>
        <p:nvPicPr>
          <p:cNvPr id="6" name="Picture 5">
            <a:extLst>
              <a:ext uri="{FF2B5EF4-FFF2-40B4-BE49-F238E27FC236}">
                <a16:creationId xmlns:a16="http://schemas.microsoft.com/office/drawing/2014/main" id="{DADC3091-DCE7-40CD-A276-F05654751D9E}"/>
              </a:ext>
            </a:extLst>
          </p:cNvPr>
          <p:cNvPicPr>
            <a:picLocks noChangeAspect="1"/>
          </p:cNvPicPr>
          <p:nvPr/>
        </p:nvPicPr>
        <p:blipFill>
          <a:blip r:embed="rId5"/>
          <a:stretch>
            <a:fillRect/>
          </a:stretch>
        </p:blipFill>
        <p:spPr>
          <a:xfrm>
            <a:off x="4519176" y="2508665"/>
            <a:ext cx="3217350" cy="2057096"/>
          </a:xfrm>
          <a:prstGeom prst="rect">
            <a:avLst/>
          </a:prstGeom>
        </p:spPr>
      </p:pic>
      <p:sp>
        <p:nvSpPr>
          <p:cNvPr id="11" name="TextBox 10">
            <a:extLst>
              <a:ext uri="{FF2B5EF4-FFF2-40B4-BE49-F238E27FC236}">
                <a16:creationId xmlns:a16="http://schemas.microsoft.com/office/drawing/2014/main" id="{F47C1FD8-AF3E-4F53-9E69-70B5977E0EA6}"/>
              </a:ext>
            </a:extLst>
          </p:cNvPr>
          <p:cNvSpPr txBox="1"/>
          <p:nvPr/>
        </p:nvSpPr>
        <p:spPr>
          <a:xfrm>
            <a:off x="478054" y="360886"/>
            <a:ext cx="937417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Networking – Pod </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3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Inter-Pod Communication</a:t>
            </a:r>
          </a:p>
        </p:txBody>
      </p:sp>
    </p:spTree>
    <p:extLst>
      <p:ext uri="{BB962C8B-B14F-4D97-AF65-F5344CB8AC3E}">
        <p14:creationId xmlns:p14="http://schemas.microsoft.com/office/powerpoint/2010/main" val="19317267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10" presetClass="exit" presetSubtype="0" fill="hold" nodeType="withEffect">
                                  <p:stCondLst>
                                    <p:cond delay="0"/>
                                  </p:stCondLst>
                                  <p:childTnLst>
                                    <p:animEffect transition="out" filter="fade">
                                      <p:cBhvr>
                                        <p:cTn id="14" dur="500"/>
                                        <p:tgtEl>
                                          <p:spTgt spid="6"/>
                                        </p:tgtEl>
                                      </p:cBhvr>
                                    </p:animEffect>
                                    <p:set>
                                      <p:cBhvr>
                                        <p:cTn id="15"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4A87B21-B325-4FF7-B10F-1B004F1BA2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80" y="196531"/>
            <a:ext cx="1061812" cy="1036410"/>
          </a:xfrm>
          <a:prstGeom prst="rect">
            <a:avLst/>
          </a:prstGeom>
        </p:spPr>
      </p:pic>
      <p:sp>
        <p:nvSpPr>
          <p:cNvPr id="11" name="TextBox 10">
            <a:extLst>
              <a:ext uri="{FF2B5EF4-FFF2-40B4-BE49-F238E27FC236}">
                <a16:creationId xmlns:a16="http://schemas.microsoft.com/office/drawing/2014/main" id="{F47C1FD8-AF3E-4F53-9E69-70B5977E0EA6}"/>
              </a:ext>
            </a:extLst>
          </p:cNvPr>
          <p:cNvSpPr txBox="1"/>
          <p:nvPr/>
        </p:nvSpPr>
        <p:spPr>
          <a:xfrm>
            <a:off x="478054" y="360886"/>
            <a:ext cx="937417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Networking - Pod</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3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Inter-Pod Communication</a:t>
            </a:r>
          </a:p>
        </p:txBody>
      </p:sp>
      <p:pic>
        <p:nvPicPr>
          <p:cNvPr id="2" name="Picture 1">
            <a:extLst>
              <a:ext uri="{FF2B5EF4-FFF2-40B4-BE49-F238E27FC236}">
                <a16:creationId xmlns:a16="http://schemas.microsoft.com/office/drawing/2014/main" id="{99F8699D-B170-43C2-BF19-3AE3C9FD7699}"/>
              </a:ext>
            </a:extLst>
          </p:cNvPr>
          <p:cNvPicPr>
            <a:picLocks noChangeAspect="1"/>
          </p:cNvPicPr>
          <p:nvPr/>
        </p:nvPicPr>
        <p:blipFill>
          <a:blip r:embed="rId4"/>
          <a:stretch>
            <a:fillRect/>
          </a:stretch>
        </p:blipFill>
        <p:spPr>
          <a:xfrm>
            <a:off x="4007843" y="2319336"/>
            <a:ext cx="4801072" cy="3590925"/>
          </a:xfrm>
          <a:prstGeom prst="rect">
            <a:avLst/>
          </a:prstGeom>
        </p:spPr>
      </p:pic>
      <p:pic>
        <p:nvPicPr>
          <p:cNvPr id="4" name="Picture 3">
            <a:extLst>
              <a:ext uri="{FF2B5EF4-FFF2-40B4-BE49-F238E27FC236}">
                <a16:creationId xmlns:a16="http://schemas.microsoft.com/office/drawing/2014/main" id="{DD5040F6-B869-432B-A380-BB8683C6EAFD}"/>
              </a:ext>
            </a:extLst>
          </p:cNvPr>
          <p:cNvPicPr>
            <a:picLocks noChangeAspect="1"/>
          </p:cNvPicPr>
          <p:nvPr/>
        </p:nvPicPr>
        <p:blipFill>
          <a:blip r:embed="rId5"/>
          <a:stretch>
            <a:fillRect/>
          </a:stretch>
        </p:blipFill>
        <p:spPr>
          <a:xfrm>
            <a:off x="4007843" y="2341278"/>
            <a:ext cx="4700389" cy="3856554"/>
          </a:xfrm>
          <a:prstGeom prst="rect">
            <a:avLst/>
          </a:prstGeom>
        </p:spPr>
      </p:pic>
    </p:spTree>
    <p:extLst>
      <p:ext uri="{BB962C8B-B14F-4D97-AF65-F5344CB8AC3E}">
        <p14:creationId xmlns:p14="http://schemas.microsoft.com/office/powerpoint/2010/main" val="996794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2"/>
                                        </p:tgtEl>
                                      </p:cBhvr>
                                    </p:animEffect>
                                    <p:set>
                                      <p:cBhvr>
                                        <p:cTn id="12" dur="1" fill="hold">
                                          <p:stCondLst>
                                            <p:cond delay="499"/>
                                          </p:stCondLst>
                                        </p:cTn>
                                        <p:tgtEl>
                                          <p:spTgt spid="2"/>
                                        </p:tgtEl>
                                        <p:attrNameLst>
                                          <p:attrName>style.visibility</p:attrName>
                                        </p:attrNameLst>
                                      </p:cBhvr>
                                      <p:to>
                                        <p:strVal val="hidden"/>
                                      </p:to>
                                    </p:set>
                                  </p:childTnLst>
                                </p:cTn>
                              </p:par>
                              <p:par>
                                <p:cTn id="13" presetID="10"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Group 41">
            <a:extLst>
              <a:ext uri="{FF2B5EF4-FFF2-40B4-BE49-F238E27FC236}">
                <a16:creationId xmlns:a16="http://schemas.microsoft.com/office/drawing/2014/main" id="{5731E8E6-C49D-40F5-8E1F-72B08885579D}"/>
              </a:ext>
            </a:extLst>
          </p:cNvPr>
          <p:cNvGrpSpPr/>
          <p:nvPr/>
        </p:nvGrpSpPr>
        <p:grpSpPr>
          <a:xfrm>
            <a:off x="8652167" y="4833226"/>
            <a:ext cx="2600325" cy="1685925"/>
            <a:chOff x="545306" y="4283869"/>
            <a:chExt cx="2600325" cy="1685925"/>
          </a:xfrm>
        </p:grpSpPr>
        <p:pic>
          <p:nvPicPr>
            <p:cNvPr id="43" name="Picture 42">
              <a:extLst>
                <a:ext uri="{FF2B5EF4-FFF2-40B4-BE49-F238E27FC236}">
                  <a16:creationId xmlns:a16="http://schemas.microsoft.com/office/drawing/2014/main" id="{E460F784-C281-45A9-87A0-AA03DB61AEC1}"/>
                </a:ext>
              </a:extLst>
            </p:cNvPr>
            <p:cNvPicPr>
              <a:picLocks noChangeAspect="1"/>
            </p:cNvPicPr>
            <p:nvPr/>
          </p:nvPicPr>
          <p:blipFill>
            <a:blip r:embed="rId3"/>
            <a:stretch>
              <a:fillRect/>
            </a:stretch>
          </p:blipFill>
          <p:spPr>
            <a:xfrm>
              <a:off x="545306" y="4283869"/>
              <a:ext cx="2600325" cy="1533525"/>
            </a:xfrm>
            <a:prstGeom prst="rect">
              <a:avLst/>
            </a:prstGeom>
          </p:spPr>
        </p:pic>
        <p:sp>
          <p:nvSpPr>
            <p:cNvPr id="44" name="Rectangle 43">
              <a:extLst>
                <a:ext uri="{FF2B5EF4-FFF2-40B4-BE49-F238E27FC236}">
                  <a16:creationId xmlns:a16="http://schemas.microsoft.com/office/drawing/2014/main" id="{F45486C7-ED39-45CE-8489-3FB66D5CA3D5}"/>
                </a:ext>
              </a:extLst>
            </p:cNvPr>
            <p:cNvSpPr/>
            <p:nvPr/>
          </p:nvSpPr>
          <p:spPr bwMode="auto">
            <a:xfrm>
              <a:off x="1080471" y="5576888"/>
              <a:ext cx="1578769" cy="3929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10.0.10.4</a:t>
              </a:r>
            </a:p>
          </p:txBody>
        </p:sp>
      </p:grpSp>
      <p:pic>
        <p:nvPicPr>
          <p:cNvPr id="5" name="Picture 4">
            <a:extLst>
              <a:ext uri="{FF2B5EF4-FFF2-40B4-BE49-F238E27FC236}">
                <a16:creationId xmlns:a16="http://schemas.microsoft.com/office/drawing/2014/main" id="{84A87B21-B325-4FF7-B10F-1B004F1BA2A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80" y="196531"/>
            <a:ext cx="1061812" cy="1036410"/>
          </a:xfrm>
          <a:prstGeom prst="rect">
            <a:avLst/>
          </a:prstGeom>
        </p:spPr>
      </p:pic>
      <p:sp>
        <p:nvSpPr>
          <p:cNvPr id="11" name="TextBox 10">
            <a:extLst>
              <a:ext uri="{FF2B5EF4-FFF2-40B4-BE49-F238E27FC236}">
                <a16:creationId xmlns:a16="http://schemas.microsoft.com/office/drawing/2014/main" id="{F47C1FD8-AF3E-4F53-9E69-70B5977E0EA6}"/>
              </a:ext>
            </a:extLst>
          </p:cNvPr>
          <p:cNvSpPr txBox="1"/>
          <p:nvPr/>
        </p:nvSpPr>
        <p:spPr>
          <a:xfrm>
            <a:off x="478054" y="360886"/>
            <a:ext cx="937417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Networking - Service</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3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Why Service ?</a:t>
            </a:r>
          </a:p>
        </p:txBody>
      </p:sp>
      <p:grpSp>
        <p:nvGrpSpPr>
          <p:cNvPr id="31" name="Group 30">
            <a:extLst>
              <a:ext uri="{FF2B5EF4-FFF2-40B4-BE49-F238E27FC236}">
                <a16:creationId xmlns:a16="http://schemas.microsoft.com/office/drawing/2014/main" id="{01650B6A-4A2D-40CB-ABE3-D2FEDEDEEF3B}"/>
              </a:ext>
            </a:extLst>
          </p:cNvPr>
          <p:cNvGrpSpPr/>
          <p:nvPr/>
        </p:nvGrpSpPr>
        <p:grpSpPr>
          <a:xfrm>
            <a:off x="1038228" y="4811189"/>
            <a:ext cx="2600325" cy="1685925"/>
            <a:chOff x="545306" y="4283869"/>
            <a:chExt cx="2600325" cy="1685925"/>
          </a:xfrm>
        </p:grpSpPr>
        <p:pic>
          <p:nvPicPr>
            <p:cNvPr id="2" name="Picture 1">
              <a:extLst>
                <a:ext uri="{FF2B5EF4-FFF2-40B4-BE49-F238E27FC236}">
                  <a16:creationId xmlns:a16="http://schemas.microsoft.com/office/drawing/2014/main" id="{C080B69F-F808-4E1F-84AC-059CAC83D492}"/>
                </a:ext>
              </a:extLst>
            </p:cNvPr>
            <p:cNvPicPr>
              <a:picLocks noChangeAspect="1"/>
            </p:cNvPicPr>
            <p:nvPr/>
          </p:nvPicPr>
          <p:blipFill>
            <a:blip r:embed="rId3"/>
            <a:stretch>
              <a:fillRect/>
            </a:stretch>
          </p:blipFill>
          <p:spPr>
            <a:xfrm>
              <a:off x="545306" y="4283869"/>
              <a:ext cx="2600325" cy="1533525"/>
            </a:xfrm>
            <a:prstGeom prst="rect">
              <a:avLst/>
            </a:prstGeom>
          </p:spPr>
        </p:pic>
        <p:sp>
          <p:nvSpPr>
            <p:cNvPr id="4" name="Rectangle 3">
              <a:extLst>
                <a:ext uri="{FF2B5EF4-FFF2-40B4-BE49-F238E27FC236}">
                  <a16:creationId xmlns:a16="http://schemas.microsoft.com/office/drawing/2014/main" id="{5A6666EA-B90E-4F4C-8881-A0FA67CE8581}"/>
                </a:ext>
              </a:extLst>
            </p:cNvPr>
            <p:cNvSpPr/>
            <p:nvPr/>
          </p:nvSpPr>
          <p:spPr bwMode="auto">
            <a:xfrm>
              <a:off x="1080471" y="5576888"/>
              <a:ext cx="1578769" cy="3929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10.0.10.1</a:t>
              </a:r>
            </a:p>
          </p:txBody>
        </p:sp>
      </p:grpSp>
      <p:pic>
        <p:nvPicPr>
          <p:cNvPr id="9" name="Picture 8">
            <a:extLst>
              <a:ext uri="{FF2B5EF4-FFF2-40B4-BE49-F238E27FC236}">
                <a16:creationId xmlns:a16="http://schemas.microsoft.com/office/drawing/2014/main" id="{AEEEAAE2-0D77-412C-AD60-FE22D403FE30}"/>
              </a:ext>
            </a:extLst>
          </p:cNvPr>
          <p:cNvPicPr>
            <a:picLocks noChangeAspect="1"/>
          </p:cNvPicPr>
          <p:nvPr/>
        </p:nvPicPr>
        <p:blipFill>
          <a:blip r:embed="rId5"/>
          <a:stretch>
            <a:fillRect/>
          </a:stretch>
        </p:blipFill>
        <p:spPr>
          <a:xfrm>
            <a:off x="4698141" y="1094399"/>
            <a:ext cx="2302733" cy="1206485"/>
          </a:xfrm>
          <a:prstGeom prst="rect">
            <a:avLst/>
          </a:prstGeom>
        </p:spPr>
      </p:pic>
      <p:cxnSp>
        <p:nvCxnSpPr>
          <p:cNvPr id="24" name="Straight Arrow Connector 23">
            <a:extLst>
              <a:ext uri="{FF2B5EF4-FFF2-40B4-BE49-F238E27FC236}">
                <a16:creationId xmlns:a16="http://schemas.microsoft.com/office/drawing/2014/main" id="{68B014DA-470C-4F17-9BC6-40797DF8DCFF}"/>
              </a:ext>
            </a:extLst>
          </p:cNvPr>
          <p:cNvCxnSpPr>
            <a:cxnSpLocks/>
            <a:stCxn id="9" idx="2"/>
            <a:endCxn id="39" idx="0"/>
          </p:cNvCxnSpPr>
          <p:nvPr/>
        </p:nvCxnSpPr>
        <p:spPr>
          <a:xfrm>
            <a:off x="5849508" y="2300884"/>
            <a:ext cx="4236948" cy="2510305"/>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32" name="Group 31">
            <a:extLst>
              <a:ext uri="{FF2B5EF4-FFF2-40B4-BE49-F238E27FC236}">
                <a16:creationId xmlns:a16="http://schemas.microsoft.com/office/drawing/2014/main" id="{B654D6CE-00FB-4C6D-B2CF-07415841C9B6}"/>
              </a:ext>
            </a:extLst>
          </p:cNvPr>
          <p:cNvGrpSpPr/>
          <p:nvPr/>
        </p:nvGrpSpPr>
        <p:grpSpPr>
          <a:xfrm>
            <a:off x="3561881" y="4811189"/>
            <a:ext cx="2600325" cy="1685925"/>
            <a:chOff x="545306" y="4283869"/>
            <a:chExt cx="2600325" cy="1685925"/>
          </a:xfrm>
        </p:grpSpPr>
        <p:pic>
          <p:nvPicPr>
            <p:cNvPr id="33" name="Picture 32">
              <a:extLst>
                <a:ext uri="{FF2B5EF4-FFF2-40B4-BE49-F238E27FC236}">
                  <a16:creationId xmlns:a16="http://schemas.microsoft.com/office/drawing/2014/main" id="{446CB1A0-D320-4B0F-B2F0-E42462B8C3B1}"/>
                </a:ext>
              </a:extLst>
            </p:cNvPr>
            <p:cNvPicPr>
              <a:picLocks noChangeAspect="1"/>
            </p:cNvPicPr>
            <p:nvPr/>
          </p:nvPicPr>
          <p:blipFill>
            <a:blip r:embed="rId3"/>
            <a:stretch>
              <a:fillRect/>
            </a:stretch>
          </p:blipFill>
          <p:spPr>
            <a:xfrm>
              <a:off x="545306" y="4283869"/>
              <a:ext cx="2600325" cy="1533525"/>
            </a:xfrm>
            <a:prstGeom prst="rect">
              <a:avLst/>
            </a:prstGeom>
          </p:spPr>
        </p:pic>
        <p:sp>
          <p:nvSpPr>
            <p:cNvPr id="34" name="Rectangle 33">
              <a:extLst>
                <a:ext uri="{FF2B5EF4-FFF2-40B4-BE49-F238E27FC236}">
                  <a16:creationId xmlns:a16="http://schemas.microsoft.com/office/drawing/2014/main" id="{B4184EC7-98F8-4068-B25E-C23E4817F282}"/>
                </a:ext>
              </a:extLst>
            </p:cNvPr>
            <p:cNvSpPr/>
            <p:nvPr/>
          </p:nvSpPr>
          <p:spPr bwMode="auto">
            <a:xfrm>
              <a:off x="1080471" y="5576888"/>
              <a:ext cx="1578769" cy="3929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10.0.10.2</a:t>
              </a:r>
            </a:p>
          </p:txBody>
        </p:sp>
      </p:grpSp>
      <p:grpSp>
        <p:nvGrpSpPr>
          <p:cNvPr id="35" name="Group 34">
            <a:extLst>
              <a:ext uri="{FF2B5EF4-FFF2-40B4-BE49-F238E27FC236}">
                <a16:creationId xmlns:a16="http://schemas.microsoft.com/office/drawing/2014/main" id="{C084059D-B3B0-41D1-A359-930FCB75E15B}"/>
              </a:ext>
            </a:extLst>
          </p:cNvPr>
          <p:cNvGrpSpPr/>
          <p:nvPr/>
        </p:nvGrpSpPr>
        <p:grpSpPr>
          <a:xfrm>
            <a:off x="6051842" y="4811189"/>
            <a:ext cx="2600325" cy="1685925"/>
            <a:chOff x="545306" y="4283869"/>
            <a:chExt cx="2600325" cy="1685925"/>
          </a:xfrm>
        </p:grpSpPr>
        <p:pic>
          <p:nvPicPr>
            <p:cNvPr id="36" name="Picture 35">
              <a:extLst>
                <a:ext uri="{FF2B5EF4-FFF2-40B4-BE49-F238E27FC236}">
                  <a16:creationId xmlns:a16="http://schemas.microsoft.com/office/drawing/2014/main" id="{C1DF97CE-8AFA-44E7-A800-88D3C455FA0C}"/>
                </a:ext>
              </a:extLst>
            </p:cNvPr>
            <p:cNvPicPr>
              <a:picLocks noChangeAspect="1"/>
            </p:cNvPicPr>
            <p:nvPr/>
          </p:nvPicPr>
          <p:blipFill>
            <a:blip r:embed="rId3"/>
            <a:stretch>
              <a:fillRect/>
            </a:stretch>
          </p:blipFill>
          <p:spPr>
            <a:xfrm>
              <a:off x="545306" y="4283869"/>
              <a:ext cx="2600325" cy="1533525"/>
            </a:xfrm>
            <a:prstGeom prst="rect">
              <a:avLst/>
            </a:prstGeom>
          </p:spPr>
        </p:pic>
        <p:sp>
          <p:nvSpPr>
            <p:cNvPr id="37" name="Rectangle 36">
              <a:extLst>
                <a:ext uri="{FF2B5EF4-FFF2-40B4-BE49-F238E27FC236}">
                  <a16:creationId xmlns:a16="http://schemas.microsoft.com/office/drawing/2014/main" id="{3282C0E6-48F0-4971-8BD1-429B0CB74452}"/>
                </a:ext>
              </a:extLst>
            </p:cNvPr>
            <p:cNvSpPr/>
            <p:nvPr/>
          </p:nvSpPr>
          <p:spPr bwMode="auto">
            <a:xfrm>
              <a:off x="1080471" y="5576888"/>
              <a:ext cx="1578769" cy="3929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10.0.10.3</a:t>
              </a:r>
            </a:p>
          </p:txBody>
        </p:sp>
      </p:grpSp>
      <p:grpSp>
        <p:nvGrpSpPr>
          <p:cNvPr id="38" name="Group 37">
            <a:extLst>
              <a:ext uri="{FF2B5EF4-FFF2-40B4-BE49-F238E27FC236}">
                <a16:creationId xmlns:a16="http://schemas.microsoft.com/office/drawing/2014/main" id="{3F220DC5-1186-47B9-8CEB-1021A0E453B1}"/>
              </a:ext>
            </a:extLst>
          </p:cNvPr>
          <p:cNvGrpSpPr/>
          <p:nvPr/>
        </p:nvGrpSpPr>
        <p:grpSpPr>
          <a:xfrm>
            <a:off x="8786293" y="4811189"/>
            <a:ext cx="2600325" cy="1685925"/>
            <a:chOff x="545306" y="4283869"/>
            <a:chExt cx="2600325" cy="1685925"/>
          </a:xfrm>
        </p:grpSpPr>
        <p:pic>
          <p:nvPicPr>
            <p:cNvPr id="39" name="Picture 38">
              <a:extLst>
                <a:ext uri="{FF2B5EF4-FFF2-40B4-BE49-F238E27FC236}">
                  <a16:creationId xmlns:a16="http://schemas.microsoft.com/office/drawing/2014/main" id="{4194E567-8ECA-4223-A6AC-018A209FD856}"/>
                </a:ext>
              </a:extLst>
            </p:cNvPr>
            <p:cNvPicPr>
              <a:picLocks noChangeAspect="1"/>
            </p:cNvPicPr>
            <p:nvPr/>
          </p:nvPicPr>
          <p:blipFill>
            <a:blip r:embed="rId3"/>
            <a:stretch>
              <a:fillRect/>
            </a:stretch>
          </p:blipFill>
          <p:spPr>
            <a:xfrm>
              <a:off x="545306" y="4283869"/>
              <a:ext cx="2600325" cy="1533525"/>
            </a:xfrm>
            <a:prstGeom prst="rect">
              <a:avLst/>
            </a:prstGeom>
          </p:spPr>
        </p:pic>
        <p:sp>
          <p:nvSpPr>
            <p:cNvPr id="40" name="Rectangle 39">
              <a:extLst>
                <a:ext uri="{FF2B5EF4-FFF2-40B4-BE49-F238E27FC236}">
                  <a16:creationId xmlns:a16="http://schemas.microsoft.com/office/drawing/2014/main" id="{A68603BF-B951-4BC6-9870-A8B44AC9EB68}"/>
                </a:ext>
              </a:extLst>
            </p:cNvPr>
            <p:cNvSpPr/>
            <p:nvPr/>
          </p:nvSpPr>
          <p:spPr bwMode="auto">
            <a:xfrm>
              <a:off x="1080471" y="5576888"/>
              <a:ext cx="1578769" cy="3929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10.0.10.10</a:t>
              </a:r>
            </a:p>
          </p:txBody>
        </p:sp>
      </p:grpSp>
      <p:pic>
        <p:nvPicPr>
          <p:cNvPr id="48" name="Picture 47">
            <a:extLst>
              <a:ext uri="{FF2B5EF4-FFF2-40B4-BE49-F238E27FC236}">
                <a16:creationId xmlns:a16="http://schemas.microsoft.com/office/drawing/2014/main" id="{E2478E44-648E-418A-A11F-93C5CBD3AEE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133071" y="3278004"/>
            <a:ext cx="1266060" cy="1555222"/>
          </a:xfrm>
          <a:prstGeom prst="rect">
            <a:avLst/>
          </a:prstGeom>
        </p:spPr>
      </p:pic>
    </p:spTree>
    <p:extLst>
      <p:ext uri="{BB962C8B-B14F-4D97-AF65-F5344CB8AC3E}">
        <p14:creationId xmlns:p14="http://schemas.microsoft.com/office/powerpoint/2010/main" val="14544637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10" presetClass="entr" presetSubtype="0" fill="hold"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fade">
                                      <p:cBhvr>
                                        <p:cTn id="10" dur="500"/>
                                        <p:tgtEl>
                                          <p:spTgt spid="32"/>
                                        </p:tgtEl>
                                      </p:cBhvr>
                                    </p:animEffect>
                                  </p:childTnLst>
                                </p:cTn>
                              </p:par>
                              <p:par>
                                <p:cTn id="11" presetID="10" presetClass="entr" presetSubtype="0" fill="hold" nodeType="withEffect">
                                  <p:stCondLst>
                                    <p:cond delay="0"/>
                                  </p:stCondLst>
                                  <p:childTnLst>
                                    <p:set>
                                      <p:cBhvr>
                                        <p:cTn id="12" dur="1" fill="hold">
                                          <p:stCondLst>
                                            <p:cond delay="0"/>
                                          </p:stCondLst>
                                        </p:cTn>
                                        <p:tgtEl>
                                          <p:spTgt spid="35"/>
                                        </p:tgtEl>
                                        <p:attrNameLst>
                                          <p:attrName>style.visibility</p:attrName>
                                        </p:attrNameLst>
                                      </p:cBhvr>
                                      <p:to>
                                        <p:strVal val="visible"/>
                                      </p:to>
                                    </p:set>
                                    <p:animEffect transition="in" filter="fade">
                                      <p:cBhvr>
                                        <p:cTn id="13" dur="500"/>
                                        <p:tgtEl>
                                          <p:spTgt spid="35"/>
                                        </p:tgtEl>
                                      </p:cBhvr>
                                    </p:animEffect>
                                  </p:childTnLst>
                                </p:cTn>
                              </p:par>
                              <p:par>
                                <p:cTn id="14" presetID="10" presetClass="entr" presetSubtype="0" fill="hold" nodeType="withEffect">
                                  <p:stCondLst>
                                    <p:cond delay="0"/>
                                  </p:stCondLst>
                                  <p:childTnLst>
                                    <p:set>
                                      <p:cBhvr>
                                        <p:cTn id="15" dur="1" fill="hold">
                                          <p:stCondLst>
                                            <p:cond delay="0"/>
                                          </p:stCondLst>
                                        </p:cTn>
                                        <p:tgtEl>
                                          <p:spTgt spid="42"/>
                                        </p:tgtEl>
                                        <p:attrNameLst>
                                          <p:attrName>style.visibility</p:attrName>
                                        </p:attrNameLst>
                                      </p:cBhvr>
                                      <p:to>
                                        <p:strVal val="visible"/>
                                      </p:to>
                                    </p:set>
                                    <p:animEffect transition="in" filter="fade">
                                      <p:cBhvr>
                                        <p:cTn id="16" dur="500"/>
                                        <p:tgtEl>
                                          <p:spTgt spid="42"/>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nodeType="clickEffect">
                                  <p:stCondLst>
                                    <p:cond delay="0"/>
                                  </p:stCondLst>
                                  <p:childTnLst>
                                    <p:set>
                                      <p:cBhvr>
                                        <p:cTn id="25" dur="1" fill="hold">
                                          <p:stCondLst>
                                            <p:cond delay="0"/>
                                          </p:stCondLst>
                                        </p:cTn>
                                        <p:tgtEl>
                                          <p:spTgt spid="24"/>
                                        </p:tgtEl>
                                        <p:attrNameLst>
                                          <p:attrName>style.visibility</p:attrName>
                                        </p:attrNameLst>
                                      </p:cBhvr>
                                      <p:to>
                                        <p:strVal val="visible"/>
                                      </p:to>
                                    </p:set>
                                    <p:animEffect transition="in" filter="wipe(up)">
                                      <p:cBhvr>
                                        <p:cTn id="26" dur="500"/>
                                        <p:tgtEl>
                                          <p:spTgt spid="2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48"/>
                                        </p:tgtEl>
                                        <p:attrNameLst>
                                          <p:attrName>style.visibility</p:attrName>
                                        </p:attrNameLst>
                                      </p:cBhvr>
                                      <p:to>
                                        <p:strVal val="visible"/>
                                      </p:to>
                                    </p:set>
                                    <p:animEffect transition="in" filter="fade">
                                      <p:cBhvr>
                                        <p:cTn id="31" dur="500"/>
                                        <p:tgtEl>
                                          <p:spTgt spid="48"/>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xit" presetSubtype="4" fill="hold" nodeType="clickEffect">
                                  <p:stCondLst>
                                    <p:cond delay="0"/>
                                  </p:stCondLst>
                                  <p:childTnLst>
                                    <p:animEffect transition="out" filter="wipe(down)">
                                      <p:cBhvr>
                                        <p:cTn id="35" dur="500"/>
                                        <p:tgtEl>
                                          <p:spTgt spid="42"/>
                                        </p:tgtEl>
                                      </p:cBhvr>
                                    </p:animEffect>
                                    <p:set>
                                      <p:cBhvr>
                                        <p:cTn id="36" dur="1" fill="hold">
                                          <p:stCondLst>
                                            <p:cond delay="499"/>
                                          </p:stCondLst>
                                        </p:cTn>
                                        <p:tgtEl>
                                          <p:spTgt spid="42"/>
                                        </p:tgtEl>
                                        <p:attrNameLst>
                                          <p:attrName>style.visibility</p:attrName>
                                        </p:attrNameLst>
                                      </p:cBhvr>
                                      <p:to>
                                        <p:strVal val="hidden"/>
                                      </p:to>
                                    </p:set>
                                  </p:childTnLst>
                                </p:cTn>
                              </p:par>
                              <p:par>
                                <p:cTn id="37" presetID="10" presetClass="exit" presetSubtype="0" fill="hold" nodeType="withEffect">
                                  <p:stCondLst>
                                    <p:cond delay="0"/>
                                  </p:stCondLst>
                                  <p:childTnLst>
                                    <p:animEffect transition="out" filter="fade">
                                      <p:cBhvr>
                                        <p:cTn id="38" dur="500"/>
                                        <p:tgtEl>
                                          <p:spTgt spid="48"/>
                                        </p:tgtEl>
                                      </p:cBhvr>
                                    </p:animEffect>
                                    <p:set>
                                      <p:cBhvr>
                                        <p:cTn id="39" dur="1" fill="hold">
                                          <p:stCondLst>
                                            <p:cond delay="499"/>
                                          </p:stCondLst>
                                        </p:cTn>
                                        <p:tgtEl>
                                          <p:spTgt spid="48"/>
                                        </p:tgtEl>
                                        <p:attrNameLst>
                                          <p:attrName>style.visibility</p:attrName>
                                        </p:attrNameLst>
                                      </p:cBhvr>
                                      <p:to>
                                        <p:strVal val="hidden"/>
                                      </p:to>
                                    </p:set>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nodeType="clickEffect">
                                  <p:stCondLst>
                                    <p:cond delay="0"/>
                                  </p:stCondLst>
                                  <p:childTnLst>
                                    <p:set>
                                      <p:cBhvr>
                                        <p:cTn id="43" dur="1" fill="hold">
                                          <p:stCondLst>
                                            <p:cond delay="0"/>
                                          </p:stCondLst>
                                        </p:cTn>
                                        <p:tgtEl>
                                          <p:spTgt spid="38"/>
                                        </p:tgtEl>
                                        <p:attrNameLst>
                                          <p:attrName>style.visibility</p:attrName>
                                        </p:attrNameLst>
                                      </p:cBhvr>
                                      <p:to>
                                        <p:strVal val="visible"/>
                                      </p:to>
                                    </p:set>
                                    <p:anim calcmode="lin" valueType="num">
                                      <p:cBhvr additive="base">
                                        <p:cTn id="44" dur="500" fill="hold"/>
                                        <p:tgtEl>
                                          <p:spTgt spid="38"/>
                                        </p:tgtEl>
                                        <p:attrNameLst>
                                          <p:attrName>ppt_x</p:attrName>
                                        </p:attrNameLst>
                                      </p:cBhvr>
                                      <p:tavLst>
                                        <p:tav tm="0">
                                          <p:val>
                                            <p:strVal val="#ppt_x"/>
                                          </p:val>
                                        </p:tav>
                                        <p:tav tm="100000">
                                          <p:val>
                                            <p:strVal val="#ppt_x"/>
                                          </p:val>
                                        </p:tav>
                                      </p:tavLst>
                                    </p:anim>
                                    <p:anim calcmode="lin" valueType="num">
                                      <p:cBhvr additive="base">
                                        <p:cTn id="45" dur="500" fill="hold"/>
                                        <p:tgtEl>
                                          <p:spTgt spid="3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Group 41">
            <a:extLst>
              <a:ext uri="{FF2B5EF4-FFF2-40B4-BE49-F238E27FC236}">
                <a16:creationId xmlns:a16="http://schemas.microsoft.com/office/drawing/2014/main" id="{5731E8E6-C49D-40F5-8E1F-72B08885579D}"/>
              </a:ext>
            </a:extLst>
          </p:cNvPr>
          <p:cNvGrpSpPr/>
          <p:nvPr/>
        </p:nvGrpSpPr>
        <p:grpSpPr>
          <a:xfrm>
            <a:off x="8652167" y="4833226"/>
            <a:ext cx="2600325" cy="1685925"/>
            <a:chOff x="545306" y="4283869"/>
            <a:chExt cx="2600325" cy="1685925"/>
          </a:xfrm>
        </p:grpSpPr>
        <p:pic>
          <p:nvPicPr>
            <p:cNvPr id="43" name="Picture 42">
              <a:extLst>
                <a:ext uri="{FF2B5EF4-FFF2-40B4-BE49-F238E27FC236}">
                  <a16:creationId xmlns:a16="http://schemas.microsoft.com/office/drawing/2014/main" id="{E460F784-C281-45A9-87A0-AA03DB61AEC1}"/>
                </a:ext>
              </a:extLst>
            </p:cNvPr>
            <p:cNvPicPr>
              <a:picLocks noChangeAspect="1"/>
            </p:cNvPicPr>
            <p:nvPr/>
          </p:nvPicPr>
          <p:blipFill>
            <a:blip r:embed="rId3"/>
            <a:stretch>
              <a:fillRect/>
            </a:stretch>
          </p:blipFill>
          <p:spPr>
            <a:xfrm>
              <a:off x="545306" y="4283869"/>
              <a:ext cx="2600325" cy="1533525"/>
            </a:xfrm>
            <a:prstGeom prst="rect">
              <a:avLst/>
            </a:prstGeom>
          </p:spPr>
        </p:pic>
        <p:sp>
          <p:nvSpPr>
            <p:cNvPr id="44" name="Rectangle 43">
              <a:extLst>
                <a:ext uri="{FF2B5EF4-FFF2-40B4-BE49-F238E27FC236}">
                  <a16:creationId xmlns:a16="http://schemas.microsoft.com/office/drawing/2014/main" id="{F45486C7-ED39-45CE-8489-3FB66D5CA3D5}"/>
                </a:ext>
              </a:extLst>
            </p:cNvPr>
            <p:cNvSpPr/>
            <p:nvPr/>
          </p:nvSpPr>
          <p:spPr bwMode="auto">
            <a:xfrm>
              <a:off x="1080471" y="5576888"/>
              <a:ext cx="1578769" cy="3929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10.0.10.4</a:t>
              </a:r>
            </a:p>
          </p:txBody>
        </p:sp>
      </p:grpSp>
      <p:pic>
        <p:nvPicPr>
          <p:cNvPr id="5" name="Picture 4">
            <a:extLst>
              <a:ext uri="{FF2B5EF4-FFF2-40B4-BE49-F238E27FC236}">
                <a16:creationId xmlns:a16="http://schemas.microsoft.com/office/drawing/2014/main" id="{84A87B21-B325-4FF7-B10F-1B004F1BA2A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80" y="196531"/>
            <a:ext cx="1061812" cy="1036410"/>
          </a:xfrm>
          <a:prstGeom prst="rect">
            <a:avLst/>
          </a:prstGeom>
        </p:spPr>
      </p:pic>
      <p:sp>
        <p:nvSpPr>
          <p:cNvPr id="11" name="TextBox 10">
            <a:extLst>
              <a:ext uri="{FF2B5EF4-FFF2-40B4-BE49-F238E27FC236}">
                <a16:creationId xmlns:a16="http://schemas.microsoft.com/office/drawing/2014/main" id="{F47C1FD8-AF3E-4F53-9E69-70B5977E0EA6}"/>
              </a:ext>
            </a:extLst>
          </p:cNvPr>
          <p:cNvSpPr txBox="1"/>
          <p:nvPr/>
        </p:nvSpPr>
        <p:spPr>
          <a:xfrm>
            <a:off x="478054" y="360886"/>
            <a:ext cx="937417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Networking – Service</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3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Why Service ?</a:t>
            </a:r>
          </a:p>
        </p:txBody>
      </p:sp>
      <p:grpSp>
        <p:nvGrpSpPr>
          <p:cNvPr id="31" name="Group 30">
            <a:extLst>
              <a:ext uri="{FF2B5EF4-FFF2-40B4-BE49-F238E27FC236}">
                <a16:creationId xmlns:a16="http://schemas.microsoft.com/office/drawing/2014/main" id="{01650B6A-4A2D-40CB-ABE3-D2FEDEDEEF3B}"/>
              </a:ext>
            </a:extLst>
          </p:cNvPr>
          <p:cNvGrpSpPr/>
          <p:nvPr/>
        </p:nvGrpSpPr>
        <p:grpSpPr>
          <a:xfrm>
            <a:off x="1038228" y="4811189"/>
            <a:ext cx="2600325" cy="1685925"/>
            <a:chOff x="545306" y="4283869"/>
            <a:chExt cx="2600325" cy="1685925"/>
          </a:xfrm>
        </p:grpSpPr>
        <p:pic>
          <p:nvPicPr>
            <p:cNvPr id="2" name="Picture 1">
              <a:extLst>
                <a:ext uri="{FF2B5EF4-FFF2-40B4-BE49-F238E27FC236}">
                  <a16:creationId xmlns:a16="http://schemas.microsoft.com/office/drawing/2014/main" id="{C080B69F-F808-4E1F-84AC-059CAC83D492}"/>
                </a:ext>
              </a:extLst>
            </p:cNvPr>
            <p:cNvPicPr>
              <a:picLocks noChangeAspect="1"/>
            </p:cNvPicPr>
            <p:nvPr/>
          </p:nvPicPr>
          <p:blipFill>
            <a:blip r:embed="rId3"/>
            <a:stretch>
              <a:fillRect/>
            </a:stretch>
          </p:blipFill>
          <p:spPr>
            <a:xfrm>
              <a:off x="545306" y="4283869"/>
              <a:ext cx="2600325" cy="1533525"/>
            </a:xfrm>
            <a:prstGeom prst="rect">
              <a:avLst/>
            </a:prstGeom>
          </p:spPr>
        </p:pic>
        <p:sp>
          <p:nvSpPr>
            <p:cNvPr id="4" name="Rectangle 3">
              <a:extLst>
                <a:ext uri="{FF2B5EF4-FFF2-40B4-BE49-F238E27FC236}">
                  <a16:creationId xmlns:a16="http://schemas.microsoft.com/office/drawing/2014/main" id="{5A6666EA-B90E-4F4C-8881-A0FA67CE8581}"/>
                </a:ext>
              </a:extLst>
            </p:cNvPr>
            <p:cNvSpPr/>
            <p:nvPr/>
          </p:nvSpPr>
          <p:spPr bwMode="auto">
            <a:xfrm>
              <a:off x="1080471" y="5576888"/>
              <a:ext cx="1578769" cy="3929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10.0.10.1</a:t>
              </a:r>
            </a:p>
          </p:txBody>
        </p:sp>
      </p:grpSp>
      <p:pic>
        <p:nvPicPr>
          <p:cNvPr id="9" name="Picture 8">
            <a:extLst>
              <a:ext uri="{FF2B5EF4-FFF2-40B4-BE49-F238E27FC236}">
                <a16:creationId xmlns:a16="http://schemas.microsoft.com/office/drawing/2014/main" id="{AEEEAAE2-0D77-412C-AD60-FE22D403FE30}"/>
              </a:ext>
            </a:extLst>
          </p:cNvPr>
          <p:cNvPicPr>
            <a:picLocks noChangeAspect="1"/>
          </p:cNvPicPr>
          <p:nvPr/>
        </p:nvPicPr>
        <p:blipFill>
          <a:blip r:embed="rId5"/>
          <a:stretch>
            <a:fillRect/>
          </a:stretch>
        </p:blipFill>
        <p:spPr>
          <a:xfrm>
            <a:off x="4698141" y="1094399"/>
            <a:ext cx="2302733" cy="1206485"/>
          </a:xfrm>
          <a:prstGeom prst="rect">
            <a:avLst/>
          </a:prstGeom>
        </p:spPr>
      </p:pic>
      <p:cxnSp>
        <p:nvCxnSpPr>
          <p:cNvPr id="24" name="Straight Arrow Connector 23">
            <a:extLst>
              <a:ext uri="{FF2B5EF4-FFF2-40B4-BE49-F238E27FC236}">
                <a16:creationId xmlns:a16="http://schemas.microsoft.com/office/drawing/2014/main" id="{68B014DA-470C-4F17-9BC6-40797DF8DCFF}"/>
              </a:ext>
            </a:extLst>
          </p:cNvPr>
          <p:cNvCxnSpPr>
            <a:cxnSpLocks/>
            <a:stCxn id="9" idx="2"/>
          </p:cNvCxnSpPr>
          <p:nvPr/>
        </p:nvCxnSpPr>
        <p:spPr>
          <a:xfrm flipH="1">
            <a:off x="5849507" y="2300884"/>
            <a:ext cx="1" cy="50661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32" name="Group 31">
            <a:extLst>
              <a:ext uri="{FF2B5EF4-FFF2-40B4-BE49-F238E27FC236}">
                <a16:creationId xmlns:a16="http://schemas.microsoft.com/office/drawing/2014/main" id="{B654D6CE-00FB-4C6D-B2CF-07415841C9B6}"/>
              </a:ext>
            </a:extLst>
          </p:cNvPr>
          <p:cNvGrpSpPr/>
          <p:nvPr/>
        </p:nvGrpSpPr>
        <p:grpSpPr>
          <a:xfrm>
            <a:off x="3561881" y="4811189"/>
            <a:ext cx="2600325" cy="1685925"/>
            <a:chOff x="545306" y="4283869"/>
            <a:chExt cx="2600325" cy="1685925"/>
          </a:xfrm>
        </p:grpSpPr>
        <p:pic>
          <p:nvPicPr>
            <p:cNvPr id="33" name="Picture 32">
              <a:extLst>
                <a:ext uri="{FF2B5EF4-FFF2-40B4-BE49-F238E27FC236}">
                  <a16:creationId xmlns:a16="http://schemas.microsoft.com/office/drawing/2014/main" id="{446CB1A0-D320-4B0F-B2F0-E42462B8C3B1}"/>
                </a:ext>
              </a:extLst>
            </p:cNvPr>
            <p:cNvPicPr>
              <a:picLocks noChangeAspect="1"/>
            </p:cNvPicPr>
            <p:nvPr/>
          </p:nvPicPr>
          <p:blipFill>
            <a:blip r:embed="rId3"/>
            <a:stretch>
              <a:fillRect/>
            </a:stretch>
          </p:blipFill>
          <p:spPr>
            <a:xfrm>
              <a:off x="545306" y="4283869"/>
              <a:ext cx="2600325" cy="1533525"/>
            </a:xfrm>
            <a:prstGeom prst="rect">
              <a:avLst/>
            </a:prstGeom>
          </p:spPr>
        </p:pic>
        <p:sp>
          <p:nvSpPr>
            <p:cNvPr id="34" name="Rectangle 33">
              <a:extLst>
                <a:ext uri="{FF2B5EF4-FFF2-40B4-BE49-F238E27FC236}">
                  <a16:creationId xmlns:a16="http://schemas.microsoft.com/office/drawing/2014/main" id="{B4184EC7-98F8-4068-B25E-C23E4817F282}"/>
                </a:ext>
              </a:extLst>
            </p:cNvPr>
            <p:cNvSpPr/>
            <p:nvPr/>
          </p:nvSpPr>
          <p:spPr bwMode="auto">
            <a:xfrm>
              <a:off x="1080471" y="5576888"/>
              <a:ext cx="1578769" cy="3929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10.0.10.2</a:t>
              </a:r>
            </a:p>
          </p:txBody>
        </p:sp>
      </p:grpSp>
      <p:grpSp>
        <p:nvGrpSpPr>
          <p:cNvPr id="35" name="Group 34">
            <a:extLst>
              <a:ext uri="{FF2B5EF4-FFF2-40B4-BE49-F238E27FC236}">
                <a16:creationId xmlns:a16="http://schemas.microsoft.com/office/drawing/2014/main" id="{C084059D-B3B0-41D1-A359-930FCB75E15B}"/>
              </a:ext>
            </a:extLst>
          </p:cNvPr>
          <p:cNvGrpSpPr/>
          <p:nvPr/>
        </p:nvGrpSpPr>
        <p:grpSpPr>
          <a:xfrm>
            <a:off x="6051842" y="4811189"/>
            <a:ext cx="2600325" cy="1685925"/>
            <a:chOff x="545306" y="4283869"/>
            <a:chExt cx="2600325" cy="1685925"/>
          </a:xfrm>
        </p:grpSpPr>
        <p:pic>
          <p:nvPicPr>
            <p:cNvPr id="36" name="Picture 35">
              <a:extLst>
                <a:ext uri="{FF2B5EF4-FFF2-40B4-BE49-F238E27FC236}">
                  <a16:creationId xmlns:a16="http://schemas.microsoft.com/office/drawing/2014/main" id="{C1DF97CE-8AFA-44E7-A800-88D3C455FA0C}"/>
                </a:ext>
              </a:extLst>
            </p:cNvPr>
            <p:cNvPicPr>
              <a:picLocks noChangeAspect="1"/>
            </p:cNvPicPr>
            <p:nvPr/>
          </p:nvPicPr>
          <p:blipFill>
            <a:blip r:embed="rId3"/>
            <a:stretch>
              <a:fillRect/>
            </a:stretch>
          </p:blipFill>
          <p:spPr>
            <a:xfrm>
              <a:off x="545306" y="4283869"/>
              <a:ext cx="2600325" cy="1533525"/>
            </a:xfrm>
            <a:prstGeom prst="rect">
              <a:avLst/>
            </a:prstGeom>
          </p:spPr>
        </p:pic>
        <p:sp>
          <p:nvSpPr>
            <p:cNvPr id="37" name="Rectangle 36">
              <a:extLst>
                <a:ext uri="{FF2B5EF4-FFF2-40B4-BE49-F238E27FC236}">
                  <a16:creationId xmlns:a16="http://schemas.microsoft.com/office/drawing/2014/main" id="{3282C0E6-48F0-4971-8BD1-429B0CB74452}"/>
                </a:ext>
              </a:extLst>
            </p:cNvPr>
            <p:cNvSpPr/>
            <p:nvPr/>
          </p:nvSpPr>
          <p:spPr bwMode="auto">
            <a:xfrm>
              <a:off x="1080471" y="5576888"/>
              <a:ext cx="1578769" cy="3929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10.0.10.3</a:t>
              </a:r>
            </a:p>
          </p:txBody>
        </p:sp>
      </p:grpSp>
      <p:pic>
        <p:nvPicPr>
          <p:cNvPr id="22" name="Picture 21">
            <a:extLst>
              <a:ext uri="{FF2B5EF4-FFF2-40B4-BE49-F238E27FC236}">
                <a16:creationId xmlns:a16="http://schemas.microsoft.com/office/drawing/2014/main" id="{F07EFA6E-BCB4-4A57-89C7-4E1AC204FF0C}"/>
              </a:ext>
            </a:extLst>
          </p:cNvPr>
          <p:cNvPicPr>
            <a:picLocks noChangeAspect="1"/>
          </p:cNvPicPr>
          <p:nvPr/>
        </p:nvPicPr>
        <p:blipFill>
          <a:blip r:embed="rId6"/>
          <a:stretch>
            <a:fillRect/>
          </a:stretch>
        </p:blipFill>
        <p:spPr>
          <a:xfrm>
            <a:off x="4698141" y="2807494"/>
            <a:ext cx="2352740" cy="1084341"/>
          </a:xfrm>
          <a:prstGeom prst="rect">
            <a:avLst/>
          </a:prstGeom>
        </p:spPr>
      </p:pic>
      <p:cxnSp>
        <p:nvCxnSpPr>
          <p:cNvPr id="26" name="Straight Arrow Connector 25">
            <a:extLst>
              <a:ext uri="{FF2B5EF4-FFF2-40B4-BE49-F238E27FC236}">
                <a16:creationId xmlns:a16="http://schemas.microsoft.com/office/drawing/2014/main" id="{7ABFA513-6235-4739-9E05-23ED87EED267}"/>
              </a:ext>
            </a:extLst>
          </p:cNvPr>
          <p:cNvCxnSpPr>
            <a:cxnSpLocks/>
            <a:stCxn id="22" idx="2"/>
            <a:endCxn id="2" idx="0"/>
          </p:cNvCxnSpPr>
          <p:nvPr/>
        </p:nvCxnSpPr>
        <p:spPr>
          <a:xfrm flipH="1">
            <a:off x="2338391" y="3891835"/>
            <a:ext cx="3536120" cy="91935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20791D22-00DB-4EC1-A295-EF2638667967}"/>
              </a:ext>
            </a:extLst>
          </p:cNvPr>
          <p:cNvCxnSpPr>
            <a:cxnSpLocks/>
            <a:stCxn id="22" idx="2"/>
          </p:cNvCxnSpPr>
          <p:nvPr/>
        </p:nvCxnSpPr>
        <p:spPr>
          <a:xfrm>
            <a:off x="5874511" y="3891835"/>
            <a:ext cx="4211945" cy="91935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0365BDE6-8C57-4634-AE92-AFC3308B0F84}"/>
              </a:ext>
            </a:extLst>
          </p:cNvPr>
          <p:cNvCxnSpPr>
            <a:cxnSpLocks/>
            <a:stCxn id="22" idx="2"/>
            <a:endCxn id="36" idx="0"/>
          </p:cNvCxnSpPr>
          <p:nvPr/>
        </p:nvCxnSpPr>
        <p:spPr>
          <a:xfrm>
            <a:off x="5874511" y="3891835"/>
            <a:ext cx="1477494" cy="91935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F3B4435D-BCED-43CE-AFCF-3E0C6B266EFE}"/>
              </a:ext>
            </a:extLst>
          </p:cNvPr>
          <p:cNvCxnSpPr>
            <a:cxnSpLocks/>
            <a:stCxn id="22" idx="2"/>
            <a:endCxn id="33" idx="0"/>
          </p:cNvCxnSpPr>
          <p:nvPr/>
        </p:nvCxnSpPr>
        <p:spPr>
          <a:xfrm flipH="1">
            <a:off x="4862044" y="3891835"/>
            <a:ext cx="1012467" cy="91935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56" name="Picture 55">
            <a:extLst>
              <a:ext uri="{FF2B5EF4-FFF2-40B4-BE49-F238E27FC236}">
                <a16:creationId xmlns:a16="http://schemas.microsoft.com/office/drawing/2014/main" id="{A7A134C4-FA32-42C9-AEF7-724B6AFA9C1B}"/>
              </a:ext>
            </a:extLst>
          </p:cNvPr>
          <p:cNvPicPr>
            <a:picLocks noChangeAspect="1"/>
          </p:cNvPicPr>
          <p:nvPr/>
        </p:nvPicPr>
        <p:blipFill>
          <a:blip r:embed="rId7"/>
          <a:stretch>
            <a:fillRect/>
          </a:stretch>
        </p:blipFill>
        <p:spPr>
          <a:xfrm>
            <a:off x="4574349" y="2807494"/>
            <a:ext cx="2426523" cy="1166360"/>
          </a:xfrm>
          <a:prstGeom prst="rect">
            <a:avLst/>
          </a:prstGeom>
        </p:spPr>
      </p:pic>
    </p:spTree>
    <p:extLst>
      <p:ext uri="{BB962C8B-B14F-4D97-AF65-F5344CB8AC3E}">
        <p14:creationId xmlns:p14="http://schemas.microsoft.com/office/powerpoint/2010/main" val="35046439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fade">
                                      <p:cBhvr>
                                        <p:cTn id="7"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4A87B21-B325-4FF7-B10F-1B004F1BA2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80" y="196531"/>
            <a:ext cx="1061812" cy="1036410"/>
          </a:xfrm>
          <a:prstGeom prst="rect">
            <a:avLst/>
          </a:prstGeom>
        </p:spPr>
      </p:pic>
      <p:sp>
        <p:nvSpPr>
          <p:cNvPr id="11" name="TextBox 10">
            <a:extLst>
              <a:ext uri="{FF2B5EF4-FFF2-40B4-BE49-F238E27FC236}">
                <a16:creationId xmlns:a16="http://schemas.microsoft.com/office/drawing/2014/main" id="{F47C1FD8-AF3E-4F53-9E69-70B5977E0EA6}"/>
              </a:ext>
            </a:extLst>
          </p:cNvPr>
          <p:cNvSpPr txBox="1"/>
          <p:nvPr/>
        </p:nvSpPr>
        <p:spPr>
          <a:xfrm>
            <a:off x="478054" y="360886"/>
            <a:ext cx="937417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Networking - Service</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3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How does Service Works</a:t>
            </a:r>
          </a:p>
        </p:txBody>
      </p:sp>
      <p:grpSp>
        <p:nvGrpSpPr>
          <p:cNvPr id="31" name="Group 30">
            <a:extLst>
              <a:ext uri="{FF2B5EF4-FFF2-40B4-BE49-F238E27FC236}">
                <a16:creationId xmlns:a16="http://schemas.microsoft.com/office/drawing/2014/main" id="{01650B6A-4A2D-40CB-ABE3-D2FEDEDEEF3B}"/>
              </a:ext>
            </a:extLst>
          </p:cNvPr>
          <p:cNvGrpSpPr/>
          <p:nvPr/>
        </p:nvGrpSpPr>
        <p:grpSpPr>
          <a:xfrm>
            <a:off x="253521" y="4383372"/>
            <a:ext cx="1919285" cy="1206484"/>
            <a:chOff x="545306" y="4283869"/>
            <a:chExt cx="2600325" cy="1685925"/>
          </a:xfrm>
        </p:grpSpPr>
        <p:pic>
          <p:nvPicPr>
            <p:cNvPr id="2" name="Picture 1">
              <a:extLst>
                <a:ext uri="{FF2B5EF4-FFF2-40B4-BE49-F238E27FC236}">
                  <a16:creationId xmlns:a16="http://schemas.microsoft.com/office/drawing/2014/main" id="{C080B69F-F808-4E1F-84AC-059CAC83D492}"/>
                </a:ext>
              </a:extLst>
            </p:cNvPr>
            <p:cNvPicPr>
              <a:picLocks noChangeAspect="1"/>
            </p:cNvPicPr>
            <p:nvPr/>
          </p:nvPicPr>
          <p:blipFill>
            <a:blip r:embed="rId4"/>
            <a:stretch>
              <a:fillRect/>
            </a:stretch>
          </p:blipFill>
          <p:spPr>
            <a:xfrm>
              <a:off x="545306" y="4283869"/>
              <a:ext cx="2600325" cy="1533525"/>
            </a:xfrm>
            <a:prstGeom prst="rect">
              <a:avLst/>
            </a:prstGeom>
          </p:spPr>
        </p:pic>
        <p:sp>
          <p:nvSpPr>
            <p:cNvPr id="4" name="Rectangle 3">
              <a:extLst>
                <a:ext uri="{FF2B5EF4-FFF2-40B4-BE49-F238E27FC236}">
                  <a16:creationId xmlns:a16="http://schemas.microsoft.com/office/drawing/2014/main" id="{5A6666EA-B90E-4F4C-8881-A0FA67CE8581}"/>
                </a:ext>
              </a:extLst>
            </p:cNvPr>
            <p:cNvSpPr/>
            <p:nvPr/>
          </p:nvSpPr>
          <p:spPr bwMode="auto">
            <a:xfrm>
              <a:off x="1080471" y="5576888"/>
              <a:ext cx="1578769" cy="3929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10.0.10.1</a:t>
              </a:r>
            </a:p>
          </p:txBody>
        </p:sp>
      </p:grpSp>
      <p:pic>
        <p:nvPicPr>
          <p:cNvPr id="56" name="Picture 55">
            <a:extLst>
              <a:ext uri="{FF2B5EF4-FFF2-40B4-BE49-F238E27FC236}">
                <a16:creationId xmlns:a16="http://schemas.microsoft.com/office/drawing/2014/main" id="{A7A134C4-FA32-42C9-AEF7-724B6AFA9C1B}"/>
              </a:ext>
            </a:extLst>
          </p:cNvPr>
          <p:cNvPicPr>
            <a:picLocks noChangeAspect="1"/>
          </p:cNvPicPr>
          <p:nvPr/>
        </p:nvPicPr>
        <p:blipFill>
          <a:blip r:embed="rId5"/>
          <a:stretch>
            <a:fillRect/>
          </a:stretch>
        </p:blipFill>
        <p:spPr>
          <a:xfrm>
            <a:off x="4733697" y="1623485"/>
            <a:ext cx="2426523" cy="1166360"/>
          </a:xfrm>
          <a:prstGeom prst="rect">
            <a:avLst/>
          </a:prstGeom>
        </p:spPr>
      </p:pic>
      <p:grpSp>
        <p:nvGrpSpPr>
          <p:cNvPr id="27" name="Group 26">
            <a:extLst>
              <a:ext uri="{FF2B5EF4-FFF2-40B4-BE49-F238E27FC236}">
                <a16:creationId xmlns:a16="http://schemas.microsoft.com/office/drawing/2014/main" id="{5D5C54F4-416F-4EE7-922B-B824AA6F87CF}"/>
              </a:ext>
            </a:extLst>
          </p:cNvPr>
          <p:cNvGrpSpPr/>
          <p:nvPr/>
        </p:nvGrpSpPr>
        <p:grpSpPr>
          <a:xfrm>
            <a:off x="2033870" y="4383372"/>
            <a:ext cx="1919285" cy="1206484"/>
            <a:chOff x="545306" y="4283869"/>
            <a:chExt cx="2600325" cy="1685925"/>
          </a:xfrm>
        </p:grpSpPr>
        <p:pic>
          <p:nvPicPr>
            <p:cNvPr id="28" name="Picture 27">
              <a:extLst>
                <a:ext uri="{FF2B5EF4-FFF2-40B4-BE49-F238E27FC236}">
                  <a16:creationId xmlns:a16="http://schemas.microsoft.com/office/drawing/2014/main" id="{706D29F8-9573-4C75-BDDC-76E97573C92C}"/>
                </a:ext>
              </a:extLst>
            </p:cNvPr>
            <p:cNvPicPr>
              <a:picLocks noChangeAspect="1"/>
            </p:cNvPicPr>
            <p:nvPr/>
          </p:nvPicPr>
          <p:blipFill>
            <a:blip r:embed="rId4"/>
            <a:stretch>
              <a:fillRect/>
            </a:stretch>
          </p:blipFill>
          <p:spPr>
            <a:xfrm>
              <a:off x="545306" y="4283869"/>
              <a:ext cx="2600325" cy="1533525"/>
            </a:xfrm>
            <a:prstGeom prst="rect">
              <a:avLst/>
            </a:prstGeom>
          </p:spPr>
        </p:pic>
        <p:sp>
          <p:nvSpPr>
            <p:cNvPr id="30" name="Rectangle 29">
              <a:extLst>
                <a:ext uri="{FF2B5EF4-FFF2-40B4-BE49-F238E27FC236}">
                  <a16:creationId xmlns:a16="http://schemas.microsoft.com/office/drawing/2014/main" id="{49FD14D6-AC7F-468D-B2AD-EF3AF0446AF3}"/>
                </a:ext>
              </a:extLst>
            </p:cNvPr>
            <p:cNvSpPr/>
            <p:nvPr/>
          </p:nvSpPr>
          <p:spPr bwMode="auto">
            <a:xfrm>
              <a:off x="1080471" y="5576888"/>
              <a:ext cx="1578769" cy="3929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10.0.10.2</a:t>
              </a:r>
            </a:p>
          </p:txBody>
        </p:sp>
      </p:grpSp>
      <p:grpSp>
        <p:nvGrpSpPr>
          <p:cNvPr id="46" name="Group 45">
            <a:extLst>
              <a:ext uri="{FF2B5EF4-FFF2-40B4-BE49-F238E27FC236}">
                <a16:creationId xmlns:a16="http://schemas.microsoft.com/office/drawing/2014/main" id="{851F33CA-0A21-41A5-9481-B7B6445D5457}"/>
              </a:ext>
            </a:extLst>
          </p:cNvPr>
          <p:cNvGrpSpPr/>
          <p:nvPr/>
        </p:nvGrpSpPr>
        <p:grpSpPr>
          <a:xfrm>
            <a:off x="4027674" y="4383372"/>
            <a:ext cx="1919285" cy="1206484"/>
            <a:chOff x="545306" y="4283869"/>
            <a:chExt cx="2600325" cy="1685925"/>
          </a:xfrm>
        </p:grpSpPr>
        <p:pic>
          <p:nvPicPr>
            <p:cNvPr id="47" name="Picture 46">
              <a:extLst>
                <a:ext uri="{FF2B5EF4-FFF2-40B4-BE49-F238E27FC236}">
                  <a16:creationId xmlns:a16="http://schemas.microsoft.com/office/drawing/2014/main" id="{B62B548C-9A85-4F58-B8BB-DD36BE490E14}"/>
                </a:ext>
              </a:extLst>
            </p:cNvPr>
            <p:cNvPicPr>
              <a:picLocks noChangeAspect="1"/>
            </p:cNvPicPr>
            <p:nvPr/>
          </p:nvPicPr>
          <p:blipFill>
            <a:blip r:embed="rId4"/>
            <a:stretch>
              <a:fillRect/>
            </a:stretch>
          </p:blipFill>
          <p:spPr>
            <a:xfrm>
              <a:off x="545306" y="4283869"/>
              <a:ext cx="2600325" cy="1533525"/>
            </a:xfrm>
            <a:prstGeom prst="rect">
              <a:avLst/>
            </a:prstGeom>
          </p:spPr>
        </p:pic>
        <p:sp>
          <p:nvSpPr>
            <p:cNvPr id="48" name="Rectangle 47">
              <a:extLst>
                <a:ext uri="{FF2B5EF4-FFF2-40B4-BE49-F238E27FC236}">
                  <a16:creationId xmlns:a16="http://schemas.microsoft.com/office/drawing/2014/main" id="{03FBA175-3523-40D9-8B62-2D906CB6A1A0}"/>
                </a:ext>
              </a:extLst>
            </p:cNvPr>
            <p:cNvSpPr/>
            <p:nvPr/>
          </p:nvSpPr>
          <p:spPr bwMode="auto">
            <a:xfrm>
              <a:off x="1080471" y="5576888"/>
              <a:ext cx="1578769" cy="3929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10.0.10.3</a:t>
              </a:r>
            </a:p>
          </p:txBody>
        </p:sp>
      </p:grpSp>
      <p:grpSp>
        <p:nvGrpSpPr>
          <p:cNvPr id="49" name="Group 48">
            <a:extLst>
              <a:ext uri="{FF2B5EF4-FFF2-40B4-BE49-F238E27FC236}">
                <a16:creationId xmlns:a16="http://schemas.microsoft.com/office/drawing/2014/main" id="{6F86A9F1-A993-4C5A-891A-7C3D5A3F1D21}"/>
              </a:ext>
            </a:extLst>
          </p:cNvPr>
          <p:cNvGrpSpPr/>
          <p:nvPr/>
        </p:nvGrpSpPr>
        <p:grpSpPr>
          <a:xfrm>
            <a:off x="5946959" y="4383372"/>
            <a:ext cx="1919285" cy="1206484"/>
            <a:chOff x="545306" y="4283869"/>
            <a:chExt cx="2600325" cy="1685925"/>
          </a:xfrm>
        </p:grpSpPr>
        <p:pic>
          <p:nvPicPr>
            <p:cNvPr id="50" name="Picture 49">
              <a:extLst>
                <a:ext uri="{FF2B5EF4-FFF2-40B4-BE49-F238E27FC236}">
                  <a16:creationId xmlns:a16="http://schemas.microsoft.com/office/drawing/2014/main" id="{66673EF5-0138-4EC5-B739-9BB150A56B03}"/>
                </a:ext>
              </a:extLst>
            </p:cNvPr>
            <p:cNvPicPr>
              <a:picLocks noChangeAspect="1"/>
            </p:cNvPicPr>
            <p:nvPr/>
          </p:nvPicPr>
          <p:blipFill>
            <a:blip r:embed="rId4"/>
            <a:stretch>
              <a:fillRect/>
            </a:stretch>
          </p:blipFill>
          <p:spPr>
            <a:xfrm>
              <a:off x="545306" y="4283869"/>
              <a:ext cx="2600325" cy="1533525"/>
            </a:xfrm>
            <a:prstGeom prst="rect">
              <a:avLst/>
            </a:prstGeom>
          </p:spPr>
        </p:pic>
        <p:sp>
          <p:nvSpPr>
            <p:cNvPr id="51" name="Rectangle 50">
              <a:extLst>
                <a:ext uri="{FF2B5EF4-FFF2-40B4-BE49-F238E27FC236}">
                  <a16:creationId xmlns:a16="http://schemas.microsoft.com/office/drawing/2014/main" id="{B5680570-9A0B-41E6-9ED8-C451D04203EA}"/>
                </a:ext>
              </a:extLst>
            </p:cNvPr>
            <p:cNvSpPr/>
            <p:nvPr/>
          </p:nvSpPr>
          <p:spPr bwMode="auto">
            <a:xfrm>
              <a:off x="1080471" y="5576888"/>
              <a:ext cx="1578769" cy="3929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10.0.10.4</a:t>
              </a:r>
            </a:p>
          </p:txBody>
        </p:sp>
      </p:grpSp>
      <p:grpSp>
        <p:nvGrpSpPr>
          <p:cNvPr id="52" name="Group 51">
            <a:extLst>
              <a:ext uri="{FF2B5EF4-FFF2-40B4-BE49-F238E27FC236}">
                <a16:creationId xmlns:a16="http://schemas.microsoft.com/office/drawing/2014/main" id="{3FB5783C-472B-4393-8F8E-7BBF1209A69B}"/>
              </a:ext>
            </a:extLst>
          </p:cNvPr>
          <p:cNvGrpSpPr/>
          <p:nvPr/>
        </p:nvGrpSpPr>
        <p:grpSpPr>
          <a:xfrm>
            <a:off x="7932945" y="4383372"/>
            <a:ext cx="1919285" cy="1206484"/>
            <a:chOff x="545306" y="4283869"/>
            <a:chExt cx="2600325" cy="1685925"/>
          </a:xfrm>
        </p:grpSpPr>
        <p:pic>
          <p:nvPicPr>
            <p:cNvPr id="53" name="Picture 52">
              <a:extLst>
                <a:ext uri="{FF2B5EF4-FFF2-40B4-BE49-F238E27FC236}">
                  <a16:creationId xmlns:a16="http://schemas.microsoft.com/office/drawing/2014/main" id="{8221F3C7-DFAF-4DFB-A527-3F9924C8C071}"/>
                </a:ext>
              </a:extLst>
            </p:cNvPr>
            <p:cNvPicPr>
              <a:picLocks noChangeAspect="1"/>
            </p:cNvPicPr>
            <p:nvPr/>
          </p:nvPicPr>
          <p:blipFill>
            <a:blip r:embed="rId4"/>
            <a:stretch>
              <a:fillRect/>
            </a:stretch>
          </p:blipFill>
          <p:spPr>
            <a:xfrm>
              <a:off x="545306" y="4283869"/>
              <a:ext cx="2600325" cy="1533525"/>
            </a:xfrm>
            <a:prstGeom prst="rect">
              <a:avLst/>
            </a:prstGeom>
          </p:spPr>
        </p:pic>
        <p:sp>
          <p:nvSpPr>
            <p:cNvPr id="54" name="Rectangle 53">
              <a:extLst>
                <a:ext uri="{FF2B5EF4-FFF2-40B4-BE49-F238E27FC236}">
                  <a16:creationId xmlns:a16="http://schemas.microsoft.com/office/drawing/2014/main" id="{D636AF62-EFFE-4D0F-9FDC-DE90E73515C1}"/>
                </a:ext>
              </a:extLst>
            </p:cNvPr>
            <p:cNvSpPr/>
            <p:nvPr/>
          </p:nvSpPr>
          <p:spPr bwMode="auto">
            <a:xfrm>
              <a:off x="1080471" y="5576888"/>
              <a:ext cx="1578769" cy="3929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10.0.10.5</a:t>
              </a:r>
            </a:p>
          </p:txBody>
        </p:sp>
      </p:grpSp>
      <p:grpSp>
        <p:nvGrpSpPr>
          <p:cNvPr id="55" name="Group 54">
            <a:extLst>
              <a:ext uri="{FF2B5EF4-FFF2-40B4-BE49-F238E27FC236}">
                <a16:creationId xmlns:a16="http://schemas.microsoft.com/office/drawing/2014/main" id="{766EE678-6FFD-4881-8941-D8596F06C9FB}"/>
              </a:ext>
            </a:extLst>
          </p:cNvPr>
          <p:cNvGrpSpPr/>
          <p:nvPr/>
        </p:nvGrpSpPr>
        <p:grpSpPr>
          <a:xfrm>
            <a:off x="9918931" y="4343408"/>
            <a:ext cx="1919285" cy="1206484"/>
            <a:chOff x="545306" y="4283869"/>
            <a:chExt cx="2600325" cy="1685925"/>
          </a:xfrm>
        </p:grpSpPr>
        <p:pic>
          <p:nvPicPr>
            <p:cNvPr id="57" name="Picture 56">
              <a:extLst>
                <a:ext uri="{FF2B5EF4-FFF2-40B4-BE49-F238E27FC236}">
                  <a16:creationId xmlns:a16="http://schemas.microsoft.com/office/drawing/2014/main" id="{35C55917-AC64-4D52-84CB-6866E06ABA30}"/>
                </a:ext>
              </a:extLst>
            </p:cNvPr>
            <p:cNvPicPr>
              <a:picLocks noChangeAspect="1"/>
            </p:cNvPicPr>
            <p:nvPr/>
          </p:nvPicPr>
          <p:blipFill>
            <a:blip r:embed="rId4"/>
            <a:stretch>
              <a:fillRect/>
            </a:stretch>
          </p:blipFill>
          <p:spPr>
            <a:xfrm>
              <a:off x="545306" y="4283869"/>
              <a:ext cx="2600325" cy="1533525"/>
            </a:xfrm>
            <a:prstGeom prst="rect">
              <a:avLst/>
            </a:prstGeom>
          </p:spPr>
        </p:pic>
        <p:sp>
          <p:nvSpPr>
            <p:cNvPr id="58" name="Rectangle 57">
              <a:extLst>
                <a:ext uri="{FF2B5EF4-FFF2-40B4-BE49-F238E27FC236}">
                  <a16:creationId xmlns:a16="http://schemas.microsoft.com/office/drawing/2014/main" id="{FFD1C960-9923-4E34-AFE1-1CE8C8F4A147}"/>
                </a:ext>
              </a:extLst>
            </p:cNvPr>
            <p:cNvSpPr/>
            <p:nvPr/>
          </p:nvSpPr>
          <p:spPr bwMode="auto">
            <a:xfrm>
              <a:off x="1080471" y="5576888"/>
              <a:ext cx="1578769" cy="3929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10.0.10.6</a:t>
              </a:r>
            </a:p>
          </p:txBody>
        </p:sp>
      </p:grpSp>
      <p:sp>
        <p:nvSpPr>
          <p:cNvPr id="61" name="Arrow: Pentagon 60">
            <a:extLst>
              <a:ext uri="{FF2B5EF4-FFF2-40B4-BE49-F238E27FC236}">
                <a16:creationId xmlns:a16="http://schemas.microsoft.com/office/drawing/2014/main" id="{8D3E7C71-B8A2-4BBF-BA56-EC4E6311E32A}"/>
              </a:ext>
            </a:extLst>
          </p:cNvPr>
          <p:cNvSpPr/>
          <p:nvPr/>
        </p:nvSpPr>
        <p:spPr bwMode="auto">
          <a:xfrm>
            <a:off x="528638" y="5772001"/>
            <a:ext cx="1402979" cy="365400"/>
          </a:xfrm>
          <a:prstGeom prst="homePlate">
            <a:avLst/>
          </a:prstGeom>
          <a:solidFill>
            <a:schemeClr val="accent6">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Name : Foo</a:t>
            </a:r>
          </a:p>
        </p:txBody>
      </p:sp>
      <p:sp>
        <p:nvSpPr>
          <p:cNvPr id="62" name="Arrow: Pentagon 61">
            <a:extLst>
              <a:ext uri="{FF2B5EF4-FFF2-40B4-BE49-F238E27FC236}">
                <a16:creationId xmlns:a16="http://schemas.microsoft.com/office/drawing/2014/main" id="{1636D2A9-6A40-4D56-B6CD-A4B42D0517F5}"/>
              </a:ext>
            </a:extLst>
          </p:cNvPr>
          <p:cNvSpPr/>
          <p:nvPr/>
        </p:nvSpPr>
        <p:spPr bwMode="auto">
          <a:xfrm>
            <a:off x="528638" y="6299722"/>
            <a:ext cx="1402979" cy="365400"/>
          </a:xfrm>
          <a:prstGeom prst="homePlate">
            <a:avLst/>
          </a:prstGeom>
          <a:solidFill>
            <a:schemeClr val="accent5">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Type : API</a:t>
            </a:r>
          </a:p>
        </p:txBody>
      </p:sp>
      <p:sp>
        <p:nvSpPr>
          <p:cNvPr id="63" name="Arrow: Pentagon 62">
            <a:extLst>
              <a:ext uri="{FF2B5EF4-FFF2-40B4-BE49-F238E27FC236}">
                <a16:creationId xmlns:a16="http://schemas.microsoft.com/office/drawing/2014/main" id="{9BB91EA5-80F6-43E5-8194-5A9995DB5775}"/>
              </a:ext>
            </a:extLst>
          </p:cNvPr>
          <p:cNvSpPr/>
          <p:nvPr/>
        </p:nvSpPr>
        <p:spPr bwMode="auto">
          <a:xfrm>
            <a:off x="2345532" y="5824388"/>
            <a:ext cx="1402979" cy="365400"/>
          </a:xfrm>
          <a:prstGeom prst="homePlate">
            <a:avLst/>
          </a:prstGeom>
          <a:solidFill>
            <a:schemeClr val="accent6">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Name : Foo</a:t>
            </a:r>
          </a:p>
        </p:txBody>
      </p:sp>
      <p:sp>
        <p:nvSpPr>
          <p:cNvPr id="64" name="Arrow: Pentagon 63">
            <a:extLst>
              <a:ext uri="{FF2B5EF4-FFF2-40B4-BE49-F238E27FC236}">
                <a16:creationId xmlns:a16="http://schemas.microsoft.com/office/drawing/2014/main" id="{15B20AAF-8DFD-425A-889E-81238D8D18A4}"/>
              </a:ext>
            </a:extLst>
          </p:cNvPr>
          <p:cNvSpPr/>
          <p:nvPr/>
        </p:nvSpPr>
        <p:spPr bwMode="auto">
          <a:xfrm>
            <a:off x="2345532" y="6352109"/>
            <a:ext cx="1402979" cy="365400"/>
          </a:xfrm>
          <a:prstGeom prst="homePlate">
            <a:avLst/>
          </a:prstGeom>
          <a:solidFill>
            <a:schemeClr val="accent5">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Type : API</a:t>
            </a:r>
          </a:p>
        </p:txBody>
      </p:sp>
      <p:sp>
        <p:nvSpPr>
          <p:cNvPr id="65" name="Arrow: Pentagon 64">
            <a:extLst>
              <a:ext uri="{FF2B5EF4-FFF2-40B4-BE49-F238E27FC236}">
                <a16:creationId xmlns:a16="http://schemas.microsoft.com/office/drawing/2014/main" id="{0E7AC586-6FDF-40FA-BF53-87BE0A77F69A}"/>
              </a:ext>
            </a:extLst>
          </p:cNvPr>
          <p:cNvSpPr/>
          <p:nvPr/>
        </p:nvSpPr>
        <p:spPr bwMode="auto">
          <a:xfrm>
            <a:off x="6299384" y="5774010"/>
            <a:ext cx="1402979" cy="365400"/>
          </a:xfrm>
          <a:prstGeom prst="homePlate">
            <a:avLst/>
          </a:prstGeom>
          <a:solidFill>
            <a:schemeClr val="accent6">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Name : Foo</a:t>
            </a:r>
          </a:p>
        </p:txBody>
      </p:sp>
      <p:sp>
        <p:nvSpPr>
          <p:cNvPr id="66" name="Arrow: Pentagon 65">
            <a:extLst>
              <a:ext uri="{FF2B5EF4-FFF2-40B4-BE49-F238E27FC236}">
                <a16:creationId xmlns:a16="http://schemas.microsoft.com/office/drawing/2014/main" id="{E67AF503-E40F-4F4B-9F21-530F24988387}"/>
              </a:ext>
            </a:extLst>
          </p:cNvPr>
          <p:cNvSpPr/>
          <p:nvPr/>
        </p:nvSpPr>
        <p:spPr bwMode="auto">
          <a:xfrm>
            <a:off x="6323539" y="6267477"/>
            <a:ext cx="1402979" cy="365400"/>
          </a:xfrm>
          <a:prstGeom prst="homePlate">
            <a:avLst/>
          </a:prstGeom>
          <a:solidFill>
            <a:schemeClr val="accent5">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Type : API</a:t>
            </a:r>
          </a:p>
        </p:txBody>
      </p:sp>
      <p:sp>
        <p:nvSpPr>
          <p:cNvPr id="67" name="Arrow: Pentagon 66">
            <a:extLst>
              <a:ext uri="{FF2B5EF4-FFF2-40B4-BE49-F238E27FC236}">
                <a16:creationId xmlns:a16="http://schemas.microsoft.com/office/drawing/2014/main" id="{65F113CB-447C-4E05-B3C1-791B69166144}"/>
              </a:ext>
            </a:extLst>
          </p:cNvPr>
          <p:cNvSpPr/>
          <p:nvPr/>
        </p:nvSpPr>
        <p:spPr bwMode="auto">
          <a:xfrm>
            <a:off x="8327947" y="5772001"/>
            <a:ext cx="1402979" cy="365400"/>
          </a:xfrm>
          <a:prstGeom prst="homePlat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Name : Bar</a:t>
            </a:r>
          </a:p>
        </p:txBody>
      </p:sp>
      <p:sp>
        <p:nvSpPr>
          <p:cNvPr id="68" name="Arrow: Pentagon 67">
            <a:extLst>
              <a:ext uri="{FF2B5EF4-FFF2-40B4-BE49-F238E27FC236}">
                <a16:creationId xmlns:a16="http://schemas.microsoft.com/office/drawing/2014/main" id="{F735054D-D3FD-4DB6-8B94-386C537FFF16}"/>
              </a:ext>
            </a:extLst>
          </p:cNvPr>
          <p:cNvSpPr/>
          <p:nvPr/>
        </p:nvSpPr>
        <p:spPr bwMode="auto">
          <a:xfrm>
            <a:off x="8327947" y="6299722"/>
            <a:ext cx="1402979" cy="365400"/>
          </a:xfrm>
          <a:prstGeom prst="homePlate">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Type : Database</a:t>
            </a:r>
          </a:p>
        </p:txBody>
      </p:sp>
      <p:sp>
        <p:nvSpPr>
          <p:cNvPr id="69" name="Arrow: Pentagon 68">
            <a:extLst>
              <a:ext uri="{FF2B5EF4-FFF2-40B4-BE49-F238E27FC236}">
                <a16:creationId xmlns:a16="http://schemas.microsoft.com/office/drawing/2014/main" id="{D96F339B-875B-40EF-93DD-A3AE552C5CC9}"/>
              </a:ext>
            </a:extLst>
          </p:cNvPr>
          <p:cNvSpPr/>
          <p:nvPr/>
        </p:nvSpPr>
        <p:spPr bwMode="auto">
          <a:xfrm>
            <a:off x="4319131" y="5798630"/>
            <a:ext cx="1402979" cy="365400"/>
          </a:xfrm>
          <a:prstGeom prst="homePlate">
            <a:avLst/>
          </a:prstGeom>
          <a:solidFill>
            <a:schemeClr val="accent6">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Name : Foo</a:t>
            </a:r>
          </a:p>
        </p:txBody>
      </p:sp>
      <p:sp>
        <p:nvSpPr>
          <p:cNvPr id="70" name="Arrow: Pentagon 69">
            <a:extLst>
              <a:ext uri="{FF2B5EF4-FFF2-40B4-BE49-F238E27FC236}">
                <a16:creationId xmlns:a16="http://schemas.microsoft.com/office/drawing/2014/main" id="{1FA996A5-EF30-43DC-872E-095246ADF35D}"/>
              </a:ext>
            </a:extLst>
          </p:cNvPr>
          <p:cNvSpPr/>
          <p:nvPr/>
        </p:nvSpPr>
        <p:spPr bwMode="auto">
          <a:xfrm>
            <a:off x="4319131" y="6326351"/>
            <a:ext cx="1402979" cy="365400"/>
          </a:xfrm>
          <a:prstGeom prst="homePlate">
            <a:avLst/>
          </a:prstGeom>
          <a:solidFill>
            <a:schemeClr val="accent5">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Type : API</a:t>
            </a:r>
          </a:p>
        </p:txBody>
      </p:sp>
      <p:sp>
        <p:nvSpPr>
          <p:cNvPr id="73" name="Arrow: Pentagon 72">
            <a:extLst>
              <a:ext uri="{FF2B5EF4-FFF2-40B4-BE49-F238E27FC236}">
                <a16:creationId xmlns:a16="http://schemas.microsoft.com/office/drawing/2014/main" id="{714568C1-A8EF-4E03-A545-4FE7054C3657}"/>
              </a:ext>
            </a:extLst>
          </p:cNvPr>
          <p:cNvSpPr/>
          <p:nvPr/>
        </p:nvSpPr>
        <p:spPr bwMode="auto">
          <a:xfrm>
            <a:off x="10180559" y="5735913"/>
            <a:ext cx="1402979" cy="365400"/>
          </a:xfrm>
          <a:prstGeom prst="homePlat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Name : Bar</a:t>
            </a:r>
          </a:p>
        </p:txBody>
      </p:sp>
      <p:sp>
        <p:nvSpPr>
          <p:cNvPr id="74" name="Arrow: Pentagon 73">
            <a:extLst>
              <a:ext uri="{FF2B5EF4-FFF2-40B4-BE49-F238E27FC236}">
                <a16:creationId xmlns:a16="http://schemas.microsoft.com/office/drawing/2014/main" id="{7669D085-5F87-48BD-86C0-7727AE40802A}"/>
              </a:ext>
            </a:extLst>
          </p:cNvPr>
          <p:cNvSpPr/>
          <p:nvPr/>
        </p:nvSpPr>
        <p:spPr bwMode="auto">
          <a:xfrm>
            <a:off x="10180559" y="6263634"/>
            <a:ext cx="1402979" cy="365400"/>
          </a:xfrm>
          <a:prstGeom prst="homePlate">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Type : Database</a:t>
            </a:r>
          </a:p>
        </p:txBody>
      </p:sp>
      <p:sp>
        <p:nvSpPr>
          <p:cNvPr id="75" name="Arrow: Pentagon 74">
            <a:extLst>
              <a:ext uri="{FF2B5EF4-FFF2-40B4-BE49-F238E27FC236}">
                <a16:creationId xmlns:a16="http://schemas.microsoft.com/office/drawing/2014/main" id="{C41BC559-3AC5-42C2-8D36-593433C222E7}"/>
              </a:ext>
            </a:extLst>
          </p:cNvPr>
          <p:cNvSpPr/>
          <p:nvPr/>
        </p:nvSpPr>
        <p:spPr bwMode="auto">
          <a:xfrm>
            <a:off x="7231455" y="1755632"/>
            <a:ext cx="1402979" cy="365400"/>
          </a:xfrm>
          <a:prstGeom prst="homePlate">
            <a:avLst/>
          </a:prstGeom>
          <a:solidFill>
            <a:schemeClr val="accent6">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Name : Foo</a:t>
            </a:r>
          </a:p>
        </p:txBody>
      </p:sp>
      <p:sp>
        <p:nvSpPr>
          <p:cNvPr id="76" name="Arrow: Pentagon 75">
            <a:extLst>
              <a:ext uri="{FF2B5EF4-FFF2-40B4-BE49-F238E27FC236}">
                <a16:creationId xmlns:a16="http://schemas.microsoft.com/office/drawing/2014/main" id="{0C8ECEDB-8B61-4F4E-ABA6-3A0E02516B46}"/>
              </a:ext>
            </a:extLst>
          </p:cNvPr>
          <p:cNvSpPr/>
          <p:nvPr/>
        </p:nvSpPr>
        <p:spPr bwMode="auto">
          <a:xfrm>
            <a:off x="7255610" y="2249099"/>
            <a:ext cx="1402979" cy="365400"/>
          </a:xfrm>
          <a:prstGeom prst="homePlate">
            <a:avLst/>
          </a:prstGeom>
          <a:solidFill>
            <a:schemeClr val="accent5">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Type : API</a:t>
            </a:r>
          </a:p>
        </p:txBody>
      </p:sp>
      <p:pic>
        <p:nvPicPr>
          <p:cNvPr id="7" name="Picture 6">
            <a:extLst>
              <a:ext uri="{FF2B5EF4-FFF2-40B4-BE49-F238E27FC236}">
                <a16:creationId xmlns:a16="http://schemas.microsoft.com/office/drawing/2014/main" id="{A5F498AE-59E3-4A02-8589-185EAEEF3545}"/>
              </a:ext>
            </a:extLst>
          </p:cNvPr>
          <p:cNvPicPr>
            <a:picLocks noChangeAspect="1"/>
          </p:cNvPicPr>
          <p:nvPr/>
        </p:nvPicPr>
        <p:blipFill>
          <a:blip r:embed="rId6"/>
          <a:stretch>
            <a:fillRect/>
          </a:stretch>
        </p:blipFill>
        <p:spPr>
          <a:xfrm>
            <a:off x="2274870" y="1705948"/>
            <a:ext cx="2638564" cy="1138428"/>
          </a:xfrm>
          <a:prstGeom prst="rect">
            <a:avLst/>
          </a:prstGeom>
        </p:spPr>
      </p:pic>
      <p:cxnSp>
        <p:nvCxnSpPr>
          <p:cNvPr id="78" name="Straight Arrow Connector 77">
            <a:extLst>
              <a:ext uri="{FF2B5EF4-FFF2-40B4-BE49-F238E27FC236}">
                <a16:creationId xmlns:a16="http://schemas.microsoft.com/office/drawing/2014/main" id="{60E1F630-7F3C-436A-BBDF-F962C4EA1123}"/>
              </a:ext>
            </a:extLst>
          </p:cNvPr>
          <p:cNvCxnSpPr>
            <a:cxnSpLocks/>
            <a:stCxn id="56" idx="2"/>
          </p:cNvCxnSpPr>
          <p:nvPr/>
        </p:nvCxnSpPr>
        <p:spPr>
          <a:xfrm flipH="1">
            <a:off x="1196011" y="2789845"/>
            <a:ext cx="4750948" cy="1593527"/>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D32CDFBA-AB07-4317-887F-5D516E401B91}"/>
              </a:ext>
            </a:extLst>
          </p:cNvPr>
          <p:cNvCxnSpPr>
            <a:cxnSpLocks/>
            <a:stCxn id="56" idx="2"/>
            <a:endCxn id="28" idx="0"/>
          </p:cNvCxnSpPr>
          <p:nvPr/>
        </p:nvCxnSpPr>
        <p:spPr>
          <a:xfrm flipH="1">
            <a:off x="2993513" y="2789845"/>
            <a:ext cx="2953446" cy="1593527"/>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F0EC7A00-4FE2-4B57-A0E2-321D84D55B11}"/>
              </a:ext>
            </a:extLst>
          </p:cNvPr>
          <p:cNvCxnSpPr>
            <a:cxnSpLocks/>
            <a:stCxn id="56" idx="2"/>
            <a:endCxn id="47" idx="0"/>
          </p:cNvCxnSpPr>
          <p:nvPr/>
        </p:nvCxnSpPr>
        <p:spPr>
          <a:xfrm flipH="1">
            <a:off x="4987317" y="2789845"/>
            <a:ext cx="959642" cy="1593527"/>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3E1878FE-D214-4E54-B856-7D5E6FE82B59}"/>
              </a:ext>
            </a:extLst>
          </p:cNvPr>
          <p:cNvCxnSpPr>
            <a:cxnSpLocks/>
            <a:stCxn id="56" idx="2"/>
            <a:endCxn id="50" idx="0"/>
          </p:cNvCxnSpPr>
          <p:nvPr/>
        </p:nvCxnSpPr>
        <p:spPr>
          <a:xfrm>
            <a:off x="5946959" y="2789845"/>
            <a:ext cx="959643" cy="1593527"/>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105900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1"/>
                                        </p:tgtEl>
                                        <p:attrNameLst>
                                          <p:attrName>style.visibility</p:attrName>
                                        </p:attrNameLst>
                                      </p:cBhvr>
                                      <p:to>
                                        <p:strVal val="visible"/>
                                      </p:to>
                                    </p:set>
                                    <p:animEffect transition="in" filter="fade">
                                      <p:cBhvr>
                                        <p:cTn id="10" dur="500"/>
                                        <p:tgtEl>
                                          <p:spTgt spid="6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2"/>
                                        </p:tgtEl>
                                        <p:attrNameLst>
                                          <p:attrName>style.visibility</p:attrName>
                                        </p:attrNameLst>
                                      </p:cBhvr>
                                      <p:to>
                                        <p:strVal val="visible"/>
                                      </p:to>
                                    </p:set>
                                    <p:animEffect transition="in" filter="fade">
                                      <p:cBhvr>
                                        <p:cTn id="13" dur="500"/>
                                        <p:tgtEl>
                                          <p:spTgt spid="62"/>
                                        </p:tgtEl>
                                      </p:cBhvr>
                                    </p:animEffect>
                                  </p:childTnLst>
                                </p:cTn>
                              </p:par>
                              <p:par>
                                <p:cTn id="14" presetID="10" presetClass="entr" presetSubtype="0" fill="hold" nodeType="with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500"/>
                                        <p:tgtEl>
                                          <p:spTgt spid="2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3"/>
                                        </p:tgtEl>
                                        <p:attrNameLst>
                                          <p:attrName>style.visibility</p:attrName>
                                        </p:attrNameLst>
                                      </p:cBhvr>
                                      <p:to>
                                        <p:strVal val="visible"/>
                                      </p:to>
                                    </p:set>
                                    <p:animEffect transition="in" filter="fade">
                                      <p:cBhvr>
                                        <p:cTn id="19" dur="500"/>
                                        <p:tgtEl>
                                          <p:spTgt spid="6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4"/>
                                        </p:tgtEl>
                                        <p:attrNameLst>
                                          <p:attrName>style.visibility</p:attrName>
                                        </p:attrNameLst>
                                      </p:cBhvr>
                                      <p:to>
                                        <p:strVal val="visible"/>
                                      </p:to>
                                    </p:set>
                                    <p:animEffect transition="in" filter="fade">
                                      <p:cBhvr>
                                        <p:cTn id="22" dur="500"/>
                                        <p:tgtEl>
                                          <p:spTgt spid="64"/>
                                        </p:tgtEl>
                                      </p:cBhvr>
                                    </p:animEffect>
                                  </p:childTnLst>
                                </p:cTn>
                              </p:par>
                              <p:par>
                                <p:cTn id="23" presetID="10" presetClass="entr" presetSubtype="0" fill="hold" nodeType="withEffect">
                                  <p:stCondLst>
                                    <p:cond delay="0"/>
                                  </p:stCondLst>
                                  <p:childTnLst>
                                    <p:set>
                                      <p:cBhvr>
                                        <p:cTn id="24" dur="1" fill="hold">
                                          <p:stCondLst>
                                            <p:cond delay="0"/>
                                          </p:stCondLst>
                                        </p:cTn>
                                        <p:tgtEl>
                                          <p:spTgt spid="46"/>
                                        </p:tgtEl>
                                        <p:attrNameLst>
                                          <p:attrName>style.visibility</p:attrName>
                                        </p:attrNameLst>
                                      </p:cBhvr>
                                      <p:to>
                                        <p:strVal val="visible"/>
                                      </p:to>
                                    </p:set>
                                    <p:animEffect transition="in" filter="fade">
                                      <p:cBhvr>
                                        <p:cTn id="25" dur="500"/>
                                        <p:tgtEl>
                                          <p:spTgt spid="4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9"/>
                                        </p:tgtEl>
                                        <p:attrNameLst>
                                          <p:attrName>style.visibility</p:attrName>
                                        </p:attrNameLst>
                                      </p:cBhvr>
                                      <p:to>
                                        <p:strVal val="visible"/>
                                      </p:to>
                                    </p:set>
                                    <p:animEffect transition="in" filter="fade">
                                      <p:cBhvr>
                                        <p:cTn id="28" dur="500"/>
                                        <p:tgtEl>
                                          <p:spTgt spid="6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70"/>
                                        </p:tgtEl>
                                        <p:attrNameLst>
                                          <p:attrName>style.visibility</p:attrName>
                                        </p:attrNameLst>
                                      </p:cBhvr>
                                      <p:to>
                                        <p:strVal val="visible"/>
                                      </p:to>
                                    </p:set>
                                    <p:animEffect transition="in" filter="fade">
                                      <p:cBhvr>
                                        <p:cTn id="31" dur="500"/>
                                        <p:tgtEl>
                                          <p:spTgt spid="70"/>
                                        </p:tgtEl>
                                      </p:cBhvr>
                                    </p:animEffect>
                                  </p:childTnLst>
                                </p:cTn>
                              </p:par>
                              <p:par>
                                <p:cTn id="32" presetID="10" presetClass="entr" presetSubtype="0" fill="hold" nodeType="withEffect">
                                  <p:stCondLst>
                                    <p:cond delay="0"/>
                                  </p:stCondLst>
                                  <p:childTnLst>
                                    <p:set>
                                      <p:cBhvr>
                                        <p:cTn id="33" dur="1" fill="hold">
                                          <p:stCondLst>
                                            <p:cond delay="0"/>
                                          </p:stCondLst>
                                        </p:cTn>
                                        <p:tgtEl>
                                          <p:spTgt spid="49"/>
                                        </p:tgtEl>
                                        <p:attrNameLst>
                                          <p:attrName>style.visibility</p:attrName>
                                        </p:attrNameLst>
                                      </p:cBhvr>
                                      <p:to>
                                        <p:strVal val="visible"/>
                                      </p:to>
                                    </p:set>
                                    <p:animEffect transition="in" filter="fade">
                                      <p:cBhvr>
                                        <p:cTn id="34" dur="500"/>
                                        <p:tgtEl>
                                          <p:spTgt spid="49"/>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65"/>
                                        </p:tgtEl>
                                        <p:attrNameLst>
                                          <p:attrName>style.visibility</p:attrName>
                                        </p:attrNameLst>
                                      </p:cBhvr>
                                      <p:to>
                                        <p:strVal val="visible"/>
                                      </p:to>
                                    </p:set>
                                    <p:animEffect transition="in" filter="fade">
                                      <p:cBhvr>
                                        <p:cTn id="37" dur="500"/>
                                        <p:tgtEl>
                                          <p:spTgt spid="65"/>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66"/>
                                        </p:tgtEl>
                                        <p:attrNameLst>
                                          <p:attrName>style.visibility</p:attrName>
                                        </p:attrNameLst>
                                      </p:cBhvr>
                                      <p:to>
                                        <p:strVal val="visible"/>
                                      </p:to>
                                    </p:set>
                                    <p:animEffect transition="in" filter="fade">
                                      <p:cBhvr>
                                        <p:cTn id="40" dur="500"/>
                                        <p:tgtEl>
                                          <p:spTgt spid="66"/>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52"/>
                                        </p:tgtEl>
                                        <p:attrNameLst>
                                          <p:attrName>style.visibility</p:attrName>
                                        </p:attrNameLst>
                                      </p:cBhvr>
                                      <p:to>
                                        <p:strVal val="visible"/>
                                      </p:to>
                                    </p:set>
                                    <p:animEffect transition="in" filter="fade">
                                      <p:cBhvr>
                                        <p:cTn id="45" dur="500"/>
                                        <p:tgtEl>
                                          <p:spTgt spid="52"/>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67"/>
                                        </p:tgtEl>
                                        <p:attrNameLst>
                                          <p:attrName>style.visibility</p:attrName>
                                        </p:attrNameLst>
                                      </p:cBhvr>
                                      <p:to>
                                        <p:strVal val="visible"/>
                                      </p:to>
                                    </p:set>
                                    <p:animEffect transition="in" filter="fade">
                                      <p:cBhvr>
                                        <p:cTn id="48" dur="500"/>
                                        <p:tgtEl>
                                          <p:spTgt spid="67"/>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68"/>
                                        </p:tgtEl>
                                        <p:attrNameLst>
                                          <p:attrName>style.visibility</p:attrName>
                                        </p:attrNameLst>
                                      </p:cBhvr>
                                      <p:to>
                                        <p:strVal val="visible"/>
                                      </p:to>
                                    </p:set>
                                    <p:animEffect transition="in" filter="fade">
                                      <p:cBhvr>
                                        <p:cTn id="51" dur="500"/>
                                        <p:tgtEl>
                                          <p:spTgt spid="68"/>
                                        </p:tgtEl>
                                      </p:cBhvr>
                                    </p:animEffect>
                                  </p:childTnLst>
                                </p:cTn>
                              </p:par>
                              <p:par>
                                <p:cTn id="52" presetID="10" presetClass="entr" presetSubtype="0" fill="hold" nodeType="withEffect">
                                  <p:stCondLst>
                                    <p:cond delay="0"/>
                                  </p:stCondLst>
                                  <p:childTnLst>
                                    <p:set>
                                      <p:cBhvr>
                                        <p:cTn id="53" dur="1" fill="hold">
                                          <p:stCondLst>
                                            <p:cond delay="0"/>
                                          </p:stCondLst>
                                        </p:cTn>
                                        <p:tgtEl>
                                          <p:spTgt spid="55"/>
                                        </p:tgtEl>
                                        <p:attrNameLst>
                                          <p:attrName>style.visibility</p:attrName>
                                        </p:attrNameLst>
                                      </p:cBhvr>
                                      <p:to>
                                        <p:strVal val="visible"/>
                                      </p:to>
                                    </p:set>
                                    <p:animEffect transition="in" filter="fade">
                                      <p:cBhvr>
                                        <p:cTn id="54" dur="500"/>
                                        <p:tgtEl>
                                          <p:spTgt spid="55"/>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73"/>
                                        </p:tgtEl>
                                        <p:attrNameLst>
                                          <p:attrName>style.visibility</p:attrName>
                                        </p:attrNameLst>
                                      </p:cBhvr>
                                      <p:to>
                                        <p:strVal val="visible"/>
                                      </p:to>
                                    </p:set>
                                    <p:animEffect transition="in" filter="fade">
                                      <p:cBhvr>
                                        <p:cTn id="57" dur="500"/>
                                        <p:tgtEl>
                                          <p:spTgt spid="73"/>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74"/>
                                        </p:tgtEl>
                                        <p:attrNameLst>
                                          <p:attrName>style.visibility</p:attrName>
                                        </p:attrNameLst>
                                      </p:cBhvr>
                                      <p:to>
                                        <p:strVal val="visible"/>
                                      </p:to>
                                    </p:set>
                                    <p:animEffect transition="in" filter="fade">
                                      <p:cBhvr>
                                        <p:cTn id="60" dur="500"/>
                                        <p:tgtEl>
                                          <p:spTgt spid="74"/>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56"/>
                                        </p:tgtEl>
                                        <p:attrNameLst>
                                          <p:attrName>style.visibility</p:attrName>
                                        </p:attrNameLst>
                                      </p:cBhvr>
                                      <p:to>
                                        <p:strVal val="visible"/>
                                      </p:to>
                                    </p:set>
                                    <p:animEffect transition="in" filter="fade">
                                      <p:cBhvr>
                                        <p:cTn id="65" dur="500"/>
                                        <p:tgtEl>
                                          <p:spTgt spid="56"/>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75"/>
                                        </p:tgtEl>
                                        <p:attrNameLst>
                                          <p:attrName>style.visibility</p:attrName>
                                        </p:attrNameLst>
                                      </p:cBhvr>
                                      <p:to>
                                        <p:strVal val="visible"/>
                                      </p:to>
                                    </p:set>
                                    <p:animEffect transition="in" filter="fade">
                                      <p:cBhvr>
                                        <p:cTn id="70" dur="500"/>
                                        <p:tgtEl>
                                          <p:spTgt spid="75"/>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76"/>
                                        </p:tgtEl>
                                        <p:attrNameLst>
                                          <p:attrName>style.visibility</p:attrName>
                                        </p:attrNameLst>
                                      </p:cBhvr>
                                      <p:to>
                                        <p:strVal val="visible"/>
                                      </p:to>
                                    </p:set>
                                    <p:animEffect transition="in" filter="fade">
                                      <p:cBhvr>
                                        <p:cTn id="73" dur="500"/>
                                        <p:tgtEl>
                                          <p:spTgt spid="76"/>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nodeType="clickEffect">
                                  <p:stCondLst>
                                    <p:cond delay="0"/>
                                  </p:stCondLst>
                                  <p:childTnLst>
                                    <p:set>
                                      <p:cBhvr>
                                        <p:cTn id="77" dur="1" fill="hold">
                                          <p:stCondLst>
                                            <p:cond delay="0"/>
                                          </p:stCondLst>
                                        </p:cTn>
                                        <p:tgtEl>
                                          <p:spTgt spid="7"/>
                                        </p:tgtEl>
                                        <p:attrNameLst>
                                          <p:attrName>style.visibility</p:attrName>
                                        </p:attrNameLst>
                                      </p:cBhvr>
                                      <p:to>
                                        <p:strVal val="visible"/>
                                      </p:to>
                                    </p:set>
                                    <p:animEffect transition="in" filter="fade">
                                      <p:cBhvr>
                                        <p:cTn id="78" dur="500"/>
                                        <p:tgtEl>
                                          <p:spTgt spid="7"/>
                                        </p:tgtEl>
                                      </p:cBhvr>
                                    </p:animEffect>
                                  </p:childTnLst>
                                </p:cTn>
                              </p:par>
                            </p:childTnLst>
                          </p:cTn>
                        </p:par>
                      </p:childTnLst>
                    </p:cTn>
                  </p:par>
                  <p:par>
                    <p:cTn id="79" fill="hold">
                      <p:stCondLst>
                        <p:cond delay="indefinite"/>
                      </p:stCondLst>
                      <p:childTnLst>
                        <p:par>
                          <p:cTn id="80" fill="hold">
                            <p:stCondLst>
                              <p:cond delay="0"/>
                            </p:stCondLst>
                            <p:childTnLst>
                              <p:par>
                                <p:cTn id="81" presetID="22" presetClass="entr" presetSubtype="1" fill="hold" nodeType="clickEffect">
                                  <p:stCondLst>
                                    <p:cond delay="0"/>
                                  </p:stCondLst>
                                  <p:childTnLst>
                                    <p:set>
                                      <p:cBhvr>
                                        <p:cTn id="82" dur="1" fill="hold">
                                          <p:stCondLst>
                                            <p:cond delay="0"/>
                                          </p:stCondLst>
                                        </p:cTn>
                                        <p:tgtEl>
                                          <p:spTgt spid="81"/>
                                        </p:tgtEl>
                                        <p:attrNameLst>
                                          <p:attrName>style.visibility</p:attrName>
                                        </p:attrNameLst>
                                      </p:cBhvr>
                                      <p:to>
                                        <p:strVal val="visible"/>
                                      </p:to>
                                    </p:set>
                                    <p:animEffect transition="in" filter="wipe(up)">
                                      <p:cBhvr>
                                        <p:cTn id="83" dur="500"/>
                                        <p:tgtEl>
                                          <p:spTgt spid="81"/>
                                        </p:tgtEl>
                                      </p:cBhvr>
                                    </p:animEffect>
                                  </p:childTnLst>
                                </p:cTn>
                              </p:par>
                              <p:par>
                                <p:cTn id="84" presetID="22" presetClass="entr" presetSubtype="1" fill="hold" nodeType="withEffect">
                                  <p:stCondLst>
                                    <p:cond delay="0"/>
                                  </p:stCondLst>
                                  <p:childTnLst>
                                    <p:set>
                                      <p:cBhvr>
                                        <p:cTn id="85" dur="1" fill="hold">
                                          <p:stCondLst>
                                            <p:cond delay="0"/>
                                          </p:stCondLst>
                                        </p:cTn>
                                        <p:tgtEl>
                                          <p:spTgt spid="80"/>
                                        </p:tgtEl>
                                        <p:attrNameLst>
                                          <p:attrName>style.visibility</p:attrName>
                                        </p:attrNameLst>
                                      </p:cBhvr>
                                      <p:to>
                                        <p:strVal val="visible"/>
                                      </p:to>
                                    </p:set>
                                    <p:animEffect transition="in" filter="wipe(up)">
                                      <p:cBhvr>
                                        <p:cTn id="86" dur="500"/>
                                        <p:tgtEl>
                                          <p:spTgt spid="80"/>
                                        </p:tgtEl>
                                      </p:cBhvr>
                                    </p:animEffect>
                                  </p:childTnLst>
                                </p:cTn>
                              </p:par>
                              <p:par>
                                <p:cTn id="87" presetID="22" presetClass="entr" presetSubtype="1" fill="hold" nodeType="withEffect">
                                  <p:stCondLst>
                                    <p:cond delay="0"/>
                                  </p:stCondLst>
                                  <p:childTnLst>
                                    <p:set>
                                      <p:cBhvr>
                                        <p:cTn id="88" dur="1" fill="hold">
                                          <p:stCondLst>
                                            <p:cond delay="0"/>
                                          </p:stCondLst>
                                        </p:cTn>
                                        <p:tgtEl>
                                          <p:spTgt spid="79"/>
                                        </p:tgtEl>
                                        <p:attrNameLst>
                                          <p:attrName>style.visibility</p:attrName>
                                        </p:attrNameLst>
                                      </p:cBhvr>
                                      <p:to>
                                        <p:strVal val="visible"/>
                                      </p:to>
                                    </p:set>
                                    <p:animEffect transition="in" filter="wipe(up)">
                                      <p:cBhvr>
                                        <p:cTn id="89" dur="500"/>
                                        <p:tgtEl>
                                          <p:spTgt spid="79"/>
                                        </p:tgtEl>
                                      </p:cBhvr>
                                    </p:animEffect>
                                  </p:childTnLst>
                                </p:cTn>
                              </p:par>
                              <p:par>
                                <p:cTn id="90" presetID="22" presetClass="entr" presetSubtype="1" fill="hold" nodeType="withEffect">
                                  <p:stCondLst>
                                    <p:cond delay="0"/>
                                  </p:stCondLst>
                                  <p:childTnLst>
                                    <p:set>
                                      <p:cBhvr>
                                        <p:cTn id="91" dur="1" fill="hold">
                                          <p:stCondLst>
                                            <p:cond delay="0"/>
                                          </p:stCondLst>
                                        </p:cTn>
                                        <p:tgtEl>
                                          <p:spTgt spid="78"/>
                                        </p:tgtEl>
                                        <p:attrNameLst>
                                          <p:attrName>style.visibility</p:attrName>
                                        </p:attrNameLst>
                                      </p:cBhvr>
                                      <p:to>
                                        <p:strVal val="visible"/>
                                      </p:to>
                                    </p:set>
                                    <p:animEffect transition="in" filter="wipe(up)">
                                      <p:cBhvr>
                                        <p:cTn id="92"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P spid="62" grpId="0" animBg="1"/>
      <p:bldP spid="63" grpId="0" animBg="1"/>
      <p:bldP spid="64" grpId="0" animBg="1"/>
      <p:bldP spid="65" grpId="0" animBg="1"/>
      <p:bldP spid="66" grpId="0" animBg="1"/>
      <p:bldP spid="67" grpId="0" animBg="1"/>
      <p:bldP spid="68" grpId="0" animBg="1"/>
      <p:bldP spid="69" grpId="0" animBg="1"/>
      <p:bldP spid="70" grpId="0" animBg="1"/>
      <p:bldP spid="73" grpId="0" animBg="1"/>
      <p:bldP spid="74" grpId="0" animBg="1"/>
      <p:bldP spid="75" grpId="0" animBg="1"/>
      <p:bldP spid="76" grpId="0" animBg="1"/>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4A87B21-B325-4FF7-B10F-1B004F1BA2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80" y="196531"/>
            <a:ext cx="1061812" cy="1036410"/>
          </a:xfrm>
          <a:prstGeom prst="rect">
            <a:avLst/>
          </a:prstGeom>
        </p:spPr>
      </p:pic>
      <p:sp>
        <p:nvSpPr>
          <p:cNvPr id="11" name="TextBox 10">
            <a:extLst>
              <a:ext uri="{FF2B5EF4-FFF2-40B4-BE49-F238E27FC236}">
                <a16:creationId xmlns:a16="http://schemas.microsoft.com/office/drawing/2014/main" id="{F47C1FD8-AF3E-4F53-9E69-70B5977E0EA6}"/>
              </a:ext>
            </a:extLst>
          </p:cNvPr>
          <p:cNvSpPr txBox="1"/>
          <p:nvPr/>
        </p:nvSpPr>
        <p:spPr>
          <a:xfrm>
            <a:off x="478054" y="360886"/>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Different Type of Services</a:t>
            </a:r>
          </a:p>
        </p:txBody>
      </p:sp>
      <p:sp>
        <p:nvSpPr>
          <p:cNvPr id="3" name="TextBox 2">
            <a:extLst>
              <a:ext uri="{FF2B5EF4-FFF2-40B4-BE49-F238E27FC236}">
                <a16:creationId xmlns:a16="http://schemas.microsoft.com/office/drawing/2014/main" id="{DB3EC662-B94C-4EF3-B8F6-7DBCF5E6DBEC}"/>
              </a:ext>
            </a:extLst>
          </p:cNvPr>
          <p:cNvSpPr txBox="1"/>
          <p:nvPr/>
        </p:nvSpPr>
        <p:spPr>
          <a:xfrm>
            <a:off x="928687" y="1857374"/>
            <a:ext cx="5686425" cy="2212722"/>
          </a:xfrm>
          <a:prstGeom prst="rect">
            <a:avLst/>
          </a:prstGeom>
          <a:noFill/>
        </p:spPr>
        <p:txBody>
          <a:bodyPr wrap="square" lIns="182880" tIns="146304" rIns="182880" bIns="146304" rtlCol="0">
            <a:spAutoFit/>
          </a:bodyPr>
          <a:lstStyle/>
          <a:p>
            <a:pPr marL="336076" marR="0" lvl="0" indent="-336076" algn="l" defTabSz="914178"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4019" b="0" i="0" u="none" strike="noStrike" kern="1200" cap="none" spc="0" normalizeH="0" baseline="0" noProof="0" dirty="0" err="1">
                <a:ln>
                  <a:noFill/>
                </a:ln>
                <a:gradFill>
                  <a:gsLst>
                    <a:gs pos="1250">
                      <a:srgbClr val="505050"/>
                    </a:gs>
                    <a:gs pos="100000">
                      <a:srgbClr val="505050"/>
                    </a:gs>
                  </a:gsLst>
                  <a:lin ang="5400000" scaled="0"/>
                </a:gradFill>
                <a:effectLst/>
                <a:uLnTx/>
                <a:uFillTx/>
                <a:latin typeface="Segoe UI Light"/>
                <a:ea typeface="+mn-ea"/>
                <a:cs typeface="+mn-cs"/>
              </a:rPr>
              <a:t>ClusterIP</a:t>
            </a:r>
            <a:r>
              <a:rPr kumimoji="0" lang="en-US" sz="4019"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Light"/>
                <a:ea typeface="+mn-ea"/>
                <a:cs typeface="+mn-cs"/>
              </a:rPr>
              <a:t> (default)</a:t>
            </a:r>
          </a:p>
          <a:p>
            <a:pPr marL="336076" marR="0" lvl="0" indent="-336076" algn="l" defTabSz="914178"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4019" b="0" i="0" u="none" strike="noStrike" kern="1200" cap="none" spc="0" normalizeH="0" baseline="0" noProof="0" dirty="0" err="1">
                <a:ln>
                  <a:noFill/>
                </a:ln>
                <a:gradFill>
                  <a:gsLst>
                    <a:gs pos="1250">
                      <a:srgbClr val="505050"/>
                    </a:gs>
                    <a:gs pos="100000">
                      <a:srgbClr val="505050"/>
                    </a:gs>
                  </a:gsLst>
                  <a:lin ang="5400000" scaled="0"/>
                </a:gradFill>
                <a:effectLst/>
                <a:uLnTx/>
                <a:uFillTx/>
                <a:latin typeface="Segoe UI Light"/>
                <a:ea typeface="+mn-ea"/>
                <a:cs typeface="+mn-cs"/>
              </a:rPr>
              <a:t>LoadBalancer</a:t>
            </a:r>
            <a:endParaRPr kumimoji="0" lang="en-US" sz="4019"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Light"/>
              <a:ea typeface="+mn-ea"/>
              <a:cs typeface="+mn-cs"/>
            </a:endParaRPr>
          </a:p>
          <a:p>
            <a:pPr marL="336076" indent="-336076" defTabSz="914178">
              <a:lnSpc>
                <a:spcPct val="90000"/>
              </a:lnSpc>
              <a:spcBef>
                <a:spcPct val="20000"/>
              </a:spcBef>
              <a:buSzPct val="90000"/>
              <a:buFont typeface="Arial" pitchFamily="34" charset="0"/>
              <a:buChar char="•"/>
              <a:defRPr/>
            </a:pPr>
            <a:r>
              <a:rPr kumimoji="0" lang="en-US" sz="4019" b="0" i="0" u="none" strike="sngStrike" kern="1200" cap="none" spc="0" normalizeH="0" baseline="0" noProof="0" dirty="0" err="1">
                <a:ln>
                  <a:noFill/>
                </a:ln>
                <a:gradFill>
                  <a:gsLst>
                    <a:gs pos="1250">
                      <a:srgbClr val="505050"/>
                    </a:gs>
                    <a:gs pos="100000">
                      <a:srgbClr val="505050"/>
                    </a:gs>
                  </a:gsLst>
                  <a:lin ang="5400000" scaled="0"/>
                </a:gradFill>
                <a:effectLst/>
                <a:uLnTx/>
                <a:uFillTx/>
                <a:latin typeface="Segoe UI Light"/>
                <a:ea typeface="+mn-ea"/>
                <a:cs typeface="+mn-cs"/>
              </a:rPr>
              <a:t>NodePort</a:t>
            </a:r>
            <a:endParaRPr kumimoji="0" lang="en-US" sz="4019" b="0" i="0" u="none" strike="sngStrike" kern="1200" cap="none" spc="0" normalizeH="0" baseline="0" noProof="0" dirty="0">
              <a:ln>
                <a:noFill/>
              </a:ln>
              <a:gradFill>
                <a:gsLst>
                  <a:gs pos="1250">
                    <a:srgbClr val="505050"/>
                  </a:gs>
                  <a:gs pos="100000">
                    <a:srgbClr val="505050"/>
                  </a:gs>
                </a:gsLst>
                <a:lin ang="5400000" scaled="0"/>
              </a:gradFill>
              <a:effectLst/>
              <a:uLnTx/>
              <a:uFillTx/>
              <a:latin typeface="Segoe UI Light"/>
              <a:ea typeface="+mn-ea"/>
              <a:cs typeface="+mn-cs"/>
            </a:endParaRPr>
          </a:p>
        </p:txBody>
      </p:sp>
    </p:spTree>
    <p:extLst>
      <p:ext uri="{BB962C8B-B14F-4D97-AF65-F5344CB8AC3E}">
        <p14:creationId xmlns:p14="http://schemas.microsoft.com/office/powerpoint/2010/main" val="1775550094"/>
      </p:ext>
    </p:extLst>
  </p:cSld>
  <p:clrMapOvr>
    <a:masterClrMapping/>
  </p:clrMapOvr>
  <p:transition>
    <p:fade/>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4A87B21-B325-4FF7-B10F-1B004F1BA2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80" y="196531"/>
            <a:ext cx="1061812" cy="1036410"/>
          </a:xfrm>
          <a:prstGeom prst="rect">
            <a:avLst/>
          </a:prstGeom>
        </p:spPr>
      </p:pic>
      <p:sp>
        <p:nvSpPr>
          <p:cNvPr id="11" name="TextBox 10">
            <a:extLst>
              <a:ext uri="{FF2B5EF4-FFF2-40B4-BE49-F238E27FC236}">
                <a16:creationId xmlns:a16="http://schemas.microsoft.com/office/drawing/2014/main" id="{F47C1FD8-AF3E-4F53-9E69-70B5977E0EA6}"/>
              </a:ext>
            </a:extLst>
          </p:cNvPr>
          <p:cNvSpPr txBox="1"/>
          <p:nvPr/>
        </p:nvSpPr>
        <p:spPr>
          <a:xfrm>
            <a:off x="478054" y="360886"/>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Networking – Service : </a:t>
            </a:r>
            <a:r>
              <a:rPr kumimoji="0" lang="en-US" sz="4800" b="0" i="0" u="none" strike="noStrike" kern="1200" cap="none" spc="0" normalizeH="0" baseline="0" noProof="0" dirty="0" err="1">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ClusterIP</a:t>
            </a:r>
            <a:endParaRPr kumimoji="0" lang="en-US" sz="4800" b="0" i="0" u="none" strike="noStrike" kern="120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endParaRPr>
          </a:p>
        </p:txBody>
      </p:sp>
      <p:pic>
        <p:nvPicPr>
          <p:cNvPr id="6" name="Picture 5">
            <a:extLst>
              <a:ext uri="{FF2B5EF4-FFF2-40B4-BE49-F238E27FC236}">
                <a16:creationId xmlns:a16="http://schemas.microsoft.com/office/drawing/2014/main" id="{DC68171E-D042-4F4D-B94E-39E027D694E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63138" y="1836129"/>
            <a:ext cx="4002004" cy="4468120"/>
          </a:xfrm>
          <a:prstGeom prst="rect">
            <a:avLst/>
          </a:prstGeom>
        </p:spPr>
      </p:pic>
      <p:sp>
        <p:nvSpPr>
          <p:cNvPr id="8" name="Rectangle 7">
            <a:extLst>
              <a:ext uri="{FF2B5EF4-FFF2-40B4-BE49-F238E27FC236}">
                <a16:creationId xmlns:a16="http://schemas.microsoft.com/office/drawing/2014/main" id="{228FA7B1-C383-43BB-83F5-50AFDB7A1744}"/>
              </a:ext>
            </a:extLst>
          </p:cNvPr>
          <p:cNvSpPr/>
          <p:nvPr/>
        </p:nvSpPr>
        <p:spPr>
          <a:xfrm>
            <a:off x="6096000" y="2395141"/>
            <a:ext cx="6096000" cy="369332"/>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pic>
        <p:nvPicPr>
          <p:cNvPr id="9" name="Picture 8">
            <a:extLst>
              <a:ext uri="{FF2B5EF4-FFF2-40B4-BE49-F238E27FC236}">
                <a16:creationId xmlns:a16="http://schemas.microsoft.com/office/drawing/2014/main" id="{14E4697A-2CE4-4581-9125-5618FB4193C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05520" y="2117130"/>
            <a:ext cx="4954272" cy="3952796"/>
          </a:xfrm>
          <a:prstGeom prst="rect">
            <a:avLst/>
          </a:prstGeom>
        </p:spPr>
      </p:pic>
      <p:sp>
        <p:nvSpPr>
          <p:cNvPr id="2" name="Rectangle 1">
            <a:extLst>
              <a:ext uri="{FF2B5EF4-FFF2-40B4-BE49-F238E27FC236}">
                <a16:creationId xmlns:a16="http://schemas.microsoft.com/office/drawing/2014/main" id="{3C76E176-E8AC-44E6-8112-777B9150708C}"/>
              </a:ext>
            </a:extLst>
          </p:cNvPr>
          <p:cNvSpPr/>
          <p:nvPr/>
        </p:nvSpPr>
        <p:spPr bwMode="auto">
          <a:xfrm>
            <a:off x="914400" y="1567370"/>
            <a:ext cx="4085439" cy="214056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Rectangle 2">
            <a:extLst>
              <a:ext uri="{FF2B5EF4-FFF2-40B4-BE49-F238E27FC236}">
                <a16:creationId xmlns:a16="http://schemas.microsoft.com/office/drawing/2014/main" id="{04273B70-84AE-4F82-BB87-6F688D5DCF77}"/>
              </a:ext>
            </a:extLst>
          </p:cNvPr>
          <p:cNvSpPr/>
          <p:nvPr/>
        </p:nvSpPr>
        <p:spPr bwMode="auto">
          <a:xfrm>
            <a:off x="2809875" y="3726986"/>
            <a:ext cx="57150" cy="46877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Rectangle 3">
            <a:extLst>
              <a:ext uri="{FF2B5EF4-FFF2-40B4-BE49-F238E27FC236}">
                <a16:creationId xmlns:a16="http://schemas.microsoft.com/office/drawing/2014/main" id="{95CB3555-2E22-4FA8-B70C-A78E5CD7D575}"/>
              </a:ext>
            </a:extLst>
          </p:cNvPr>
          <p:cNvSpPr/>
          <p:nvPr/>
        </p:nvSpPr>
        <p:spPr bwMode="auto">
          <a:xfrm>
            <a:off x="3390900" y="3728014"/>
            <a:ext cx="57150" cy="46877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3" name="Straight Connector 12">
            <a:extLst>
              <a:ext uri="{FF2B5EF4-FFF2-40B4-BE49-F238E27FC236}">
                <a16:creationId xmlns:a16="http://schemas.microsoft.com/office/drawing/2014/main" id="{4101652F-2126-400F-BD33-812C22D3069D}"/>
              </a:ext>
            </a:extLst>
          </p:cNvPr>
          <p:cNvCxnSpPr/>
          <p:nvPr/>
        </p:nvCxnSpPr>
        <p:spPr>
          <a:xfrm>
            <a:off x="2624138" y="4090988"/>
            <a:ext cx="933450" cy="0"/>
          </a:xfrm>
          <a:prstGeom prst="line">
            <a:avLst/>
          </a:prstGeom>
          <a:ln w="19050">
            <a:solidFill>
              <a:schemeClr val="tx1">
                <a:lumMod val="50000"/>
              </a:schemeClr>
            </a:solidFill>
            <a:headEnd type="none"/>
            <a:tailEnd type="none"/>
          </a:ln>
        </p:spPr>
        <p:style>
          <a:lnRef idx="1">
            <a:schemeClr val="dk1"/>
          </a:lnRef>
          <a:fillRef idx="0">
            <a:schemeClr val="dk1"/>
          </a:fillRef>
          <a:effectRef idx="0">
            <a:schemeClr val="dk1"/>
          </a:effectRef>
          <a:fontRef idx="minor">
            <a:schemeClr val="tx1"/>
          </a:fontRef>
        </p:style>
      </p:cxnSp>
      <p:sp>
        <p:nvSpPr>
          <p:cNvPr id="10" name="Rectangle 9">
            <a:extLst>
              <a:ext uri="{FF2B5EF4-FFF2-40B4-BE49-F238E27FC236}">
                <a16:creationId xmlns:a16="http://schemas.microsoft.com/office/drawing/2014/main" id="{152BE776-942F-4A9C-AD2D-51E2F102B4FB}"/>
              </a:ext>
            </a:extLst>
          </p:cNvPr>
          <p:cNvSpPr/>
          <p:nvPr/>
        </p:nvSpPr>
        <p:spPr bwMode="auto">
          <a:xfrm>
            <a:off x="1290484" y="3435429"/>
            <a:ext cx="3709355" cy="413313"/>
          </a:xfrm>
          <a:prstGeom prst="rect">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6" name="Straight Connector 15">
            <a:extLst>
              <a:ext uri="{FF2B5EF4-FFF2-40B4-BE49-F238E27FC236}">
                <a16:creationId xmlns:a16="http://schemas.microsoft.com/office/drawing/2014/main" id="{C0C6AC17-E1D3-48A4-B1EB-8A86D9547ED1}"/>
              </a:ext>
            </a:extLst>
          </p:cNvPr>
          <p:cNvCxnSpPr/>
          <p:nvPr/>
        </p:nvCxnSpPr>
        <p:spPr>
          <a:xfrm>
            <a:off x="1290484" y="3848742"/>
            <a:ext cx="3709355" cy="0"/>
          </a:xfrm>
          <a:prstGeom prst="line">
            <a:avLst/>
          </a:prstGeom>
          <a:ln w="2857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45332001-0478-4407-9B80-E6DBAC12F52F}"/>
              </a:ext>
            </a:extLst>
          </p:cNvPr>
          <p:cNvPicPr>
            <a:picLocks noChangeAspect="1"/>
          </p:cNvPicPr>
          <p:nvPr/>
        </p:nvPicPr>
        <p:blipFill>
          <a:blip r:embed="rId6"/>
          <a:stretch>
            <a:fillRect/>
          </a:stretch>
        </p:blipFill>
        <p:spPr>
          <a:xfrm>
            <a:off x="2471442" y="3469464"/>
            <a:ext cx="1385395" cy="476940"/>
          </a:xfrm>
          <a:prstGeom prst="rect">
            <a:avLst/>
          </a:prstGeom>
        </p:spPr>
      </p:pic>
    </p:spTree>
    <p:extLst>
      <p:ext uri="{BB962C8B-B14F-4D97-AF65-F5344CB8AC3E}">
        <p14:creationId xmlns:p14="http://schemas.microsoft.com/office/powerpoint/2010/main" val="653698346"/>
      </p:ext>
    </p:extLst>
  </p:cSld>
  <p:clrMapOvr>
    <a:masterClrMapping/>
  </p:clrMapOvr>
  <p:transition>
    <p:fade/>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4A87B21-B325-4FF7-B10F-1B004F1BA2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80" y="196531"/>
            <a:ext cx="1061812" cy="1036410"/>
          </a:xfrm>
          <a:prstGeom prst="rect">
            <a:avLst/>
          </a:prstGeom>
        </p:spPr>
      </p:pic>
      <p:sp>
        <p:nvSpPr>
          <p:cNvPr id="11" name="TextBox 10">
            <a:extLst>
              <a:ext uri="{FF2B5EF4-FFF2-40B4-BE49-F238E27FC236}">
                <a16:creationId xmlns:a16="http://schemas.microsoft.com/office/drawing/2014/main" id="{F47C1FD8-AF3E-4F53-9E69-70B5977E0EA6}"/>
              </a:ext>
            </a:extLst>
          </p:cNvPr>
          <p:cNvSpPr txBox="1"/>
          <p:nvPr/>
        </p:nvSpPr>
        <p:spPr>
          <a:xfrm>
            <a:off x="478054" y="360886"/>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Networking – Service : </a:t>
            </a:r>
            <a:r>
              <a:rPr kumimoji="0" lang="en-US" sz="4800" b="0" i="0" u="none" strike="noStrike" kern="1200" cap="none" spc="0" normalizeH="0" baseline="0" noProof="0" dirty="0" err="1">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Loadbalancer</a:t>
            </a:r>
            <a:endParaRPr kumimoji="0" lang="en-US" sz="4800" b="0" i="0" u="none" strike="noStrike" kern="120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endParaRPr>
          </a:p>
        </p:txBody>
      </p:sp>
      <p:pic>
        <p:nvPicPr>
          <p:cNvPr id="6" name="Picture 5">
            <a:extLst>
              <a:ext uri="{FF2B5EF4-FFF2-40B4-BE49-F238E27FC236}">
                <a16:creationId xmlns:a16="http://schemas.microsoft.com/office/drawing/2014/main" id="{8BC28B03-3A37-4ECB-9705-6AE24607E59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8054" y="1690257"/>
            <a:ext cx="4491872" cy="5047821"/>
          </a:xfrm>
          <a:prstGeom prst="rect">
            <a:avLst/>
          </a:prstGeom>
        </p:spPr>
      </p:pic>
      <p:pic>
        <p:nvPicPr>
          <p:cNvPr id="8" name="Picture 7">
            <a:extLst>
              <a:ext uri="{FF2B5EF4-FFF2-40B4-BE49-F238E27FC236}">
                <a16:creationId xmlns:a16="http://schemas.microsoft.com/office/drawing/2014/main" id="{C23B759F-52E1-443F-815F-B34BB02F68D2}"/>
              </a:ext>
            </a:extLst>
          </p:cNvPr>
          <p:cNvPicPr>
            <a:picLocks noChangeAspect="1"/>
          </p:cNvPicPr>
          <p:nvPr/>
        </p:nvPicPr>
        <p:blipFill>
          <a:blip r:embed="rId5"/>
          <a:stretch>
            <a:fillRect/>
          </a:stretch>
        </p:blipFill>
        <p:spPr>
          <a:xfrm>
            <a:off x="7060590" y="1675639"/>
            <a:ext cx="4301798" cy="4985830"/>
          </a:xfrm>
          <a:prstGeom prst="rect">
            <a:avLst/>
          </a:prstGeom>
        </p:spPr>
      </p:pic>
    </p:spTree>
    <p:extLst>
      <p:ext uri="{BB962C8B-B14F-4D97-AF65-F5344CB8AC3E}">
        <p14:creationId xmlns:p14="http://schemas.microsoft.com/office/powerpoint/2010/main" val="2815355455"/>
      </p:ext>
    </p:extLst>
  </p:cSld>
  <p:clrMapOvr>
    <a:masterClrMapping/>
  </p:clrMapOvr>
  <p:transition>
    <p:fade/>
  </p:transition>
</p:sld>
</file>

<file path=ppt/slides/slide1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4A87B21-B325-4FF7-B10F-1B004F1BA2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80" y="196531"/>
            <a:ext cx="1061812" cy="1036410"/>
          </a:xfrm>
          <a:prstGeom prst="rect">
            <a:avLst/>
          </a:prstGeom>
        </p:spPr>
      </p:pic>
      <p:sp>
        <p:nvSpPr>
          <p:cNvPr id="11" name="TextBox 10">
            <a:extLst>
              <a:ext uri="{FF2B5EF4-FFF2-40B4-BE49-F238E27FC236}">
                <a16:creationId xmlns:a16="http://schemas.microsoft.com/office/drawing/2014/main" id="{F47C1FD8-AF3E-4F53-9E69-70B5977E0EA6}"/>
              </a:ext>
            </a:extLst>
          </p:cNvPr>
          <p:cNvSpPr txBox="1"/>
          <p:nvPr/>
        </p:nvSpPr>
        <p:spPr>
          <a:xfrm>
            <a:off x="478054" y="360886"/>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Networking – Service : </a:t>
            </a:r>
            <a:r>
              <a:rPr kumimoji="0" lang="en-US" sz="4800" b="0" i="0" u="none" strike="noStrike" kern="1200" cap="none" spc="0" normalizeH="0" baseline="0" noProof="0" dirty="0" err="1">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NodePort</a:t>
            </a:r>
            <a:endParaRPr kumimoji="0" lang="en-US" sz="4800" b="0" i="0" u="none" strike="noStrike" kern="120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endParaRPr>
          </a:p>
        </p:txBody>
      </p:sp>
      <p:pic>
        <p:nvPicPr>
          <p:cNvPr id="3" name="Picture 2">
            <a:extLst>
              <a:ext uri="{FF2B5EF4-FFF2-40B4-BE49-F238E27FC236}">
                <a16:creationId xmlns:a16="http://schemas.microsoft.com/office/drawing/2014/main" id="{58EACCE0-A8AB-4950-9352-9914215D2F0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0240" y="1567370"/>
            <a:ext cx="4822008" cy="5222691"/>
          </a:xfrm>
          <a:prstGeom prst="rect">
            <a:avLst/>
          </a:prstGeom>
        </p:spPr>
      </p:pic>
      <p:pic>
        <p:nvPicPr>
          <p:cNvPr id="4" name="Picture 3">
            <a:extLst>
              <a:ext uri="{FF2B5EF4-FFF2-40B4-BE49-F238E27FC236}">
                <a16:creationId xmlns:a16="http://schemas.microsoft.com/office/drawing/2014/main" id="{D81A3E28-C870-40A1-BC56-A277AE0D8244}"/>
              </a:ext>
            </a:extLst>
          </p:cNvPr>
          <p:cNvPicPr>
            <a:picLocks noChangeAspect="1"/>
          </p:cNvPicPr>
          <p:nvPr/>
        </p:nvPicPr>
        <p:blipFill>
          <a:blip r:embed="rId5"/>
          <a:stretch>
            <a:fillRect/>
          </a:stretch>
        </p:blipFill>
        <p:spPr>
          <a:xfrm>
            <a:off x="6371276" y="1810179"/>
            <a:ext cx="4946964" cy="4204541"/>
          </a:xfrm>
          <a:prstGeom prst="rect">
            <a:avLst/>
          </a:prstGeom>
        </p:spPr>
      </p:pic>
    </p:spTree>
    <p:extLst>
      <p:ext uri="{BB962C8B-B14F-4D97-AF65-F5344CB8AC3E}">
        <p14:creationId xmlns:p14="http://schemas.microsoft.com/office/powerpoint/2010/main" val="3127889922"/>
      </p:ext>
    </p:extLst>
  </p:cSld>
  <p:clrMapOvr>
    <a:masterClrMapping/>
  </p:clrMapOvr>
  <p:transition>
    <p:fade/>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4A87B21-B325-4FF7-B10F-1B004F1BA2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80" y="196531"/>
            <a:ext cx="1061812" cy="1036410"/>
          </a:xfrm>
          <a:prstGeom prst="rect">
            <a:avLst/>
          </a:prstGeom>
        </p:spPr>
      </p:pic>
      <p:sp>
        <p:nvSpPr>
          <p:cNvPr id="11" name="TextBox 10">
            <a:extLst>
              <a:ext uri="{FF2B5EF4-FFF2-40B4-BE49-F238E27FC236}">
                <a16:creationId xmlns:a16="http://schemas.microsoft.com/office/drawing/2014/main" id="{F47C1FD8-AF3E-4F53-9E69-70B5977E0EA6}"/>
              </a:ext>
            </a:extLst>
          </p:cNvPr>
          <p:cNvSpPr txBox="1"/>
          <p:nvPr/>
        </p:nvSpPr>
        <p:spPr>
          <a:xfrm>
            <a:off x="478054" y="360886"/>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Networking – Ingress</a:t>
            </a:r>
          </a:p>
        </p:txBody>
      </p:sp>
      <p:pic>
        <p:nvPicPr>
          <p:cNvPr id="3" name="Picture 2">
            <a:extLst>
              <a:ext uri="{FF2B5EF4-FFF2-40B4-BE49-F238E27FC236}">
                <a16:creationId xmlns:a16="http://schemas.microsoft.com/office/drawing/2014/main" id="{A67A2AF6-2C95-4DF1-8105-97ADC79001B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8095" y="1781604"/>
            <a:ext cx="6614580" cy="4274422"/>
          </a:xfrm>
          <a:prstGeom prst="rect">
            <a:avLst/>
          </a:prstGeom>
        </p:spPr>
      </p:pic>
      <p:pic>
        <p:nvPicPr>
          <p:cNvPr id="4" name="Picture 3">
            <a:extLst>
              <a:ext uri="{FF2B5EF4-FFF2-40B4-BE49-F238E27FC236}">
                <a16:creationId xmlns:a16="http://schemas.microsoft.com/office/drawing/2014/main" id="{C26D6DA2-96B4-4F32-B339-D2E1A22F380B}"/>
              </a:ext>
            </a:extLst>
          </p:cNvPr>
          <p:cNvPicPr>
            <a:picLocks noChangeAspect="1"/>
          </p:cNvPicPr>
          <p:nvPr/>
        </p:nvPicPr>
        <p:blipFill>
          <a:blip r:embed="rId5"/>
          <a:stretch>
            <a:fillRect/>
          </a:stretch>
        </p:blipFill>
        <p:spPr>
          <a:xfrm>
            <a:off x="7113127" y="1542874"/>
            <a:ext cx="5015564" cy="4751882"/>
          </a:xfrm>
          <a:prstGeom prst="rect">
            <a:avLst/>
          </a:prstGeom>
        </p:spPr>
      </p:pic>
    </p:spTree>
    <p:extLst>
      <p:ext uri="{BB962C8B-B14F-4D97-AF65-F5344CB8AC3E}">
        <p14:creationId xmlns:p14="http://schemas.microsoft.com/office/powerpoint/2010/main" val="3938336389"/>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 name="Rectangle 8"/>
          <p:cNvSpPr/>
          <p:nvPr/>
        </p:nvSpPr>
        <p:spPr bwMode="auto">
          <a:xfrm>
            <a:off x="6563485" y="1196615"/>
            <a:ext cx="4583219"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32" name="Rectangle 31"/>
          <p:cNvSpPr/>
          <p:nvPr/>
        </p:nvSpPr>
        <p:spPr bwMode="auto">
          <a:xfrm>
            <a:off x="9721811" y="1749454"/>
            <a:ext cx="1242438"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5" name="Rectangle 4"/>
          <p:cNvSpPr/>
          <p:nvPr/>
        </p:nvSpPr>
        <p:spPr bwMode="auto">
          <a:xfrm>
            <a:off x="8331629" y="1746729"/>
            <a:ext cx="1302124"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4" name="Rectangle 3"/>
          <p:cNvSpPr/>
          <p:nvPr/>
        </p:nvSpPr>
        <p:spPr bwMode="auto">
          <a:xfrm>
            <a:off x="6740141" y="1756427"/>
            <a:ext cx="1503430"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17" name="Rectangle 16"/>
          <p:cNvSpPr/>
          <p:nvPr/>
        </p:nvSpPr>
        <p:spPr bwMode="auto">
          <a:xfrm>
            <a:off x="3948521" y="1196615"/>
            <a:ext cx="1385013"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16" name="Rectangle 15"/>
          <p:cNvSpPr/>
          <p:nvPr/>
        </p:nvSpPr>
        <p:spPr bwMode="auto">
          <a:xfrm>
            <a:off x="2428019" y="1196616"/>
            <a:ext cx="1385013"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2" name="Rectangle 1"/>
          <p:cNvSpPr/>
          <p:nvPr/>
        </p:nvSpPr>
        <p:spPr bwMode="auto">
          <a:xfrm>
            <a:off x="828169" y="1203587"/>
            <a:ext cx="1431458"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6" name="Rectangle 5"/>
          <p:cNvSpPr/>
          <p:nvPr/>
        </p:nvSpPr>
        <p:spPr>
          <a:xfrm>
            <a:off x="695322" y="5960771"/>
            <a:ext cx="4806307"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7" name="Rectangle 6"/>
          <p:cNvSpPr/>
          <p:nvPr/>
        </p:nvSpPr>
        <p:spPr>
          <a:xfrm>
            <a:off x="698470" y="5480141"/>
            <a:ext cx="4806307"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8" name="Rectangle 7"/>
          <p:cNvSpPr/>
          <p:nvPr/>
        </p:nvSpPr>
        <p:spPr>
          <a:xfrm>
            <a:off x="698470" y="4999510"/>
            <a:ext cx="4806307" cy="48063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13" name="Rectangle 12"/>
          <p:cNvSpPr/>
          <p:nvPr/>
        </p:nvSpPr>
        <p:spPr>
          <a:xfrm>
            <a:off x="1011976" y="3108327"/>
            <a:ext cx="1074351" cy="1563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14" name="Rectangle 13"/>
          <p:cNvSpPr/>
          <p:nvPr/>
        </p:nvSpPr>
        <p:spPr>
          <a:xfrm>
            <a:off x="2564449" y="3108327"/>
            <a:ext cx="1091117" cy="1563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15" name="Rectangle 14"/>
          <p:cNvSpPr/>
          <p:nvPr/>
        </p:nvSpPr>
        <p:spPr>
          <a:xfrm>
            <a:off x="4090791" y="3108327"/>
            <a:ext cx="1074351" cy="1563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39" name="Rectangle 38"/>
          <p:cNvSpPr/>
          <p:nvPr/>
        </p:nvSpPr>
        <p:spPr>
          <a:xfrm>
            <a:off x="4090791" y="1740081"/>
            <a:ext cx="1075923" cy="1368245"/>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B</a:t>
            </a:r>
          </a:p>
        </p:txBody>
      </p:sp>
      <p:sp>
        <p:nvSpPr>
          <p:cNvPr id="41" name="Rectangle 40"/>
          <p:cNvSpPr/>
          <p:nvPr/>
        </p:nvSpPr>
        <p:spPr>
          <a:xfrm>
            <a:off x="2579643" y="1726333"/>
            <a:ext cx="1075923" cy="1368245"/>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A</a:t>
            </a:r>
          </a:p>
        </p:txBody>
      </p:sp>
      <p:sp>
        <p:nvSpPr>
          <p:cNvPr id="43" name="Rectangle 42"/>
          <p:cNvSpPr/>
          <p:nvPr/>
        </p:nvSpPr>
        <p:spPr>
          <a:xfrm>
            <a:off x="1008826" y="1726334"/>
            <a:ext cx="1075923" cy="1368245"/>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A</a:t>
            </a:r>
          </a:p>
        </p:txBody>
      </p:sp>
      <p:sp>
        <p:nvSpPr>
          <p:cNvPr id="18" name="Rectangle 17"/>
          <p:cNvSpPr/>
          <p:nvPr/>
        </p:nvSpPr>
        <p:spPr>
          <a:xfrm>
            <a:off x="6475007" y="5960771"/>
            <a:ext cx="4806307"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19" name="Rectangle 18"/>
          <p:cNvSpPr/>
          <p:nvPr/>
        </p:nvSpPr>
        <p:spPr>
          <a:xfrm>
            <a:off x="6475007" y="5480141"/>
            <a:ext cx="4806307"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20" name="Rectangle 19"/>
          <p:cNvSpPr/>
          <p:nvPr/>
        </p:nvSpPr>
        <p:spPr>
          <a:xfrm>
            <a:off x="6475007" y="4999511"/>
            <a:ext cx="4806307" cy="480630"/>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21" name="Rectangle 20"/>
          <p:cNvSpPr/>
          <p:nvPr/>
        </p:nvSpPr>
        <p:spPr>
          <a:xfrm>
            <a:off x="8549287" y="3593406"/>
            <a:ext cx="942758" cy="310996"/>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Bins/Libs</a:t>
            </a:r>
          </a:p>
        </p:txBody>
      </p:sp>
      <p:sp>
        <p:nvSpPr>
          <p:cNvPr id="22" name="Rectangle 21"/>
          <p:cNvSpPr/>
          <p:nvPr/>
        </p:nvSpPr>
        <p:spPr>
          <a:xfrm>
            <a:off x="8549288" y="2160937"/>
            <a:ext cx="932709"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B</a:t>
            </a:r>
          </a:p>
        </p:txBody>
      </p:sp>
      <p:sp>
        <p:nvSpPr>
          <p:cNvPr id="24" name="Rectangle 23"/>
          <p:cNvSpPr/>
          <p:nvPr/>
        </p:nvSpPr>
        <p:spPr>
          <a:xfrm>
            <a:off x="9802700" y="2160935"/>
            <a:ext cx="1023301"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C</a:t>
            </a:r>
          </a:p>
        </p:txBody>
      </p:sp>
      <p:sp>
        <p:nvSpPr>
          <p:cNvPr id="28" name="Rectangle 27"/>
          <p:cNvSpPr/>
          <p:nvPr/>
        </p:nvSpPr>
        <p:spPr>
          <a:xfrm>
            <a:off x="6990501" y="3609750"/>
            <a:ext cx="1023304" cy="30628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a:ln>
                  <a:noFill/>
                </a:ln>
                <a:solidFill>
                  <a:srgbClr val="FFFFFF"/>
                </a:solidFill>
                <a:effectLst/>
                <a:uLnTx/>
                <a:uFillTx/>
                <a:latin typeface="Segoe UI"/>
                <a:ea typeface="+mn-ea"/>
                <a:cs typeface="+mn-cs"/>
              </a:rPr>
              <a:t>Bins/Libs</a:t>
            </a:r>
          </a:p>
        </p:txBody>
      </p:sp>
      <p:sp>
        <p:nvSpPr>
          <p:cNvPr id="29" name="Rectangle 28"/>
          <p:cNvSpPr/>
          <p:nvPr/>
        </p:nvSpPr>
        <p:spPr>
          <a:xfrm>
            <a:off x="6990503" y="2177281"/>
            <a:ext cx="1023302"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A</a:t>
            </a:r>
          </a:p>
        </p:txBody>
      </p:sp>
      <p:sp>
        <p:nvSpPr>
          <p:cNvPr id="31" name="TextBox 30"/>
          <p:cNvSpPr txBox="1"/>
          <p:nvPr/>
        </p:nvSpPr>
        <p:spPr>
          <a:xfrm>
            <a:off x="478054" y="360886"/>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What is a Container?</a:t>
            </a:r>
          </a:p>
        </p:txBody>
      </p:sp>
      <p:sp>
        <p:nvSpPr>
          <p:cNvPr id="10" name="Rectangle 9"/>
          <p:cNvSpPr/>
          <p:nvPr/>
        </p:nvSpPr>
        <p:spPr bwMode="auto">
          <a:xfrm>
            <a:off x="6740141" y="4493463"/>
            <a:ext cx="4290132" cy="398297"/>
          </a:xfrm>
          <a:prstGeom prst="rect">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Guest OS</a:t>
            </a:r>
          </a:p>
        </p:txBody>
      </p:sp>
      <p:sp>
        <p:nvSpPr>
          <p:cNvPr id="11" name="Rectangle 10"/>
          <p:cNvSpPr/>
          <p:nvPr/>
        </p:nvSpPr>
        <p:spPr bwMode="auto">
          <a:xfrm>
            <a:off x="6740141" y="4078693"/>
            <a:ext cx="4290132" cy="414770"/>
          </a:xfrm>
          <a:prstGeom prst="rect">
            <a:avLst/>
          </a:prstGeom>
          <a:solidFill>
            <a:schemeClr val="accent5">
              <a:lumMod val="60000"/>
              <a:lumOff val="4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Container Engine</a:t>
            </a:r>
          </a:p>
        </p:txBody>
      </p:sp>
      <p:sp>
        <p:nvSpPr>
          <p:cNvPr id="33" name="Rectangle 32"/>
          <p:cNvSpPr/>
          <p:nvPr/>
        </p:nvSpPr>
        <p:spPr>
          <a:xfrm>
            <a:off x="9803421" y="3605037"/>
            <a:ext cx="1022580" cy="310996"/>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Bins/Libs</a:t>
            </a:r>
          </a:p>
        </p:txBody>
      </p:sp>
    </p:spTree>
    <p:extLst>
      <p:ext uri="{BB962C8B-B14F-4D97-AF65-F5344CB8AC3E}">
        <p14:creationId xmlns:p14="http://schemas.microsoft.com/office/powerpoint/2010/main" val="202120155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333197" y="1083023"/>
            <a:ext cx="9911183" cy="4136930"/>
          </a:xfrm>
        </p:spPr>
        <p:txBody>
          <a:bodyPr/>
          <a:lstStyle/>
          <a:p>
            <a:r>
              <a:rPr lang="en-US" dirty="0"/>
              <a:t>Basic / </a:t>
            </a:r>
            <a:r>
              <a:rPr lang="en-US" dirty="0" err="1"/>
              <a:t>kubenet</a:t>
            </a:r>
            <a:endParaRPr lang="en-US" dirty="0"/>
          </a:p>
          <a:p>
            <a:pPr lvl="1"/>
            <a:r>
              <a:rPr lang="en-US" dirty="0"/>
              <a:t>Provisions its own VNET and only exposes Public IPs</a:t>
            </a:r>
          </a:p>
          <a:p>
            <a:pPr lvl="1"/>
            <a:r>
              <a:rPr lang="en-US" dirty="0"/>
              <a:t>Pods IPs get only </a:t>
            </a:r>
            <a:r>
              <a:rPr lang="en-US" dirty="0" err="1"/>
              <a:t>ClusterIPs</a:t>
            </a:r>
            <a:r>
              <a:rPr lang="en-US" dirty="0"/>
              <a:t> and accessible only within the cluster</a:t>
            </a:r>
          </a:p>
          <a:p>
            <a:pPr lvl="1"/>
            <a:r>
              <a:rPr lang="en-US" dirty="0"/>
              <a:t>Publicly exposed services accessible outside the cluster</a:t>
            </a:r>
            <a:br>
              <a:rPr lang="en-US" dirty="0"/>
            </a:br>
            <a:endParaRPr lang="en-US" dirty="0"/>
          </a:p>
          <a:p>
            <a:r>
              <a:rPr lang="en-US" dirty="0"/>
              <a:t>Advanced / Azure CNI</a:t>
            </a:r>
          </a:p>
          <a:p>
            <a:pPr lvl="1"/>
            <a:r>
              <a:rPr lang="en-US" dirty="0"/>
              <a:t>Uses an existing VNET and exposes private IPs </a:t>
            </a:r>
          </a:p>
          <a:p>
            <a:pPr lvl="1"/>
            <a:r>
              <a:rPr lang="en-US" dirty="0"/>
              <a:t>Pods &amp; Services get private IPs</a:t>
            </a:r>
          </a:p>
          <a:p>
            <a:pPr lvl="1"/>
            <a:r>
              <a:rPr lang="en-US" dirty="0"/>
              <a:t>Network address space design is very important</a:t>
            </a:r>
          </a:p>
        </p:txBody>
      </p:sp>
      <p:sp>
        <p:nvSpPr>
          <p:cNvPr id="2" name="Title 1"/>
          <p:cNvSpPr>
            <a:spLocks noGrp="1"/>
          </p:cNvSpPr>
          <p:nvPr>
            <p:ph type="title"/>
          </p:nvPr>
        </p:nvSpPr>
        <p:spPr>
          <a:xfrm>
            <a:off x="271558" y="198071"/>
            <a:ext cx="10515600" cy="783771"/>
          </a:xfrm>
        </p:spPr>
        <p:txBody>
          <a:bodyPr>
            <a:normAutofit fontScale="90000"/>
          </a:bodyPr>
          <a:lstStyle/>
          <a:p>
            <a:pPr defTabSz="914367"/>
            <a:r>
              <a:rPr lang="en-US" sz="4705" spc="-69" dirty="0">
                <a:ln w="3175">
                  <a:noFill/>
                </a:ln>
                <a:solidFill>
                  <a:srgbClr val="0072C6"/>
                </a:solidFill>
                <a:ea typeface="+mn-ea"/>
                <a:cs typeface="Segoe UI" pitchFamily="34" charset="0"/>
              </a:rPr>
              <a:t>AKS Networking</a:t>
            </a:r>
          </a:p>
        </p:txBody>
      </p:sp>
      <p:pic>
        <p:nvPicPr>
          <p:cNvPr id="5" name="Picture 4">
            <a:extLst>
              <a:ext uri="{FF2B5EF4-FFF2-40B4-BE49-F238E27FC236}">
                <a16:creationId xmlns:a16="http://schemas.microsoft.com/office/drawing/2014/main" id="{FFB6CFC3-19F1-4B9F-BC20-B9760DE67C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80" y="196531"/>
            <a:ext cx="1061812" cy="1036410"/>
          </a:xfrm>
          <a:prstGeom prst="rect">
            <a:avLst/>
          </a:prstGeom>
        </p:spPr>
      </p:pic>
    </p:spTree>
    <p:extLst>
      <p:ext uri="{BB962C8B-B14F-4D97-AF65-F5344CB8AC3E}">
        <p14:creationId xmlns:p14="http://schemas.microsoft.com/office/powerpoint/2010/main" val="1948703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333197" y="1083023"/>
            <a:ext cx="11327673" cy="4691954"/>
          </a:xfrm>
        </p:spPr>
        <p:txBody>
          <a:bodyPr/>
          <a:lstStyle/>
          <a:p>
            <a:r>
              <a:rPr lang="en-US"/>
              <a:t>CNI (a CNCF project) is a spec for plugins to configure Linux container network interfaces</a:t>
            </a:r>
          </a:p>
          <a:p>
            <a:r>
              <a:rPr lang="en-US"/>
              <a:t>Wide range of support</a:t>
            </a:r>
          </a:p>
          <a:p>
            <a:pPr lvl="1"/>
            <a:r>
              <a:rPr lang="en-US"/>
              <a:t>Kubernetes, OpenShift, Cloud Foundry, Mesos, </a:t>
            </a:r>
            <a:r>
              <a:rPr lang="en-US" err="1"/>
              <a:t>rkt</a:t>
            </a:r>
            <a:r>
              <a:rPr lang="en-US"/>
              <a:t>, etc.</a:t>
            </a:r>
          </a:p>
          <a:p>
            <a:r>
              <a:rPr lang="en-US"/>
              <a:t>Examples</a:t>
            </a:r>
          </a:p>
          <a:p>
            <a:pPr lvl="1"/>
            <a:r>
              <a:rPr lang="en-US"/>
              <a:t>Calico, Weave, </a:t>
            </a:r>
            <a:r>
              <a:rPr lang="en-US" err="1"/>
              <a:t>Contiv</a:t>
            </a:r>
            <a:r>
              <a:rPr lang="en-US"/>
              <a:t>, etc.</a:t>
            </a:r>
          </a:p>
          <a:p>
            <a:r>
              <a:rPr lang="en-US"/>
              <a:t>Azure CNI plug-in integrates Azure VNET into </a:t>
            </a:r>
            <a:r>
              <a:rPr lang="en-US" err="1"/>
              <a:t>kubernetes</a:t>
            </a:r>
            <a:r>
              <a:rPr lang="en-US"/>
              <a:t> clusters</a:t>
            </a:r>
          </a:p>
        </p:txBody>
      </p:sp>
      <p:sp>
        <p:nvSpPr>
          <p:cNvPr id="2" name="Title 1"/>
          <p:cNvSpPr>
            <a:spLocks noGrp="1"/>
          </p:cNvSpPr>
          <p:nvPr>
            <p:ph type="title"/>
          </p:nvPr>
        </p:nvSpPr>
        <p:spPr>
          <a:xfrm>
            <a:off x="271558" y="120581"/>
            <a:ext cx="10515600" cy="783771"/>
          </a:xfrm>
        </p:spPr>
        <p:txBody>
          <a:bodyPr>
            <a:normAutofit fontScale="90000"/>
          </a:bodyPr>
          <a:lstStyle/>
          <a:p>
            <a:pPr defTabSz="914367"/>
            <a:r>
              <a:rPr lang="en-US" sz="4705" spc="-69">
                <a:ln w="3175">
                  <a:noFill/>
                </a:ln>
                <a:solidFill>
                  <a:srgbClr val="0072C6"/>
                </a:solidFill>
                <a:ea typeface="+mn-ea"/>
                <a:cs typeface="Segoe UI" pitchFamily="34" charset="0"/>
              </a:rPr>
              <a:t>Container Network Interface (CNI)</a:t>
            </a:r>
          </a:p>
        </p:txBody>
      </p:sp>
      <p:pic>
        <p:nvPicPr>
          <p:cNvPr id="4" name="Picture 3">
            <a:extLst>
              <a:ext uri="{FF2B5EF4-FFF2-40B4-BE49-F238E27FC236}">
                <a16:creationId xmlns:a16="http://schemas.microsoft.com/office/drawing/2014/main" id="{85D7889C-DD1E-4C80-BCF1-23746364F2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80" y="196531"/>
            <a:ext cx="1061812" cy="1036410"/>
          </a:xfrm>
          <a:prstGeom prst="rect">
            <a:avLst/>
          </a:prstGeom>
        </p:spPr>
      </p:pic>
    </p:spTree>
    <p:extLst>
      <p:ext uri="{BB962C8B-B14F-4D97-AF65-F5344CB8AC3E}">
        <p14:creationId xmlns:p14="http://schemas.microsoft.com/office/powerpoint/2010/main" val="4226188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5F9A0B9-16EA-674C-9F51-93BF10956EE7}"/>
              </a:ext>
            </a:extLst>
          </p:cNvPr>
          <p:cNvSpPr>
            <a:spLocks noGrp="1"/>
          </p:cNvSpPr>
          <p:nvPr>
            <p:ph type="body" sz="quarter" idx="10"/>
          </p:nvPr>
        </p:nvSpPr>
        <p:spPr>
          <a:xfrm>
            <a:off x="269240" y="1902902"/>
            <a:ext cx="11653523" cy="3243929"/>
          </a:xfrm>
        </p:spPr>
        <p:txBody>
          <a:bodyPr/>
          <a:lstStyle/>
          <a:p>
            <a:pPr lvl="0"/>
            <a:r>
              <a:rPr lang="en-US" b="1" dirty="0"/>
              <a:t>Deploy the </a:t>
            </a:r>
            <a:r>
              <a:rPr lang="en-US" b="1" dirty="0" err="1"/>
              <a:t>nginx</a:t>
            </a:r>
            <a:r>
              <a:rPr lang="en-US" b="1" dirty="0"/>
              <a:t> Ingress Controller</a:t>
            </a:r>
          </a:p>
          <a:p>
            <a:pPr lvl="0"/>
            <a:r>
              <a:rPr lang="en-US" b="1" dirty="0"/>
              <a:t>Deploy a web app with an ingress using the </a:t>
            </a:r>
            <a:r>
              <a:rPr lang="en-US" b="1" dirty="0" err="1"/>
              <a:t>nginx</a:t>
            </a:r>
            <a:r>
              <a:rPr lang="en-US" b="1" dirty="0"/>
              <a:t> ingress controller and custom DNS prefix</a:t>
            </a:r>
          </a:p>
          <a:p>
            <a:pPr lvl="0"/>
            <a:r>
              <a:rPr lang="en-US" b="1" dirty="0"/>
              <a:t>Verify the DNS records are created successfully</a:t>
            </a:r>
          </a:p>
          <a:p>
            <a:pPr lvl="0"/>
            <a:r>
              <a:rPr lang="en-US" b="1" dirty="0"/>
              <a:t>Test external access of the application using the DNS name of the web app</a:t>
            </a:r>
          </a:p>
          <a:p>
            <a:pPr lvl="0"/>
            <a:endParaRPr lang="en-US" b="1" dirty="0"/>
          </a:p>
        </p:txBody>
      </p:sp>
      <p:sp>
        <p:nvSpPr>
          <p:cNvPr id="5" name="TextBox 4">
            <a:extLst>
              <a:ext uri="{FF2B5EF4-FFF2-40B4-BE49-F238E27FC236}">
                <a16:creationId xmlns:a16="http://schemas.microsoft.com/office/drawing/2014/main" id="{0DADFA8C-24AF-3540-80D8-FFEAB44EB08A}"/>
              </a:ext>
            </a:extLst>
          </p:cNvPr>
          <p:cNvSpPr txBox="1"/>
          <p:nvPr/>
        </p:nvSpPr>
        <p:spPr>
          <a:xfrm>
            <a:off x="478054" y="360886"/>
            <a:ext cx="937417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Challenge </a:t>
            </a:r>
            <a:r>
              <a:rPr lang="en-US" sz="4800">
                <a:gradFill>
                  <a:gsLst>
                    <a:gs pos="0">
                      <a:srgbClr val="292929">
                        <a:lumMod val="90000"/>
                        <a:lumOff val="10000"/>
                      </a:srgbClr>
                    </a:gs>
                    <a:gs pos="86000">
                      <a:srgbClr val="292929">
                        <a:lumMod val="90000"/>
                        <a:lumOff val="10000"/>
                      </a:srgbClr>
                    </a:gs>
                  </a:gsLst>
                  <a:lin ang="5400000" scaled="0"/>
                </a:gradFill>
                <a:latin typeface="Segoe UI Light" panose="020B0502040204020203" pitchFamily="34" charset="0"/>
                <a:cs typeface="Segoe UI Light" panose="020B0502040204020203" pitchFamily="34" charset="0"/>
              </a:rPr>
              <a:t>10</a:t>
            </a:r>
            <a:endPar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endParaRP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3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Networking</a:t>
            </a:r>
          </a:p>
        </p:txBody>
      </p:sp>
    </p:spTree>
    <p:extLst>
      <p:ext uri="{BB962C8B-B14F-4D97-AF65-F5344CB8AC3E}">
        <p14:creationId xmlns:p14="http://schemas.microsoft.com/office/powerpoint/2010/main" val="3541181324"/>
      </p:ext>
    </p:extLst>
  </p:cSld>
  <p:clrMapOvr>
    <a:masterClrMapping/>
  </p:clrMapOvr>
  <p:transition>
    <p:fade/>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92227" y="3179701"/>
            <a:ext cx="9144000" cy="498598"/>
          </a:xfrm>
        </p:spPr>
        <p:txBody>
          <a:bodyPr/>
          <a:lstStyle/>
          <a:p>
            <a:r>
              <a:rPr lang="en-US" dirty="0"/>
              <a:t>Monitoring, Logging &amp; Troubleshooting</a:t>
            </a:r>
          </a:p>
        </p:txBody>
      </p:sp>
      <p:pic>
        <p:nvPicPr>
          <p:cNvPr id="2" name="Picture 1" descr="Text&#10;&#10;Description automatically generated with medium confidence">
            <a:extLst>
              <a:ext uri="{FF2B5EF4-FFF2-40B4-BE49-F238E27FC236}">
                <a16:creationId xmlns:a16="http://schemas.microsoft.com/office/drawing/2014/main" id="{C7D95087-F42E-6941-B556-C2AE065C630F}"/>
              </a:ext>
            </a:extLst>
          </p:cNvPr>
          <p:cNvPicPr>
            <a:picLocks noChangeAspect="1"/>
          </p:cNvPicPr>
          <p:nvPr/>
        </p:nvPicPr>
        <p:blipFill>
          <a:blip r:embed="rId3"/>
          <a:stretch>
            <a:fillRect/>
          </a:stretch>
        </p:blipFill>
        <p:spPr>
          <a:xfrm>
            <a:off x="0" y="61540"/>
            <a:ext cx="4173794" cy="1964246"/>
          </a:xfrm>
          <a:prstGeom prst="rect">
            <a:avLst/>
          </a:prstGeom>
        </p:spPr>
      </p:pic>
    </p:spTree>
    <p:extLst>
      <p:ext uri="{BB962C8B-B14F-4D97-AF65-F5344CB8AC3E}">
        <p14:creationId xmlns:p14="http://schemas.microsoft.com/office/powerpoint/2010/main" val="2361269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5B05B39-D3AB-4E98-A14E-DE01F75D1C01}"/>
              </a:ext>
            </a:extLst>
          </p:cNvPr>
          <p:cNvSpPr>
            <a:spLocks noGrp="1"/>
          </p:cNvSpPr>
          <p:nvPr>
            <p:ph type="body" sz="quarter" idx="10"/>
          </p:nvPr>
        </p:nvSpPr>
        <p:spPr>
          <a:xfrm>
            <a:off x="269240" y="1086522"/>
            <a:ext cx="11653523" cy="5443370"/>
          </a:xfrm>
        </p:spPr>
        <p:txBody>
          <a:bodyPr/>
          <a:lstStyle/>
          <a:p>
            <a:pPr lvl="0"/>
            <a:r>
              <a:rPr lang="en-US"/>
              <a:t>Kubernetes monitoring provides us with the ability to view what is happening within the cluster nodes, pods and containers.</a:t>
            </a:r>
          </a:p>
          <a:p>
            <a:pPr lvl="0"/>
            <a:r>
              <a:rPr lang="en-US"/>
              <a:t>Benefits:</a:t>
            </a:r>
          </a:p>
          <a:p>
            <a:pPr lvl="1"/>
            <a:r>
              <a:rPr lang="en-US" sz="2800"/>
              <a:t>View application logs.</a:t>
            </a:r>
          </a:p>
          <a:p>
            <a:pPr lvl="1"/>
            <a:r>
              <a:rPr lang="en-US" sz="2800"/>
              <a:t>Identify resource bottlenecks.</a:t>
            </a:r>
          </a:p>
          <a:p>
            <a:pPr lvl="1"/>
            <a:r>
              <a:rPr lang="en-US" sz="2800"/>
              <a:t>View the cluster's overall performance.</a:t>
            </a:r>
          </a:p>
          <a:p>
            <a:pPr lvl="1"/>
            <a:r>
              <a:rPr lang="en-US" sz="2800"/>
              <a:t>Review the resource utilization of workloads running on the host that are unrelated to the standard processes that support the pod.</a:t>
            </a:r>
          </a:p>
          <a:p>
            <a:pPr lvl="1"/>
            <a:r>
              <a:rPr lang="en-US" sz="2800"/>
              <a:t>Understand the behavior of the cluster under average and heaviest loads.</a:t>
            </a:r>
          </a:p>
          <a:p>
            <a:pPr lvl="1"/>
            <a:r>
              <a:rPr lang="en-US" sz="2800"/>
              <a:t>Identify capacity needs and determine the maximum load that the cluster can sustain.</a:t>
            </a:r>
          </a:p>
          <a:p>
            <a:pPr lvl="0"/>
            <a:endParaRPr lang="en-US" sz="2800"/>
          </a:p>
          <a:p>
            <a:pPr lvl="1" fontAlgn="ctr"/>
            <a:endParaRPr lang="en-US"/>
          </a:p>
          <a:p>
            <a:pPr marL="0" indent="0">
              <a:buNone/>
            </a:pPr>
            <a:endParaRPr lang="en-US"/>
          </a:p>
        </p:txBody>
      </p:sp>
      <p:sp>
        <p:nvSpPr>
          <p:cNvPr id="3" name="Title 2">
            <a:extLst>
              <a:ext uri="{FF2B5EF4-FFF2-40B4-BE49-F238E27FC236}">
                <a16:creationId xmlns:a16="http://schemas.microsoft.com/office/drawing/2014/main" id="{3AA01939-5AF8-496B-8A94-55FB6E381F5D}"/>
              </a:ext>
            </a:extLst>
          </p:cNvPr>
          <p:cNvSpPr>
            <a:spLocks noGrp="1"/>
          </p:cNvSpPr>
          <p:nvPr>
            <p:ph type="title"/>
          </p:nvPr>
        </p:nvSpPr>
        <p:spPr>
          <a:xfrm>
            <a:off x="269240" y="289514"/>
            <a:ext cx="11655840" cy="667918"/>
          </a:xfrm>
        </p:spPr>
        <p:txBody>
          <a:bodyPr/>
          <a:lstStyle/>
          <a:p>
            <a:r>
              <a:rPr lang="en-US"/>
              <a:t>Monitoring</a:t>
            </a:r>
          </a:p>
        </p:txBody>
      </p:sp>
    </p:spTree>
    <p:extLst>
      <p:ext uri="{BB962C8B-B14F-4D97-AF65-F5344CB8AC3E}">
        <p14:creationId xmlns:p14="http://schemas.microsoft.com/office/powerpoint/2010/main" val="306799738"/>
      </p:ext>
    </p:extLst>
  </p:cSld>
  <p:clrMapOvr>
    <a:masterClrMapping/>
  </p:clrMapOvr>
  <p:transition>
    <p:fade/>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5B05B39-D3AB-4E98-A14E-DE01F75D1C01}"/>
              </a:ext>
            </a:extLst>
          </p:cNvPr>
          <p:cNvSpPr>
            <a:spLocks noGrp="1"/>
          </p:cNvSpPr>
          <p:nvPr>
            <p:ph type="body" sz="quarter" idx="10"/>
          </p:nvPr>
        </p:nvSpPr>
        <p:spPr>
          <a:xfrm>
            <a:off x="269240" y="1398493"/>
            <a:ext cx="11653523" cy="4499657"/>
          </a:xfrm>
        </p:spPr>
        <p:txBody>
          <a:bodyPr/>
          <a:lstStyle/>
          <a:p>
            <a:pPr lvl="0"/>
            <a:r>
              <a:rPr lang="en-US" dirty="0"/>
              <a:t>Viewing full logs for pods and services:</a:t>
            </a:r>
          </a:p>
          <a:p>
            <a:pPr lvl="1"/>
            <a:r>
              <a:rPr lang="en-US" sz="2000" dirty="0" err="1">
                <a:latin typeface="Consolas" panose="020B0609020204030204" pitchFamily="49" charset="0"/>
                <a:cs typeface="Consolas" panose="020B0609020204030204" pitchFamily="49" charset="0"/>
              </a:rPr>
              <a:t>kubectl</a:t>
            </a:r>
            <a:r>
              <a:rPr lang="en-US" sz="2000" dirty="0">
                <a:latin typeface="Consolas" panose="020B0609020204030204" pitchFamily="49" charset="0"/>
                <a:cs typeface="Consolas" panose="020B0609020204030204" pitchFamily="49" charset="0"/>
              </a:rPr>
              <a:t> logs</a:t>
            </a:r>
          </a:p>
          <a:p>
            <a:pPr lvl="0"/>
            <a:r>
              <a:rPr lang="en-US" dirty="0"/>
              <a:t>There are various ways to troubleshoot:</a:t>
            </a:r>
          </a:p>
          <a:p>
            <a:pPr lvl="1"/>
            <a:r>
              <a:rPr lang="en-US" sz="2800" dirty="0"/>
              <a:t>Finding out why pods are failing:</a:t>
            </a:r>
          </a:p>
          <a:p>
            <a:pPr lvl="2"/>
            <a:r>
              <a:rPr lang="en-US" sz="2000" dirty="0" err="1">
                <a:latin typeface="Consolas" panose="020B0609020204030204" pitchFamily="49" charset="0"/>
                <a:cs typeface="Consolas" panose="020B0609020204030204" pitchFamily="49" charset="0"/>
              </a:rPr>
              <a:t>kubectl</a:t>
            </a:r>
            <a:r>
              <a:rPr lang="en-US" sz="2000" dirty="0">
                <a:latin typeface="Consolas" panose="020B0609020204030204" pitchFamily="49" charset="0"/>
                <a:cs typeface="Consolas" panose="020B0609020204030204" pitchFamily="49" charset="0"/>
              </a:rPr>
              <a:t> describe pod</a:t>
            </a:r>
            <a:endParaRPr lang="en-US" sz="2600" dirty="0">
              <a:latin typeface="Consolas" panose="020B0609020204030204" pitchFamily="49" charset="0"/>
              <a:cs typeface="Consolas" panose="020B0609020204030204" pitchFamily="49" charset="0"/>
            </a:endParaRPr>
          </a:p>
          <a:p>
            <a:pPr lvl="1"/>
            <a:r>
              <a:rPr lang="en-US" sz="2800" dirty="0"/>
              <a:t>Getting a bash shell into a running container in a pod:</a:t>
            </a:r>
          </a:p>
          <a:p>
            <a:pPr lvl="2"/>
            <a:r>
              <a:rPr lang="en-US" sz="2000" dirty="0" err="1">
                <a:latin typeface="Consolas" panose="020B0609020204030204" pitchFamily="49" charset="0"/>
                <a:cs typeface="Consolas" panose="020B0609020204030204" pitchFamily="49" charset="0"/>
              </a:rPr>
              <a:t>kubectl</a:t>
            </a:r>
            <a:r>
              <a:rPr lang="en-US" sz="2000" dirty="0">
                <a:latin typeface="Consolas" panose="020B0609020204030204" pitchFamily="49" charset="0"/>
                <a:cs typeface="Consolas" panose="020B0609020204030204" pitchFamily="49" charset="0"/>
              </a:rPr>
              <a:t> exec</a:t>
            </a:r>
          </a:p>
          <a:p>
            <a:pPr lvl="0"/>
            <a:endParaRPr lang="en-US" sz="2800" dirty="0"/>
          </a:p>
          <a:p>
            <a:pPr lvl="1" fontAlgn="ctr"/>
            <a:endParaRPr lang="en-US" dirty="0"/>
          </a:p>
          <a:p>
            <a:pPr marL="0" indent="0">
              <a:buNone/>
            </a:pPr>
            <a:endParaRPr lang="en-US" dirty="0"/>
          </a:p>
        </p:txBody>
      </p:sp>
      <p:sp>
        <p:nvSpPr>
          <p:cNvPr id="3" name="Title 2">
            <a:extLst>
              <a:ext uri="{FF2B5EF4-FFF2-40B4-BE49-F238E27FC236}">
                <a16:creationId xmlns:a16="http://schemas.microsoft.com/office/drawing/2014/main" id="{3AA01939-5AF8-496B-8A94-55FB6E381F5D}"/>
              </a:ext>
            </a:extLst>
          </p:cNvPr>
          <p:cNvSpPr>
            <a:spLocks noGrp="1"/>
          </p:cNvSpPr>
          <p:nvPr>
            <p:ph type="title"/>
          </p:nvPr>
        </p:nvSpPr>
        <p:spPr>
          <a:xfrm>
            <a:off x="269240" y="289514"/>
            <a:ext cx="11655840" cy="667918"/>
          </a:xfrm>
        </p:spPr>
        <p:txBody>
          <a:bodyPr/>
          <a:lstStyle/>
          <a:p>
            <a:r>
              <a:rPr lang="en-US"/>
              <a:t>Logging and Troubleshooting</a:t>
            </a:r>
          </a:p>
        </p:txBody>
      </p:sp>
    </p:spTree>
    <p:extLst>
      <p:ext uri="{BB962C8B-B14F-4D97-AF65-F5344CB8AC3E}">
        <p14:creationId xmlns:p14="http://schemas.microsoft.com/office/powerpoint/2010/main" val="3451162890"/>
      </p:ext>
    </p:extLst>
  </p:cSld>
  <p:clrMapOvr>
    <a:masterClrMapping/>
  </p:clrMapOvr>
  <p:transition>
    <p:fade/>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5F9A0B9-16EA-674C-9F51-93BF10956EE7}"/>
              </a:ext>
            </a:extLst>
          </p:cNvPr>
          <p:cNvSpPr>
            <a:spLocks noGrp="1"/>
          </p:cNvSpPr>
          <p:nvPr>
            <p:ph type="body" sz="quarter" idx="10"/>
          </p:nvPr>
        </p:nvSpPr>
        <p:spPr>
          <a:xfrm>
            <a:off x="269240" y="1902902"/>
            <a:ext cx="11653523" cy="2468332"/>
          </a:xfrm>
        </p:spPr>
        <p:txBody>
          <a:bodyPr/>
          <a:lstStyle/>
          <a:p>
            <a:pPr lvl="0"/>
            <a:r>
              <a:rPr lang="en-US"/>
              <a:t>Find the logs for your application’s containers </a:t>
            </a:r>
          </a:p>
          <a:p>
            <a:r>
              <a:rPr lang="en-US"/>
              <a:t>Start a bash shell into a container and check the list of running processes </a:t>
            </a:r>
          </a:p>
          <a:p>
            <a:pPr lvl="0"/>
            <a:r>
              <a:rPr lang="en-US"/>
              <a:t>Find out if your pods had any errors.</a:t>
            </a:r>
          </a:p>
          <a:p>
            <a:pPr lvl="0"/>
            <a:r>
              <a:rPr lang="en-US"/>
              <a:t>Enable Azure Monitoring for Containers</a:t>
            </a:r>
          </a:p>
          <a:p>
            <a:pPr lvl="0"/>
            <a:r>
              <a:rPr lang="en-US"/>
              <a:t>Install </a:t>
            </a:r>
            <a:r>
              <a:rPr lang="en-US" err="1"/>
              <a:t>Fluentd</a:t>
            </a:r>
            <a:r>
              <a:rPr lang="en-US"/>
              <a:t> and Kibana packages</a:t>
            </a:r>
          </a:p>
        </p:txBody>
      </p:sp>
      <p:sp>
        <p:nvSpPr>
          <p:cNvPr id="5" name="TextBox 4">
            <a:extLst>
              <a:ext uri="{FF2B5EF4-FFF2-40B4-BE49-F238E27FC236}">
                <a16:creationId xmlns:a16="http://schemas.microsoft.com/office/drawing/2014/main" id="{0DADFA8C-24AF-3540-80D8-FFEAB44EB08A}"/>
              </a:ext>
            </a:extLst>
          </p:cNvPr>
          <p:cNvSpPr txBox="1"/>
          <p:nvPr/>
        </p:nvSpPr>
        <p:spPr>
          <a:xfrm>
            <a:off x="478054" y="360886"/>
            <a:ext cx="937417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Challenge 11</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lang="en-US" sz="3200">
                <a:solidFill>
                  <a:schemeClr val="accent4"/>
                </a:solidFill>
                <a:latin typeface="Segoe UI Light" panose="020B0502040204020203" pitchFamily="34" charset="0"/>
                <a:cs typeface="Segoe UI Light" panose="020B0502040204020203" pitchFamily="34" charset="0"/>
              </a:rPr>
              <a:t>Deploying Monitoring Tools and Troubleshooting</a:t>
            </a:r>
            <a:endParaRPr kumimoji="0" lang="en-US" sz="3200" b="0" i="0" u="none" strike="noStrike" kern="1200" cap="none" spc="0" normalizeH="0" baseline="0" noProof="0">
              <a:ln>
                <a:noFill/>
              </a:ln>
              <a:solidFill>
                <a:schemeClr val="accent4"/>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70731366"/>
      </p:ext>
    </p:extLst>
  </p:cSld>
  <p:clrMapOvr>
    <a:masterClrMapping/>
  </p:clrMapOvr>
  <p:transition>
    <p:fade/>
  </p:transition>
</p:sld>
</file>

<file path=ppt/slides/slide1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C0C0B30-95F8-DD4D-9B14-4DFCD9329E5B}"/>
              </a:ext>
            </a:extLst>
          </p:cNvPr>
          <p:cNvPicPr>
            <a:picLocks noChangeAspect="1"/>
          </p:cNvPicPr>
          <p:nvPr/>
        </p:nvPicPr>
        <p:blipFill>
          <a:blip r:embed="rId2"/>
          <a:stretch>
            <a:fillRect/>
          </a:stretch>
        </p:blipFill>
        <p:spPr>
          <a:xfrm>
            <a:off x="269240" y="3449638"/>
            <a:ext cx="2743200" cy="946150"/>
          </a:xfrm>
          <a:prstGeom prst="rect">
            <a:avLst/>
          </a:prstGeom>
        </p:spPr>
      </p:pic>
      <p:pic>
        <p:nvPicPr>
          <p:cNvPr id="4" name="Picture 3">
            <a:extLst>
              <a:ext uri="{FF2B5EF4-FFF2-40B4-BE49-F238E27FC236}">
                <a16:creationId xmlns:a16="http://schemas.microsoft.com/office/drawing/2014/main" id="{FC86C237-E797-6A41-8DF5-61B1E2B7EDB6}"/>
              </a:ext>
            </a:extLst>
          </p:cNvPr>
          <p:cNvPicPr>
            <a:picLocks noChangeAspect="1"/>
          </p:cNvPicPr>
          <p:nvPr/>
        </p:nvPicPr>
        <p:blipFill>
          <a:blip r:embed="rId2"/>
          <a:stretch>
            <a:fillRect/>
          </a:stretch>
        </p:blipFill>
        <p:spPr>
          <a:xfrm>
            <a:off x="4622165" y="3449638"/>
            <a:ext cx="2743200" cy="946150"/>
          </a:xfrm>
          <a:prstGeom prst="rect">
            <a:avLst/>
          </a:prstGeom>
        </p:spPr>
      </p:pic>
      <p:pic>
        <p:nvPicPr>
          <p:cNvPr id="5" name="Picture 4">
            <a:extLst>
              <a:ext uri="{FF2B5EF4-FFF2-40B4-BE49-F238E27FC236}">
                <a16:creationId xmlns:a16="http://schemas.microsoft.com/office/drawing/2014/main" id="{2B2AF9DF-1E18-234D-9703-FD2D7BA45E38}"/>
              </a:ext>
            </a:extLst>
          </p:cNvPr>
          <p:cNvPicPr>
            <a:picLocks noChangeAspect="1"/>
          </p:cNvPicPr>
          <p:nvPr/>
        </p:nvPicPr>
        <p:blipFill>
          <a:blip r:embed="rId2"/>
          <a:stretch>
            <a:fillRect/>
          </a:stretch>
        </p:blipFill>
        <p:spPr>
          <a:xfrm>
            <a:off x="8975090" y="3449638"/>
            <a:ext cx="2743200" cy="946150"/>
          </a:xfrm>
          <a:prstGeom prst="rect">
            <a:avLst/>
          </a:prstGeom>
        </p:spPr>
      </p:pic>
      <p:sp>
        <p:nvSpPr>
          <p:cNvPr id="6" name="TextBox 5">
            <a:extLst>
              <a:ext uri="{FF2B5EF4-FFF2-40B4-BE49-F238E27FC236}">
                <a16:creationId xmlns:a16="http://schemas.microsoft.com/office/drawing/2014/main" id="{C1BFCA7F-0C8D-144A-BF30-AE8665DA7196}"/>
              </a:ext>
            </a:extLst>
          </p:cNvPr>
          <p:cNvSpPr txBox="1"/>
          <p:nvPr/>
        </p:nvSpPr>
        <p:spPr>
          <a:xfrm>
            <a:off x="21590" y="1071563"/>
            <a:ext cx="11944350" cy="1126462"/>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60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mn-cs"/>
              </a:rPr>
              <a:t>Current monitoring is static in nature</a:t>
            </a:r>
          </a:p>
        </p:txBody>
      </p:sp>
    </p:spTree>
    <p:extLst>
      <p:ext uri="{BB962C8B-B14F-4D97-AF65-F5344CB8AC3E}">
        <p14:creationId xmlns:p14="http://schemas.microsoft.com/office/powerpoint/2010/main" val="4254351638"/>
      </p:ext>
    </p:extLst>
  </p:cSld>
  <p:clrMapOvr>
    <a:masterClrMapping/>
  </p:clrMapOvr>
  <p:transition>
    <p:fade/>
  </p:transition>
</p:sld>
</file>

<file path=ppt/slides/slide1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B7B95-89B9-774F-B7C4-C8FDE990725C}"/>
              </a:ext>
            </a:extLst>
          </p:cNvPr>
          <p:cNvSpPr>
            <a:spLocks noGrp="1"/>
          </p:cNvSpPr>
          <p:nvPr>
            <p:ph type="title"/>
          </p:nvPr>
        </p:nvSpPr>
        <p:spPr>
          <a:xfrm>
            <a:off x="269240" y="852921"/>
            <a:ext cx="12246611" cy="899665"/>
          </a:xfrm>
        </p:spPr>
        <p:txBody>
          <a:bodyPr/>
          <a:lstStyle/>
          <a:p>
            <a:r>
              <a:rPr lang="en-US" sz="5400"/>
              <a:t>Need to monitor for dynamic environments</a:t>
            </a:r>
          </a:p>
        </p:txBody>
      </p:sp>
      <p:pic>
        <p:nvPicPr>
          <p:cNvPr id="3" name="Picture 2">
            <a:extLst>
              <a:ext uri="{FF2B5EF4-FFF2-40B4-BE49-F238E27FC236}">
                <a16:creationId xmlns:a16="http://schemas.microsoft.com/office/drawing/2014/main" id="{83189B7D-D8B9-9149-AC02-DF5824502E9D}"/>
              </a:ext>
            </a:extLst>
          </p:cNvPr>
          <p:cNvPicPr>
            <a:picLocks noChangeAspect="1"/>
          </p:cNvPicPr>
          <p:nvPr/>
        </p:nvPicPr>
        <p:blipFill>
          <a:blip r:embed="rId2"/>
          <a:stretch>
            <a:fillRect/>
          </a:stretch>
        </p:blipFill>
        <p:spPr>
          <a:xfrm>
            <a:off x="269240" y="3449638"/>
            <a:ext cx="2743200" cy="946150"/>
          </a:xfrm>
          <a:prstGeom prst="rect">
            <a:avLst/>
          </a:prstGeom>
        </p:spPr>
      </p:pic>
      <p:pic>
        <p:nvPicPr>
          <p:cNvPr id="4" name="Picture 3">
            <a:extLst>
              <a:ext uri="{FF2B5EF4-FFF2-40B4-BE49-F238E27FC236}">
                <a16:creationId xmlns:a16="http://schemas.microsoft.com/office/drawing/2014/main" id="{7DDA2D63-B770-2A43-9D1B-F748FA8BC417}"/>
              </a:ext>
            </a:extLst>
          </p:cNvPr>
          <p:cNvPicPr>
            <a:picLocks noChangeAspect="1"/>
          </p:cNvPicPr>
          <p:nvPr/>
        </p:nvPicPr>
        <p:blipFill>
          <a:blip r:embed="rId2"/>
          <a:stretch>
            <a:fillRect/>
          </a:stretch>
        </p:blipFill>
        <p:spPr>
          <a:xfrm>
            <a:off x="3313418" y="3449638"/>
            <a:ext cx="2743200" cy="946150"/>
          </a:xfrm>
          <a:prstGeom prst="rect">
            <a:avLst/>
          </a:prstGeom>
        </p:spPr>
      </p:pic>
      <p:pic>
        <p:nvPicPr>
          <p:cNvPr id="5" name="Picture 4">
            <a:extLst>
              <a:ext uri="{FF2B5EF4-FFF2-40B4-BE49-F238E27FC236}">
                <a16:creationId xmlns:a16="http://schemas.microsoft.com/office/drawing/2014/main" id="{206A62F6-226A-4B49-9D3B-7D55A1C07C77}"/>
              </a:ext>
            </a:extLst>
          </p:cNvPr>
          <p:cNvPicPr>
            <a:picLocks noChangeAspect="1"/>
          </p:cNvPicPr>
          <p:nvPr/>
        </p:nvPicPr>
        <p:blipFill>
          <a:blip r:embed="rId2"/>
          <a:stretch>
            <a:fillRect/>
          </a:stretch>
        </p:blipFill>
        <p:spPr>
          <a:xfrm>
            <a:off x="6357596" y="3449638"/>
            <a:ext cx="2743200" cy="946150"/>
          </a:xfrm>
          <a:prstGeom prst="rect">
            <a:avLst/>
          </a:prstGeom>
        </p:spPr>
      </p:pic>
      <p:pic>
        <p:nvPicPr>
          <p:cNvPr id="6" name="Picture 5">
            <a:extLst>
              <a:ext uri="{FF2B5EF4-FFF2-40B4-BE49-F238E27FC236}">
                <a16:creationId xmlns:a16="http://schemas.microsoft.com/office/drawing/2014/main" id="{2A1C239C-271F-3649-A945-FE0DF6A44963}"/>
              </a:ext>
            </a:extLst>
          </p:cNvPr>
          <p:cNvPicPr>
            <a:picLocks noChangeAspect="1"/>
          </p:cNvPicPr>
          <p:nvPr/>
        </p:nvPicPr>
        <p:blipFill>
          <a:blip r:embed="rId2"/>
          <a:stretch>
            <a:fillRect/>
          </a:stretch>
        </p:blipFill>
        <p:spPr>
          <a:xfrm>
            <a:off x="9401774" y="3449638"/>
            <a:ext cx="2743200" cy="946150"/>
          </a:xfrm>
          <a:prstGeom prst="rect">
            <a:avLst/>
          </a:prstGeom>
        </p:spPr>
      </p:pic>
      <p:sp>
        <p:nvSpPr>
          <p:cNvPr id="7" name="Oval 6">
            <a:extLst>
              <a:ext uri="{FF2B5EF4-FFF2-40B4-BE49-F238E27FC236}">
                <a16:creationId xmlns:a16="http://schemas.microsoft.com/office/drawing/2014/main" id="{B4905EC1-8C20-7542-A21C-D4CEC19CA26A}"/>
              </a:ext>
            </a:extLst>
          </p:cNvPr>
          <p:cNvSpPr/>
          <p:nvPr/>
        </p:nvSpPr>
        <p:spPr bwMode="auto">
          <a:xfrm>
            <a:off x="651085" y="3121024"/>
            <a:ext cx="800100" cy="657225"/>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sp>
        <p:nvSpPr>
          <p:cNvPr id="8" name="Oval 7">
            <a:extLst>
              <a:ext uri="{FF2B5EF4-FFF2-40B4-BE49-F238E27FC236}">
                <a16:creationId xmlns:a16="http://schemas.microsoft.com/office/drawing/2014/main" id="{C88A80B1-8716-5040-89ED-257891ED7543}"/>
              </a:ext>
            </a:extLst>
          </p:cNvPr>
          <p:cNvSpPr/>
          <p:nvPr/>
        </p:nvSpPr>
        <p:spPr bwMode="auto">
          <a:xfrm>
            <a:off x="1833030" y="3121025"/>
            <a:ext cx="800100" cy="657225"/>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sp>
        <p:nvSpPr>
          <p:cNvPr id="9" name="Oval 8">
            <a:extLst>
              <a:ext uri="{FF2B5EF4-FFF2-40B4-BE49-F238E27FC236}">
                <a16:creationId xmlns:a16="http://schemas.microsoft.com/office/drawing/2014/main" id="{4A2762C8-6213-8D4E-B1B4-D02165B29ACB}"/>
              </a:ext>
            </a:extLst>
          </p:cNvPr>
          <p:cNvSpPr/>
          <p:nvPr/>
        </p:nvSpPr>
        <p:spPr bwMode="auto">
          <a:xfrm>
            <a:off x="3695263" y="3127374"/>
            <a:ext cx="800100" cy="657225"/>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sp>
        <p:nvSpPr>
          <p:cNvPr id="10" name="Oval 9">
            <a:extLst>
              <a:ext uri="{FF2B5EF4-FFF2-40B4-BE49-F238E27FC236}">
                <a16:creationId xmlns:a16="http://schemas.microsoft.com/office/drawing/2014/main" id="{401D51D4-2157-7B49-B297-BDCF57A2C65A}"/>
              </a:ext>
            </a:extLst>
          </p:cNvPr>
          <p:cNvSpPr/>
          <p:nvPr/>
        </p:nvSpPr>
        <p:spPr bwMode="auto">
          <a:xfrm>
            <a:off x="4956162" y="3148010"/>
            <a:ext cx="800100" cy="65722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sp>
        <p:nvSpPr>
          <p:cNvPr id="11" name="Oval 10">
            <a:extLst>
              <a:ext uri="{FF2B5EF4-FFF2-40B4-BE49-F238E27FC236}">
                <a16:creationId xmlns:a16="http://schemas.microsoft.com/office/drawing/2014/main" id="{6CC5E3AC-076C-2D47-852D-F2474AAED773}"/>
              </a:ext>
            </a:extLst>
          </p:cNvPr>
          <p:cNvSpPr/>
          <p:nvPr/>
        </p:nvSpPr>
        <p:spPr bwMode="auto">
          <a:xfrm>
            <a:off x="6738485" y="3148011"/>
            <a:ext cx="800100" cy="657225"/>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sp>
        <p:nvSpPr>
          <p:cNvPr id="12" name="Oval 11">
            <a:extLst>
              <a:ext uri="{FF2B5EF4-FFF2-40B4-BE49-F238E27FC236}">
                <a16:creationId xmlns:a16="http://schemas.microsoft.com/office/drawing/2014/main" id="{DD8C75C1-7914-4046-8A01-78DA67B521B1}"/>
              </a:ext>
            </a:extLst>
          </p:cNvPr>
          <p:cNvSpPr/>
          <p:nvPr/>
        </p:nvSpPr>
        <p:spPr bwMode="auto">
          <a:xfrm>
            <a:off x="7919474" y="3162299"/>
            <a:ext cx="800100" cy="65722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sp>
        <p:nvSpPr>
          <p:cNvPr id="13" name="Oval 12">
            <a:extLst>
              <a:ext uri="{FF2B5EF4-FFF2-40B4-BE49-F238E27FC236}">
                <a16:creationId xmlns:a16="http://schemas.microsoft.com/office/drawing/2014/main" id="{66D90848-828F-B845-8685-1B2EBB28DABF}"/>
              </a:ext>
            </a:extLst>
          </p:cNvPr>
          <p:cNvSpPr/>
          <p:nvPr/>
        </p:nvSpPr>
        <p:spPr bwMode="auto">
          <a:xfrm>
            <a:off x="9782663" y="3197223"/>
            <a:ext cx="800100" cy="65722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sp>
        <p:nvSpPr>
          <p:cNvPr id="14" name="Oval 13">
            <a:extLst>
              <a:ext uri="{FF2B5EF4-FFF2-40B4-BE49-F238E27FC236}">
                <a16:creationId xmlns:a16="http://schemas.microsoft.com/office/drawing/2014/main" id="{2913A5AC-6841-FB45-89D1-1B1BFF54EE79}"/>
              </a:ext>
            </a:extLst>
          </p:cNvPr>
          <p:cNvSpPr/>
          <p:nvPr/>
        </p:nvSpPr>
        <p:spPr bwMode="auto">
          <a:xfrm>
            <a:off x="10882786" y="3197223"/>
            <a:ext cx="800100" cy="65722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sp>
        <p:nvSpPr>
          <p:cNvPr id="15" name="Oval 14">
            <a:extLst>
              <a:ext uri="{FF2B5EF4-FFF2-40B4-BE49-F238E27FC236}">
                <a16:creationId xmlns:a16="http://schemas.microsoft.com/office/drawing/2014/main" id="{C2887806-2F5B-E249-B852-E6913E49609A}"/>
              </a:ext>
            </a:extLst>
          </p:cNvPr>
          <p:cNvSpPr/>
          <p:nvPr/>
        </p:nvSpPr>
        <p:spPr bwMode="auto">
          <a:xfrm>
            <a:off x="9796625" y="2187570"/>
            <a:ext cx="800100" cy="657225"/>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sp>
        <p:nvSpPr>
          <p:cNvPr id="16" name="Oval 15">
            <a:extLst>
              <a:ext uri="{FF2B5EF4-FFF2-40B4-BE49-F238E27FC236}">
                <a16:creationId xmlns:a16="http://schemas.microsoft.com/office/drawing/2014/main" id="{3A3F7832-26E2-5840-9C6E-6A4FB3ACD53F}"/>
              </a:ext>
            </a:extLst>
          </p:cNvPr>
          <p:cNvSpPr/>
          <p:nvPr/>
        </p:nvSpPr>
        <p:spPr bwMode="auto">
          <a:xfrm>
            <a:off x="1833030" y="2299493"/>
            <a:ext cx="800100" cy="657225"/>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sp>
        <p:nvSpPr>
          <p:cNvPr id="17" name="Oval 16">
            <a:extLst>
              <a:ext uri="{FF2B5EF4-FFF2-40B4-BE49-F238E27FC236}">
                <a16:creationId xmlns:a16="http://schemas.microsoft.com/office/drawing/2014/main" id="{B3977A7D-473E-5147-8C22-06150DBC07CB}"/>
              </a:ext>
            </a:extLst>
          </p:cNvPr>
          <p:cNvSpPr/>
          <p:nvPr/>
        </p:nvSpPr>
        <p:spPr bwMode="auto">
          <a:xfrm>
            <a:off x="4953391" y="2228846"/>
            <a:ext cx="800100" cy="657225"/>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sp>
        <p:nvSpPr>
          <p:cNvPr id="18" name="Oval 17">
            <a:extLst>
              <a:ext uri="{FF2B5EF4-FFF2-40B4-BE49-F238E27FC236}">
                <a16:creationId xmlns:a16="http://schemas.microsoft.com/office/drawing/2014/main" id="{D2642FA4-27C1-8948-9E46-E3B90663A4B4}"/>
              </a:ext>
            </a:extLst>
          </p:cNvPr>
          <p:cNvSpPr/>
          <p:nvPr/>
        </p:nvSpPr>
        <p:spPr bwMode="auto">
          <a:xfrm>
            <a:off x="3695263" y="2187571"/>
            <a:ext cx="800100" cy="657225"/>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sp>
        <p:nvSpPr>
          <p:cNvPr id="19" name="Oval 18">
            <a:extLst>
              <a:ext uri="{FF2B5EF4-FFF2-40B4-BE49-F238E27FC236}">
                <a16:creationId xmlns:a16="http://schemas.microsoft.com/office/drawing/2014/main" id="{65D0B664-456B-A24D-977D-938C239DE04B}"/>
              </a:ext>
            </a:extLst>
          </p:cNvPr>
          <p:cNvSpPr/>
          <p:nvPr/>
        </p:nvSpPr>
        <p:spPr bwMode="auto">
          <a:xfrm>
            <a:off x="7919474" y="2187570"/>
            <a:ext cx="800100" cy="657225"/>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sp>
        <p:nvSpPr>
          <p:cNvPr id="20" name="Oval 19">
            <a:extLst>
              <a:ext uri="{FF2B5EF4-FFF2-40B4-BE49-F238E27FC236}">
                <a16:creationId xmlns:a16="http://schemas.microsoft.com/office/drawing/2014/main" id="{8172405B-CDAB-AA4E-88CF-DBBF4F8B08CA}"/>
              </a:ext>
            </a:extLst>
          </p:cNvPr>
          <p:cNvSpPr/>
          <p:nvPr/>
        </p:nvSpPr>
        <p:spPr bwMode="auto">
          <a:xfrm>
            <a:off x="6738485" y="2228846"/>
            <a:ext cx="800100" cy="657225"/>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sp>
        <p:nvSpPr>
          <p:cNvPr id="21" name="Oval 20">
            <a:extLst>
              <a:ext uri="{FF2B5EF4-FFF2-40B4-BE49-F238E27FC236}">
                <a16:creationId xmlns:a16="http://schemas.microsoft.com/office/drawing/2014/main" id="{29B19941-D12E-544B-9428-D8F84E067CD0}"/>
              </a:ext>
            </a:extLst>
          </p:cNvPr>
          <p:cNvSpPr/>
          <p:nvPr/>
        </p:nvSpPr>
        <p:spPr bwMode="auto">
          <a:xfrm>
            <a:off x="10882786" y="2189157"/>
            <a:ext cx="800100" cy="657225"/>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sp>
        <p:nvSpPr>
          <p:cNvPr id="22" name="Oval 21">
            <a:extLst>
              <a:ext uri="{FF2B5EF4-FFF2-40B4-BE49-F238E27FC236}">
                <a16:creationId xmlns:a16="http://schemas.microsoft.com/office/drawing/2014/main" id="{8BE799BC-78BA-1847-8A97-6A2A5729258E}"/>
              </a:ext>
            </a:extLst>
          </p:cNvPr>
          <p:cNvSpPr/>
          <p:nvPr/>
        </p:nvSpPr>
        <p:spPr bwMode="auto">
          <a:xfrm>
            <a:off x="655485" y="2316153"/>
            <a:ext cx="800100" cy="657225"/>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spTree>
    <p:extLst>
      <p:ext uri="{BB962C8B-B14F-4D97-AF65-F5344CB8AC3E}">
        <p14:creationId xmlns:p14="http://schemas.microsoft.com/office/powerpoint/2010/main" val="3938503310"/>
      </p:ext>
    </p:extLst>
  </p:cSld>
  <p:clrMapOvr>
    <a:masterClrMapping/>
  </p:clrMapOvr>
  <p:transition>
    <p:fade/>
  </p:transition>
</p:sld>
</file>

<file path=ppt/slides/slide1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69239" y="1793337"/>
            <a:ext cx="11653523" cy="2689006"/>
          </a:xfrm>
        </p:spPr>
        <p:txBody>
          <a:bodyPr/>
          <a:lstStyle/>
          <a:p>
            <a:r>
              <a:rPr lang="en-US" err="1"/>
              <a:t>Kubelets</a:t>
            </a:r>
            <a:r>
              <a:rPr lang="en-US"/>
              <a:t> on workers use liveness and readiness probes to know when to restart a container or start directing traffic</a:t>
            </a:r>
          </a:p>
          <a:p>
            <a:pPr lvl="1"/>
            <a:r>
              <a:rPr lang="en-US" sz="2800"/>
              <a:t>Liveness check: when to restart</a:t>
            </a:r>
          </a:p>
          <a:p>
            <a:pPr lvl="1"/>
            <a:r>
              <a:rPr lang="en-US" sz="2800"/>
              <a:t>Readiness check: when to forward Service traffic to a pod</a:t>
            </a:r>
          </a:p>
          <a:p>
            <a:endParaRPr lang="en-US"/>
          </a:p>
        </p:txBody>
      </p:sp>
      <p:sp>
        <p:nvSpPr>
          <p:cNvPr id="2" name="Title 1"/>
          <p:cNvSpPr>
            <a:spLocks noGrp="1"/>
          </p:cNvSpPr>
          <p:nvPr>
            <p:ph type="title"/>
          </p:nvPr>
        </p:nvSpPr>
        <p:spPr/>
        <p:txBody>
          <a:bodyPr/>
          <a:lstStyle/>
          <a:p>
            <a:r>
              <a:rPr lang="en-US" sz="3921" b="1">
                <a:gradFill>
                  <a:gsLst>
                    <a:gs pos="21538">
                      <a:schemeClr val="tx1"/>
                    </a:gs>
                    <a:gs pos="33000">
                      <a:schemeClr val="tx1"/>
                    </a:gs>
                  </a:gsLst>
                  <a:lin ang="5400000" scaled="0"/>
                </a:gradFill>
              </a:rPr>
              <a:t>Application Health and Readiness </a:t>
            </a:r>
          </a:p>
        </p:txBody>
      </p:sp>
    </p:spTree>
    <p:extLst>
      <p:ext uri="{BB962C8B-B14F-4D97-AF65-F5344CB8AC3E}">
        <p14:creationId xmlns:p14="http://schemas.microsoft.com/office/powerpoint/2010/main" val="581401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 name="Rectangle 8"/>
          <p:cNvSpPr/>
          <p:nvPr/>
        </p:nvSpPr>
        <p:spPr bwMode="auto">
          <a:xfrm>
            <a:off x="6563485" y="1196615"/>
            <a:ext cx="4583219"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32" name="Rectangle 31"/>
          <p:cNvSpPr/>
          <p:nvPr/>
        </p:nvSpPr>
        <p:spPr bwMode="auto">
          <a:xfrm>
            <a:off x="9721811" y="1749454"/>
            <a:ext cx="1242438"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5" name="Rectangle 4"/>
          <p:cNvSpPr/>
          <p:nvPr/>
        </p:nvSpPr>
        <p:spPr bwMode="auto">
          <a:xfrm>
            <a:off x="8331629" y="1746729"/>
            <a:ext cx="1302124"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4" name="Rectangle 3"/>
          <p:cNvSpPr/>
          <p:nvPr/>
        </p:nvSpPr>
        <p:spPr bwMode="auto">
          <a:xfrm>
            <a:off x="6740141" y="1756427"/>
            <a:ext cx="1503430"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17" name="Rectangle 16"/>
          <p:cNvSpPr/>
          <p:nvPr/>
        </p:nvSpPr>
        <p:spPr bwMode="auto">
          <a:xfrm>
            <a:off x="3948521" y="1196615"/>
            <a:ext cx="1385013"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16" name="Rectangle 15"/>
          <p:cNvSpPr/>
          <p:nvPr/>
        </p:nvSpPr>
        <p:spPr bwMode="auto">
          <a:xfrm>
            <a:off x="2428019" y="1196616"/>
            <a:ext cx="1385013"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2" name="Rectangle 1"/>
          <p:cNvSpPr/>
          <p:nvPr/>
        </p:nvSpPr>
        <p:spPr bwMode="auto">
          <a:xfrm>
            <a:off x="828169" y="1203587"/>
            <a:ext cx="1431458"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6" name="Rectangle 5"/>
          <p:cNvSpPr/>
          <p:nvPr/>
        </p:nvSpPr>
        <p:spPr>
          <a:xfrm>
            <a:off x="695322" y="5960771"/>
            <a:ext cx="4806307"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7" name="Rectangle 6"/>
          <p:cNvSpPr/>
          <p:nvPr/>
        </p:nvSpPr>
        <p:spPr>
          <a:xfrm>
            <a:off x="698470" y="5480141"/>
            <a:ext cx="4806307"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8" name="Rectangle 7"/>
          <p:cNvSpPr/>
          <p:nvPr/>
        </p:nvSpPr>
        <p:spPr>
          <a:xfrm>
            <a:off x="698470" y="4999510"/>
            <a:ext cx="4806307" cy="48063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13" name="Rectangle 12"/>
          <p:cNvSpPr/>
          <p:nvPr/>
        </p:nvSpPr>
        <p:spPr>
          <a:xfrm>
            <a:off x="1011976" y="3108327"/>
            <a:ext cx="1074351" cy="1563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14" name="Rectangle 13"/>
          <p:cNvSpPr/>
          <p:nvPr/>
        </p:nvSpPr>
        <p:spPr>
          <a:xfrm>
            <a:off x="2564449" y="3108327"/>
            <a:ext cx="1091117" cy="1563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15" name="Rectangle 14"/>
          <p:cNvSpPr/>
          <p:nvPr/>
        </p:nvSpPr>
        <p:spPr>
          <a:xfrm>
            <a:off x="4090791" y="3108327"/>
            <a:ext cx="1074351" cy="1563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39" name="Rectangle 38"/>
          <p:cNvSpPr/>
          <p:nvPr/>
        </p:nvSpPr>
        <p:spPr>
          <a:xfrm>
            <a:off x="4090791" y="1740081"/>
            <a:ext cx="1075923" cy="1368245"/>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B</a:t>
            </a:r>
          </a:p>
        </p:txBody>
      </p:sp>
      <p:sp>
        <p:nvSpPr>
          <p:cNvPr id="41" name="Rectangle 40"/>
          <p:cNvSpPr/>
          <p:nvPr/>
        </p:nvSpPr>
        <p:spPr>
          <a:xfrm>
            <a:off x="2579643" y="1726333"/>
            <a:ext cx="1075923" cy="1368245"/>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A</a:t>
            </a:r>
          </a:p>
        </p:txBody>
      </p:sp>
      <p:sp>
        <p:nvSpPr>
          <p:cNvPr id="43" name="Rectangle 42"/>
          <p:cNvSpPr/>
          <p:nvPr/>
        </p:nvSpPr>
        <p:spPr>
          <a:xfrm>
            <a:off x="1008826" y="1726334"/>
            <a:ext cx="1075923" cy="1368245"/>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A</a:t>
            </a:r>
          </a:p>
        </p:txBody>
      </p:sp>
      <p:sp>
        <p:nvSpPr>
          <p:cNvPr id="18" name="Rectangle 17"/>
          <p:cNvSpPr/>
          <p:nvPr/>
        </p:nvSpPr>
        <p:spPr>
          <a:xfrm>
            <a:off x="6475007" y="5960771"/>
            <a:ext cx="4806307"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19" name="Rectangle 18"/>
          <p:cNvSpPr/>
          <p:nvPr/>
        </p:nvSpPr>
        <p:spPr>
          <a:xfrm>
            <a:off x="6475007" y="5480141"/>
            <a:ext cx="4806307"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20" name="Rectangle 19"/>
          <p:cNvSpPr/>
          <p:nvPr/>
        </p:nvSpPr>
        <p:spPr>
          <a:xfrm>
            <a:off x="6475007" y="4999511"/>
            <a:ext cx="4806307" cy="480630"/>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21" name="Rectangle 20"/>
          <p:cNvSpPr/>
          <p:nvPr/>
        </p:nvSpPr>
        <p:spPr>
          <a:xfrm>
            <a:off x="8549287" y="3593406"/>
            <a:ext cx="942758" cy="310996"/>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Bins/Libs</a:t>
            </a:r>
          </a:p>
        </p:txBody>
      </p:sp>
      <p:sp>
        <p:nvSpPr>
          <p:cNvPr id="22" name="Rectangle 21"/>
          <p:cNvSpPr/>
          <p:nvPr/>
        </p:nvSpPr>
        <p:spPr>
          <a:xfrm>
            <a:off x="8549288" y="2160937"/>
            <a:ext cx="932709"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B</a:t>
            </a:r>
          </a:p>
        </p:txBody>
      </p:sp>
      <p:sp>
        <p:nvSpPr>
          <p:cNvPr id="24" name="Rectangle 23"/>
          <p:cNvSpPr/>
          <p:nvPr/>
        </p:nvSpPr>
        <p:spPr>
          <a:xfrm>
            <a:off x="9802700" y="2160935"/>
            <a:ext cx="1023301"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C</a:t>
            </a:r>
          </a:p>
        </p:txBody>
      </p:sp>
      <p:sp>
        <p:nvSpPr>
          <p:cNvPr id="28" name="Rectangle 27"/>
          <p:cNvSpPr/>
          <p:nvPr/>
        </p:nvSpPr>
        <p:spPr>
          <a:xfrm>
            <a:off x="6990501" y="3609750"/>
            <a:ext cx="1023304" cy="30628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a:ln>
                  <a:noFill/>
                </a:ln>
                <a:solidFill>
                  <a:srgbClr val="FFFFFF"/>
                </a:solidFill>
                <a:effectLst/>
                <a:uLnTx/>
                <a:uFillTx/>
                <a:latin typeface="Segoe UI"/>
                <a:ea typeface="+mn-ea"/>
                <a:cs typeface="+mn-cs"/>
              </a:rPr>
              <a:t>Bins/Libs</a:t>
            </a:r>
          </a:p>
        </p:txBody>
      </p:sp>
      <p:sp>
        <p:nvSpPr>
          <p:cNvPr id="29" name="Rectangle 28"/>
          <p:cNvSpPr/>
          <p:nvPr/>
        </p:nvSpPr>
        <p:spPr>
          <a:xfrm>
            <a:off x="6990503" y="2177281"/>
            <a:ext cx="1023302"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A</a:t>
            </a:r>
          </a:p>
        </p:txBody>
      </p:sp>
      <p:sp>
        <p:nvSpPr>
          <p:cNvPr id="31" name="TextBox 30"/>
          <p:cNvSpPr txBox="1"/>
          <p:nvPr/>
        </p:nvSpPr>
        <p:spPr>
          <a:xfrm>
            <a:off x="478054" y="360886"/>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What is a Container?</a:t>
            </a:r>
          </a:p>
        </p:txBody>
      </p:sp>
      <p:sp>
        <p:nvSpPr>
          <p:cNvPr id="10" name="Rectangle 9"/>
          <p:cNvSpPr/>
          <p:nvPr/>
        </p:nvSpPr>
        <p:spPr bwMode="auto">
          <a:xfrm>
            <a:off x="6740141" y="4493463"/>
            <a:ext cx="4290132" cy="398297"/>
          </a:xfrm>
          <a:prstGeom prst="rect">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Guest OS</a:t>
            </a:r>
          </a:p>
        </p:txBody>
      </p:sp>
      <p:sp>
        <p:nvSpPr>
          <p:cNvPr id="11" name="Rectangle 10"/>
          <p:cNvSpPr/>
          <p:nvPr/>
        </p:nvSpPr>
        <p:spPr bwMode="auto">
          <a:xfrm>
            <a:off x="6740141" y="4078693"/>
            <a:ext cx="4290132" cy="414770"/>
          </a:xfrm>
          <a:prstGeom prst="rect">
            <a:avLst/>
          </a:prstGeom>
          <a:solidFill>
            <a:schemeClr val="accent5">
              <a:lumMod val="60000"/>
              <a:lumOff val="4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Container Engine</a:t>
            </a:r>
          </a:p>
        </p:txBody>
      </p:sp>
      <p:sp>
        <p:nvSpPr>
          <p:cNvPr id="33" name="Rectangle 32"/>
          <p:cNvSpPr/>
          <p:nvPr/>
        </p:nvSpPr>
        <p:spPr>
          <a:xfrm>
            <a:off x="9803421" y="3605037"/>
            <a:ext cx="1022580" cy="310996"/>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Bins/Libs</a:t>
            </a:r>
          </a:p>
        </p:txBody>
      </p:sp>
      <p:pic>
        <p:nvPicPr>
          <p:cNvPr id="12" name="Picture 11">
            <a:extLst>
              <a:ext uri="{FF2B5EF4-FFF2-40B4-BE49-F238E27FC236}">
                <a16:creationId xmlns:a16="http://schemas.microsoft.com/office/drawing/2014/main" id="{C459C2AB-3DAB-463A-AD61-EA93FB05B4E3}"/>
              </a:ext>
            </a:extLst>
          </p:cNvPr>
          <p:cNvPicPr>
            <a:picLocks noChangeAspect="1"/>
          </p:cNvPicPr>
          <p:nvPr/>
        </p:nvPicPr>
        <p:blipFill rotWithShape="1">
          <a:blip r:embed="rId3">
            <a:extLst>
              <a:ext uri="{28A0092B-C50C-407E-A947-70E740481C1C}">
                <a14:useLocalDpi xmlns:a14="http://schemas.microsoft.com/office/drawing/2010/main" val="0"/>
              </a:ext>
            </a:extLst>
          </a:blip>
          <a:srcRect t="10959" b="44136"/>
          <a:stretch/>
        </p:blipFill>
        <p:spPr>
          <a:xfrm>
            <a:off x="7940235" y="4090015"/>
            <a:ext cx="1975214" cy="398297"/>
          </a:xfrm>
          <a:prstGeom prst="rect">
            <a:avLst/>
          </a:prstGeom>
        </p:spPr>
      </p:pic>
    </p:spTree>
    <p:extLst>
      <p:ext uri="{BB962C8B-B14F-4D97-AF65-F5344CB8AC3E}">
        <p14:creationId xmlns:p14="http://schemas.microsoft.com/office/powerpoint/2010/main" val="1072212026"/>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69240" y="1358439"/>
            <a:ext cx="11653523" cy="4921797"/>
          </a:xfrm>
        </p:spPr>
        <p:txBody>
          <a:bodyPr/>
          <a:lstStyle/>
          <a:p>
            <a:r>
              <a:rPr lang="en-US"/>
              <a:t>Cluster health: total number of nodes, pods, </a:t>
            </a:r>
            <a:r>
              <a:rPr lang="en-US" err="1"/>
              <a:t>etc</a:t>
            </a:r>
            <a:endParaRPr lang="en-US"/>
          </a:p>
          <a:p>
            <a:r>
              <a:rPr lang="en-US"/>
              <a:t>Node health: available compute resources, health</a:t>
            </a:r>
          </a:p>
          <a:p>
            <a:r>
              <a:rPr lang="en-US"/>
              <a:t>Application health</a:t>
            </a:r>
          </a:p>
          <a:p>
            <a:r>
              <a:rPr lang="en-US"/>
              <a:t>Tooling Examples </a:t>
            </a:r>
          </a:p>
          <a:p>
            <a:pPr lvl="1"/>
            <a:r>
              <a:rPr lang="en-US" err="1"/>
              <a:t>Datadog</a:t>
            </a:r>
            <a:endParaRPr lang="en-US"/>
          </a:p>
          <a:p>
            <a:pPr lvl="1"/>
            <a:r>
              <a:rPr lang="en-US"/>
              <a:t>Prometheus</a:t>
            </a:r>
          </a:p>
          <a:p>
            <a:pPr lvl="1"/>
            <a:r>
              <a:rPr lang="en-US" err="1"/>
              <a:t>InfluxData</a:t>
            </a:r>
            <a:endParaRPr lang="en-US"/>
          </a:p>
          <a:p>
            <a:pPr lvl="1"/>
            <a:r>
              <a:rPr lang="en-US"/>
              <a:t>Cloud-specific: OMS (Azure), </a:t>
            </a:r>
            <a:r>
              <a:rPr lang="en-US" err="1"/>
              <a:t>CloudWatch</a:t>
            </a:r>
            <a:r>
              <a:rPr lang="en-US"/>
              <a:t> (AWS)</a:t>
            </a:r>
          </a:p>
          <a:p>
            <a:endParaRPr lang="en-US"/>
          </a:p>
        </p:txBody>
      </p:sp>
      <p:sp>
        <p:nvSpPr>
          <p:cNvPr id="2" name="Title 1"/>
          <p:cNvSpPr>
            <a:spLocks noGrp="1"/>
          </p:cNvSpPr>
          <p:nvPr>
            <p:ph type="title"/>
          </p:nvPr>
        </p:nvSpPr>
        <p:spPr/>
        <p:txBody>
          <a:bodyPr/>
          <a:lstStyle/>
          <a:p>
            <a:r>
              <a:rPr lang="en-US" sz="3921" b="1">
                <a:gradFill>
                  <a:gsLst>
                    <a:gs pos="21538">
                      <a:schemeClr val="tx1"/>
                    </a:gs>
                    <a:gs pos="33000">
                      <a:schemeClr val="tx1"/>
                    </a:gs>
                  </a:gsLst>
                  <a:lin ang="5400000" scaled="0"/>
                </a:gradFill>
              </a:rPr>
              <a:t>Monitoring: What indicators matter in Kubernetes</a:t>
            </a:r>
          </a:p>
        </p:txBody>
      </p:sp>
    </p:spTree>
    <p:extLst>
      <p:ext uri="{BB962C8B-B14F-4D97-AF65-F5344CB8AC3E}">
        <p14:creationId xmlns:p14="http://schemas.microsoft.com/office/powerpoint/2010/main" val="303014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69240" y="1189176"/>
            <a:ext cx="11653523" cy="5386475"/>
          </a:xfrm>
        </p:spPr>
        <p:txBody>
          <a:bodyPr/>
          <a:lstStyle/>
          <a:p>
            <a:r>
              <a:rPr lang="en-US"/>
              <a:t>Pod logs: applications must log to standard out!</a:t>
            </a:r>
          </a:p>
          <a:p>
            <a:r>
              <a:rPr lang="en-US"/>
              <a:t>Cluster-wide event logs</a:t>
            </a:r>
          </a:p>
          <a:p>
            <a:r>
              <a:rPr lang="en-US"/>
              <a:t>Logging forwarder solutions</a:t>
            </a:r>
          </a:p>
          <a:p>
            <a:pPr lvl="1"/>
            <a:r>
              <a:rPr lang="en-US" err="1"/>
              <a:t>fluentd</a:t>
            </a:r>
            <a:endParaRPr lang="en-US"/>
          </a:p>
          <a:p>
            <a:pPr lvl="1"/>
            <a:r>
              <a:rPr lang="en-US" err="1"/>
              <a:t>logstash</a:t>
            </a:r>
            <a:endParaRPr lang="en-US"/>
          </a:p>
          <a:p>
            <a:r>
              <a:rPr lang="en-US"/>
              <a:t>Log indexers</a:t>
            </a:r>
          </a:p>
          <a:p>
            <a:pPr lvl="1"/>
            <a:r>
              <a:rPr lang="en-US"/>
              <a:t>OMS Log Analytics</a:t>
            </a:r>
          </a:p>
          <a:p>
            <a:pPr lvl="1"/>
            <a:r>
              <a:rPr lang="en-US" err="1"/>
              <a:t>Splunk</a:t>
            </a:r>
            <a:endParaRPr lang="en-US"/>
          </a:p>
          <a:p>
            <a:pPr lvl="1"/>
            <a:r>
              <a:rPr lang="en-US"/>
              <a:t>ELK stack</a:t>
            </a:r>
          </a:p>
          <a:p>
            <a:endParaRPr lang="en-US"/>
          </a:p>
        </p:txBody>
      </p:sp>
      <p:sp>
        <p:nvSpPr>
          <p:cNvPr id="2" name="Title 1"/>
          <p:cNvSpPr>
            <a:spLocks noGrp="1"/>
          </p:cNvSpPr>
          <p:nvPr>
            <p:ph type="title"/>
          </p:nvPr>
        </p:nvSpPr>
        <p:spPr/>
        <p:txBody>
          <a:bodyPr/>
          <a:lstStyle/>
          <a:p>
            <a:r>
              <a:rPr lang="en-US" sz="3921" b="1">
                <a:gradFill>
                  <a:gsLst>
                    <a:gs pos="21538">
                      <a:schemeClr val="tx1"/>
                    </a:gs>
                    <a:gs pos="33000">
                      <a:schemeClr val="tx1"/>
                    </a:gs>
                  </a:gsLst>
                  <a:lin ang="5400000" scaled="0"/>
                </a:gradFill>
              </a:rPr>
              <a:t>Logging</a:t>
            </a:r>
          </a:p>
        </p:txBody>
      </p:sp>
    </p:spTree>
    <p:extLst>
      <p:ext uri="{BB962C8B-B14F-4D97-AF65-F5344CB8AC3E}">
        <p14:creationId xmlns:p14="http://schemas.microsoft.com/office/powerpoint/2010/main" val="16505368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DADFA8C-24AF-3540-80D8-FFEAB44EB08A}"/>
              </a:ext>
            </a:extLst>
          </p:cNvPr>
          <p:cNvSpPr txBox="1"/>
          <p:nvPr/>
        </p:nvSpPr>
        <p:spPr>
          <a:xfrm>
            <a:off x="478054" y="360886"/>
            <a:ext cx="937417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What is Docker?</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lang="en-US" sz="3200">
                <a:solidFill>
                  <a:srgbClr val="0078D7"/>
                </a:solidFill>
                <a:latin typeface="Segoe UI Light" panose="020B0502040204020203" pitchFamily="34" charset="0"/>
                <a:cs typeface="Segoe UI Light" panose="020B0502040204020203" pitchFamily="34" charset="0"/>
              </a:rPr>
              <a:t>A brief Docker demo…</a:t>
            </a:r>
            <a:endParaRPr kumimoji="0" lang="en-US" sz="3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endParaRPr>
          </a:p>
        </p:txBody>
      </p:sp>
      <p:pic>
        <p:nvPicPr>
          <p:cNvPr id="4" name="Picture 3">
            <a:extLst>
              <a:ext uri="{FF2B5EF4-FFF2-40B4-BE49-F238E27FC236}">
                <a16:creationId xmlns:a16="http://schemas.microsoft.com/office/drawing/2014/main" id="{EED25D83-9D47-44ED-9D8C-C8BEE08E32F3}"/>
              </a:ext>
            </a:extLst>
          </p:cNvPr>
          <p:cNvPicPr>
            <a:picLocks noChangeAspect="1"/>
          </p:cNvPicPr>
          <p:nvPr/>
        </p:nvPicPr>
        <p:blipFill rotWithShape="1">
          <a:blip r:embed="rId3">
            <a:extLst>
              <a:ext uri="{28A0092B-C50C-407E-A947-70E740481C1C}">
                <a14:useLocalDpi xmlns:a14="http://schemas.microsoft.com/office/drawing/2010/main" val="0"/>
              </a:ext>
            </a:extLst>
          </a:blip>
          <a:srcRect l="6956" t="22703" r="6956" b="14003"/>
          <a:stretch/>
        </p:blipFill>
        <p:spPr>
          <a:xfrm>
            <a:off x="3195055" y="2960571"/>
            <a:ext cx="5313219" cy="2185177"/>
          </a:xfrm>
          <a:prstGeom prst="rect">
            <a:avLst/>
          </a:prstGeom>
        </p:spPr>
      </p:pic>
      <p:pic>
        <p:nvPicPr>
          <p:cNvPr id="7" name="Picture 6">
            <a:extLst>
              <a:ext uri="{FF2B5EF4-FFF2-40B4-BE49-F238E27FC236}">
                <a16:creationId xmlns:a16="http://schemas.microsoft.com/office/drawing/2014/main" id="{57E07ACF-0CB0-45FE-BF7A-F1EFDD3279B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66364" y="2189116"/>
            <a:ext cx="3970600" cy="3332922"/>
          </a:xfrm>
          <a:prstGeom prst="rect">
            <a:avLst/>
          </a:prstGeom>
        </p:spPr>
      </p:pic>
    </p:spTree>
    <p:extLst>
      <p:ext uri="{BB962C8B-B14F-4D97-AF65-F5344CB8AC3E}">
        <p14:creationId xmlns:p14="http://schemas.microsoft.com/office/powerpoint/2010/main" val="2326346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345825" y="1327790"/>
            <a:ext cx="6585070" cy="4055963"/>
          </a:xfrm>
        </p:spPr>
        <p:txBody>
          <a:bodyPr/>
          <a:lstStyle/>
          <a:p>
            <a:r>
              <a:rPr lang="en-US" sz="3137" dirty="0"/>
              <a:t>Captures the Steps to build a container</a:t>
            </a:r>
          </a:p>
          <a:p>
            <a:r>
              <a:rPr lang="en-US" sz="3137" dirty="0"/>
              <a:t>Is a version-able asset in your DevOps flows</a:t>
            </a:r>
          </a:p>
          <a:p>
            <a:pPr lvl="1"/>
            <a:r>
              <a:rPr lang="en-US" sz="2353" dirty="0"/>
              <a:t>Configuration As Code</a:t>
            </a:r>
          </a:p>
          <a:p>
            <a:r>
              <a:rPr lang="en-US" sz="3137" dirty="0"/>
              <a:t>Re-use of Existing Container Images (Private or Public) </a:t>
            </a:r>
          </a:p>
        </p:txBody>
      </p:sp>
      <p:sp>
        <p:nvSpPr>
          <p:cNvPr id="4" name="Title 3"/>
          <p:cNvSpPr>
            <a:spLocks noGrp="1"/>
          </p:cNvSpPr>
          <p:nvPr>
            <p:ph type="title"/>
          </p:nvPr>
        </p:nvSpPr>
        <p:spPr>
          <a:xfrm>
            <a:off x="340489" y="258001"/>
            <a:ext cx="12192000" cy="542931"/>
          </a:xfrm>
        </p:spPr>
        <p:txBody>
          <a:bodyPr/>
          <a:lstStyle/>
          <a:p>
            <a:r>
              <a:rPr lang="en-US" dirty="0"/>
              <a:t>Docker File</a:t>
            </a:r>
          </a:p>
        </p:txBody>
      </p:sp>
      <p:pic>
        <p:nvPicPr>
          <p:cNvPr id="23" name="Snagit_PPTC197">
            <a:extLst>
              <a:ext uri="{FF2B5EF4-FFF2-40B4-BE49-F238E27FC236}">
                <a16:creationId xmlns:a16="http://schemas.microsoft.com/office/drawing/2014/main" id="{AC2F6757-8F60-46AB-93D9-9638D69B165C}"/>
              </a:ext>
            </a:extLst>
          </p:cNvPr>
          <p:cNvPicPr>
            <a:picLocks noChangeAspect="1"/>
          </p:cNvPicPr>
          <p:nvPr/>
        </p:nvPicPr>
        <p:blipFill>
          <a:blip r:embed="rId3"/>
          <a:stretch>
            <a:fillRect/>
          </a:stretch>
        </p:blipFill>
        <p:spPr>
          <a:xfrm>
            <a:off x="8427280" y="2182685"/>
            <a:ext cx="3378812" cy="2364350"/>
          </a:xfrm>
          <a:prstGeom prst="rect">
            <a:avLst/>
          </a:prstGeom>
        </p:spPr>
      </p:pic>
      <p:sp>
        <p:nvSpPr>
          <p:cNvPr id="7" name="Rectangle 6">
            <a:extLst>
              <a:ext uri="{FF2B5EF4-FFF2-40B4-BE49-F238E27FC236}">
                <a16:creationId xmlns:a16="http://schemas.microsoft.com/office/drawing/2014/main" id="{412915C7-B45F-47A6-ACB8-17FE630B7007}"/>
              </a:ext>
            </a:extLst>
          </p:cNvPr>
          <p:cNvSpPr/>
          <p:nvPr/>
        </p:nvSpPr>
        <p:spPr>
          <a:xfrm>
            <a:off x="9026696" y="2225970"/>
            <a:ext cx="694960" cy="22051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42" tIns="89642" rIns="89642" bIns="89642" numCol="1" spcCol="0" rtlCol="0" fromWordArt="0" anchor="b" anchorCtr="0" forceAA="0" compatLnSpc="1">
            <a:prstTxWarp prst="textNoShape">
              <a:avLst/>
            </a:prstTxWarp>
            <a:noAutofit/>
          </a:bodyPr>
          <a:lstStyle/>
          <a:p>
            <a:pPr marL="0" marR="0" lvl="0" indent="0" algn="r" defTabSz="1088392"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dirty="0" err="1">
              <a:ln>
                <a:noFill/>
              </a:ln>
              <a:solidFill>
                <a:srgbClr val="FFFFFF"/>
              </a:solidFill>
              <a:effectLst/>
              <a:uLnTx/>
              <a:uFillTx/>
              <a:latin typeface="Segoe UI"/>
              <a:ea typeface="+mn-ea"/>
              <a:cs typeface="+mn-cs"/>
            </a:endParaRPr>
          </a:p>
        </p:txBody>
      </p:sp>
      <p:sp>
        <p:nvSpPr>
          <p:cNvPr id="13" name="TextBox 12">
            <a:extLst>
              <a:ext uri="{FF2B5EF4-FFF2-40B4-BE49-F238E27FC236}">
                <a16:creationId xmlns:a16="http://schemas.microsoft.com/office/drawing/2014/main" id="{9F5D61F4-6FAA-4BEF-9C04-9C5A203D5A9C}"/>
              </a:ext>
            </a:extLst>
          </p:cNvPr>
          <p:cNvSpPr txBox="1"/>
          <p:nvPr/>
        </p:nvSpPr>
        <p:spPr>
          <a:xfrm>
            <a:off x="7995173" y="980872"/>
            <a:ext cx="1210197" cy="392245"/>
          </a:xfrm>
          <a:prstGeom prst="rect">
            <a:avLst/>
          </a:prstGeom>
          <a:ln w="28575">
            <a:solidFill>
              <a:srgbClr val="FF0000"/>
            </a:solidFill>
          </a:ln>
        </p:spPr>
        <p:txBody>
          <a:bodyPr vert="horz" wrap="square" lIns="89642" tIns="89642" rIns="89642" bIns="89642" rtlCol="0" anchor="t">
            <a:spAutoFit/>
          </a:bodyPr>
          <a:lstStyle/>
          <a:p>
            <a:pPr marL="0" marR="0" lvl="0" indent="0" algn="ctr" defTabSz="1088392" rtl="0" eaLnBrk="1" fontAlgn="auto" latinLnBrk="0" hangingPunct="1">
              <a:lnSpc>
                <a:spcPct val="100000"/>
              </a:lnSpc>
              <a:spcBef>
                <a:spcPts val="0"/>
              </a:spcBef>
              <a:spcAft>
                <a:spcPts val="0"/>
              </a:spcAft>
              <a:buClrTx/>
              <a:buSzTx/>
              <a:buFontTx/>
              <a:buNone/>
              <a:tabLst/>
              <a:defRPr/>
            </a:pPr>
            <a:r>
              <a:rPr kumimoji="0" lang="en-US" sz="1372" b="0" i="0" u="none" strike="noStrike" kern="1200" cap="none" spc="0" normalizeH="0" baseline="0" noProof="0" dirty="0">
                <a:ln>
                  <a:noFill/>
                </a:ln>
                <a:solidFill>
                  <a:srgbClr val="FF0000"/>
                </a:solidFill>
                <a:effectLst/>
                <a:uLnTx/>
                <a:uFillTx/>
                <a:latin typeface="Segoe UI" pitchFamily="34" charset="0"/>
                <a:ea typeface="Segoe UI" pitchFamily="34" charset="0"/>
                <a:cs typeface="Segoe UI" pitchFamily="34" charset="0"/>
              </a:rPr>
              <a:t>Image Name</a:t>
            </a:r>
          </a:p>
        </p:txBody>
      </p:sp>
      <p:cxnSp>
        <p:nvCxnSpPr>
          <p:cNvPr id="14" name="Straight Connector 13">
            <a:extLst>
              <a:ext uri="{FF2B5EF4-FFF2-40B4-BE49-F238E27FC236}">
                <a16:creationId xmlns:a16="http://schemas.microsoft.com/office/drawing/2014/main" id="{707213BD-61B9-4E24-801A-0F15D805C8FA}"/>
              </a:ext>
            </a:extLst>
          </p:cNvPr>
          <p:cNvCxnSpPr>
            <a:cxnSpLocks/>
            <a:stCxn id="7" idx="0"/>
          </p:cNvCxnSpPr>
          <p:nvPr/>
        </p:nvCxnSpPr>
        <p:spPr>
          <a:xfrm flipH="1" flipV="1">
            <a:off x="9205371" y="1373117"/>
            <a:ext cx="168805" cy="85285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AD9F3408-707F-4A0D-A98C-A5584B2DEE4C}"/>
              </a:ext>
            </a:extLst>
          </p:cNvPr>
          <p:cNvSpPr/>
          <p:nvPr/>
        </p:nvSpPr>
        <p:spPr>
          <a:xfrm>
            <a:off x="8940280" y="4288067"/>
            <a:ext cx="1428527" cy="22051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42" tIns="89642" rIns="89642" bIns="89642" numCol="1" spcCol="0" rtlCol="0" fromWordArt="0" anchor="b" anchorCtr="0" forceAA="0" compatLnSpc="1">
            <a:prstTxWarp prst="textNoShape">
              <a:avLst/>
            </a:prstTxWarp>
            <a:noAutofit/>
          </a:bodyPr>
          <a:lstStyle/>
          <a:p>
            <a:pPr marL="0" marR="0" lvl="0" indent="0" algn="r" defTabSz="1088392"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dirty="0" err="1">
              <a:ln>
                <a:noFill/>
              </a:ln>
              <a:solidFill>
                <a:srgbClr val="FFFFFF"/>
              </a:solidFill>
              <a:effectLst/>
              <a:uLnTx/>
              <a:uFillTx/>
              <a:latin typeface="Segoe UI"/>
              <a:ea typeface="+mn-ea"/>
              <a:cs typeface="+mn-cs"/>
            </a:endParaRPr>
          </a:p>
        </p:txBody>
      </p:sp>
      <p:sp>
        <p:nvSpPr>
          <p:cNvPr id="26" name="TextBox 25">
            <a:extLst>
              <a:ext uri="{FF2B5EF4-FFF2-40B4-BE49-F238E27FC236}">
                <a16:creationId xmlns:a16="http://schemas.microsoft.com/office/drawing/2014/main" id="{AA70DB3A-77E5-4A12-92BE-6431FAE4D742}"/>
              </a:ext>
            </a:extLst>
          </p:cNvPr>
          <p:cNvSpPr txBox="1"/>
          <p:nvPr/>
        </p:nvSpPr>
        <p:spPr>
          <a:xfrm>
            <a:off x="10261165" y="4920368"/>
            <a:ext cx="1210197" cy="1025869"/>
          </a:xfrm>
          <a:prstGeom prst="rect">
            <a:avLst/>
          </a:prstGeom>
          <a:ln w="28575">
            <a:solidFill>
              <a:srgbClr val="FF0000"/>
            </a:solidFill>
          </a:ln>
        </p:spPr>
        <p:txBody>
          <a:bodyPr vert="horz" wrap="square" lIns="89642" tIns="89642" rIns="89642" bIns="89642" rtlCol="0" anchor="t">
            <a:spAutoFit/>
          </a:bodyPr>
          <a:lstStyle/>
          <a:p>
            <a:pPr marL="0" marR="0" lvl="0" indent="0" algn="ctr" defTabSz="1088392" rtl="0" eaLnBrk="1" fontAlgn="auto" latinLnBrk="0" hangingPunct="1">
              <a:lnSpc>
                <a:spcPct val="100000"/>
              </a:lnSpc>
              <a:spcBef>
                <a:spcPts val="0"/>
              </a:spcBef>
              <a:spcAft>
                <a:spcPts val="0"/>
              </a:spcAft>
              <a:buClrTx/>
              <a:buSzTx/>
              <a:buFontTx/>
              <a:buNone/>
              <a:tabLst/>
              <a:defRPr/>
            </a:pPr>
            <a:r>
              <a:rPr kumimoji="0" lang="en-US" sz="1372" b="0" i="0" u="none" strike="noStrike" kern="1200" cap="none" spc="0" normalizeH="0" baseline="0" noProof="0" dirty="0">
                <a:ln>
                  <a:noFill/>
                </a:ln>
                <a:solidFill>
                  <a:srgbClr val="FF0000"/>
                </a:solidFill>
                <a:effectLst/>
                <a:uLnTx/>
                <a:uFillTx/>
                <a:latin typeface="Segoe UI" pitchFamily="34" charset="0"/>
                <a:ea typeface="Segoe UI" pitchFamily="34" charset="0"/>
                <a:cs typeface="Segoe UI" pitchFamily="34" charset="0"/>
              </a:rPr>
              <a:t>Process started in an executing container</a:t>
            </a:r>
          </a:p>
        </p:txBody>
      </p:sp>
      <p:cxnSp>
        <p:nvCxnSpPr>
          <p:cNvPr id="27" name="Straight Connector 26">
            <a:extLst>
              <a:ext uri="{FF2B5EF4-FFF2-40B4-BE49-F238E27FC236}">
                <a16:creationId xmlns:a16="http://schemas.microsoft.com/office/drawing/2014/main" id="{997BB69A-D9E1-4495-917B-6EAD6F4D06AB}"/>
              </a:ext>
            </a:extLst>
          </p:cNvPr>
          <p:cNvCxnSpPr>
            <a:cxnSpLocks/>
            <a:stCxn id="25" idx="2"/>
            <a:endCxn id="26" idx="0"/>
          </p:cNvCxnSpPr>
          <p:nvPr/>
        </p:nvCxnSpPr>
        <p:spPr>
          <a:xfrm>
            <a:off x="9654545" y="4508577"/>
            <a:ext cx="1211719" cy="41179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4E4C60D8-2523-4267-8A13-6048E25C63C7}"/>
              </a:ext>
            </a:extLst>
          </p:cNvPr>
          <p:cNvSpPr txBox="1"/>
          <p:nvPr/>
        </p:nvSpPr>
        <p:spPr>
          <a:xfrm>
            <a:off x="6436489" y="1431105"/>
            <a:ext cx="1210197" cy="1237078"/>
          </a:xfrm>
          <a:prstGeom prst="rect">
            <a:avLst/>
          </a:prstGeom>
          <a:ln w="28575">
            <a:solidFill>
              <a:srgbClr val="FF0000"/>
            </a:solidFill>
          </a:ln>
        </p:spPr>
        <p:txBody>
          <a:bodyPr vert="horz" wrap="square" lIns="89642" tIns="89642" rIns="89642" bIns="89642" rtlCol="0" anchor="t">
            <a:spAutoFit/>
          </a:bodyPr>
          <a:lstStyle/>
          <a:p>
            <a:pPr marL="0" marR="0" lvl="0" indent="0" algn="ctr" defTabSz="1088392" rtl="0" eaLnBrk="1" fontAlgn="auto" latinLnBrk="0" hangingPunct="1">
              <a:lnSpc>
                <a:spcPct val="100000"/>
              </a:lnSpc>
              <a:spcBef>
                <a:spcPts val="0"/>
              </a:spcBef>
              <a:spcAft>
                <a:spcPts val="0"/>
              </a:spcAft>
              <a:buClrTx/>
              <a:buSzTx/>
              <a:buFontTx/>
              <a:buNone/>
              <a:tabLst/>
              <a:defRPr/>
            </a:pPr>
            <a:r>
              <a:rPr kumimoji="0" lang="en-US" sz="1372" b="0" i="0" u="none" strike="noStrike" kern="1200" cap="none" spc="0" normalizeH="0" baseline="0" noProof="0" dirty="0">
                <a:ln>
                  <a:noFill/>
                </a:ln>
                <a:solidFill>
                  <a:srgbClr val="FF0000"/>
                </a:solidFill>
                <a:effectLst/>
                <a:uLnTx/>
                <a:uFillTx/>
                <a:latin typeface="Segoe UI" pitchFamily="34" charset="0"/>
                <a:ea typeface="Segoe UI" pitchFamily="34" charset="0"/>
                <a:cs typeface="Segoe UI" pitchFamily="34" charset="0"/>
              </a:rPr>
              <a:t>Initializes a new build stage and sets the base image </a:t>
            </a:r>
          </a:p>
        </p:txBody>
      </p:sp>
      <p:sp>
        <p:nvSpPr>
          <p:cNvPr id="33" name="Rectangle 32">
            <a:extLst>
              <a:ext uri="{FF2B5EF4-FFF2-40B4-BE49-F238E27FC236}">
                <a16:creationId xmlns:a16="http://schemas.microsoft.com/office/drawing/2014/main" id="{D7ECEEA4-15B6-4B13-9C07-1353DEC9A6E4}"/>
              </a:ext>
            </a:extLst>
          </p:cNvPr>
          <p:cNvSpPr/>
          <p:nvPr/>
        </p:nvSpPr>
        <p:spPr>
          <a:xfrm>
            <a:off x="8491106" y="2221235"/>
            <a:ext cx="487524" cy="22051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42" tIns="89642" rIns="89642" bIns="89642" numCol="1" spcCol="0" rtlCol="0" fromWordArt="0" anchor="b" anchorCtr="0" forceAA="0" compatLnSpc="1">
            <a:prstTxWarp prst="textNoShape">
              <a:avLst/>
            </a:prstTxWarp>
            <a:noAutofit/>
          </a:bodyPr>
          <a:lstStyle/>
          <a:p>
            <a:pPr marL="0" marR="0" lvl="0" indent="0" algn="r" defTabSz="1088392"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dirty="0" err="1">
              <a:ln>
                <a:noFill/>
              </a:ln>
              <a:solidFill>
                <a:srgbClr val="FFFFFF"/>
              </a:solidFill>
              <a:effectLst/>
              <a:uLnTx/>
              <a:uFillTx/>
              <a:latin typeface="Segoe UI"/>
              <a:ea typeface="+mn-ea"/>
              <a:cs typeface="+mn-cs"/>
            </a:endParaRPr>
          </a:p>
        </p:txBody>
      </p:sp>
      <p:cxnSp>
        <p:nvCxnSpPr>
          <p:cNvPr id="34" name="Straight Connector 33">
            <a:extLst>
              <a:ext uri="{FF2B5EF4-FFF2-40B4-BE49-F238E27FC236}">
                <a16:creationId xmlns:a16="http://schemas.microsoft.com/office/drawing/2014/main" id="{5A27B0D2-837F-456B-83C3-218E97EFDF9E}"/>
              </a:ext>
            </a:extLst>
          </p:cNvPr>
          <p:cNvCxnSpPr>
            <a:cxnSpLocks/>
            <a:stCxn id="33" idx="0"/>
            <a:endCxn id="32" idx="3"/>
          </p:cNvCxnSpPr>
          <p:nvPr/>
        </p:nvCxnSpPr>
        <p:spPr>
          <a:xfrm flipH="1" flipV="1">
            <a:off x="7646686" y="2049645"/>
            <a:ext cx="1088182" cy="17159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40" name="Rectangle 39">
            <a:extLst>
              <a:ext uri="{FF2B5EF4-FFF2-40B4-BE49-F238E27FC236}">
                <a16:creationId xmlns:a16="http://schemas.microsoft.com/office/drawing/2014/main" id="{08AEA680-ED81-44DF-B927-E75C52A03F86}"/>
              </a:ext>
            </a:extLst>
          </p:cNvPr>
          <p:cNvSpPr/>
          <p:nvPr/>
        </p:nvSpPr>
        <p:spPr>
          <a:xfrm>
            <a:off x="8491106" y="2812190"/>
            <a:ext cx="410824" cy="22051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42" tIns="89642" rIns="89642" bIns="89642" numCol="1" spcCol="0" rtlCol="0" fromWordArt="0" anchor="b" anchorCtr="0" forceAA="0" compatLnSpc="1">
            <a:prstTxWarp prst="textNoShape">
              <a:avLst/>
            </a:prstTxWarp>
            <a:noAutofit/>
          </a:bodyPr>
          <a:lstStyle/>
          <a:p>
            <a:pPr marL="0" marR="0" lvl="0" indent="0" algn="r" defTabSz="1088392"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dirty="0" err="1">
              <a:ln>
                <a:noFill/>
              </a:ln>
              <a:solidFill>
                <a:srgbClr val="FFFFFF"/>
              </a:solidFill>
              <a:effectLst/>
              <a:uLnTx/>
              <a:uFillTx/>
              <a:latin typeface="Segoe UI"/>
              <a:ea typeface="+mn-ea"/>
              <a:cs typeface="+mn-cs"/>
            </a:endParaRPr>
          </a:p>
        </p:txBody>
      </p:sp>
      <p:sp>
        <p:nvSpPr>
          <p:cNvPr id="41" name="TextBox 40">
            <a:extLst>
              <a:ext uri="{FF2B5EF4-FFF2-40B4-BE49-F238E27FC236}">
                <a16:creationId xmlns:a16="http://schemas.microsoft.com/office/drawing/2014/main" id="{42348B66-4A99-45B9-B531-EBF5D1760489}"/>
              </a:ext>
            </a:extLst>
          </p:cNvPr>
          <p:cNvSpPr txBox="1"/>
          <p:nvPr/>
        </p:nvSpPr>
        <p:spPr>
          <a:xfrm>
            <a:off x="6068845" y="3197800"/>
            <a:ext cx="1567674" cy="1448287"/>
          </a:xfrm>
          <a:prstGeom prst="rect">
            <a:avLst/>
          </a:prstGeom>
          <a:ln w="28575">
            <a:solidFill>
              <a:srgbClr val="FF0000"/>
            </a:solidFill>
          </a:ln>
        </p:spPr>
        <p:txBody>
          <a:bodyPr vert="horz" wrap="square" lIns="89642" tIns="89642" rIns="89642" bIns="89642" rtlCol="0" anchor="t">
            <a:spAutoFit/>
          </a:bodyPr>
          <a:lstStyle/>
          <a:p>
            <a:pPr marL="0" marR="0" lvl="0" indent="0" algn="ctr" defTabSz="1088392" rtl="0" eaLnBrk="1" fontAlgn="auto" latinLnBrk="0" hangingPunct="1">
              <a:lnSpc>
                <a:spcPct val="100000"/>
              </a:lnSpc>
              <a:spcBef>
                <a:spcPts val="0"/>
              </a:spcBef>
              <a:spcAft>
                <a:spcPts val="0"/>
              </a:spcAft>
              <a:buClrTx/>
              <a:buSzTx/>
              <a:buFontTx/>
              <a:buNone/>
              <a:tabLst/>
              <a:defRPr/>
            </a:pPr>
            <a:r>
              <a:rPr kumimoji="0" lang="en-US" sz="1372" b="0" i="0" u="none" strike="noStrike" kern="1200" cap="none" spc="0" normalizeH="0" baseline="0" noProof="0" dirty="0">
                <a:ln>
                  <a:noFill/>
                </a:ln>
                <a:solidFill>
                  <a:srgbClr val="FF0000"/>
                </a:solidFill>
                <a:effectLst/>
                <a:uLnTx/>
                <a:uFillTx/>
                <a:latin typeface="Segoe UI" pitchFamily="34" charset="0"/>
                <a:ea typeface="Segoe UI" pitchFamily="34" charset="0"/>
                <a:cs typeface="Segoe UI" pitchFamily="34" charset="0"/>
              </a:rPr>
              <a:t>Execute commands in a new layer on top of the current image and commit results</a:t>
            </a:r>
          </a:p>
        </p:txBody>
      </p:sp>
      <p:cxnSp>
        <p:nvCxnSpPr>
          <p:cNvPr id="42" name="Straight Connector 41">
            <a:extLst>
              <a:ext uri="{FF2B5EF4-FFF2-40B4-BE49-F238E27FC236}">
                <a16:creationId xmlns:a16="http://schemas.microsoft.com/office/drawing/2014/main" id="{EB41E91D-78AF-4001-809B-9B708FF60EA7}"/>
              </a:ext>
            </a:extLst>
          </p:cNvPr>
          <p:cNvCxnSpPr>
            <a:cxnSpLocks/>
            <a:stCxn id="40" idx="2"/>
            <a:endCxn id="41" idx="3"/>
          </p:cNvCxnSpPr>
          <p:nvPr/>
        </p:nvCxnSpPr>
        <p:spPr>
          <a:xfrm flipH="1">
            <a:off x="7636519" y="3032701"/>
            <a:ext cx="1060000" cy="88924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49" name="Rectangle 48">
            <a:extLst>
              <a:ext uri="{FF2B5EF4-FFF2-40B4-BE49-F238E27FC236}">
                <a16:creationId xmlns:a16="http://schemas.microsoft.com/office/drawing/2014/main" id="{B4CD9FD2-B7C3-4DC0-9A4B-5CB99A968E44}"/>
              </a:ext>
            </a:extLst>
          </p:cNvPr>
          <p:cNvSpPr/>
          <p:nvPr/>
        </p:nvSpPr>
        <p:spPr>
          <a:xfrm>
            <a:off x="8491107" y="4286462"/>
            <a:ext cx="379858" cy="22051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42" tIns="89642" rIns="89642" bIns="89642" numCol="1" spcCol="0" rtlCol="0" fromWordArt="0" anchor="b" anchorCtr="0" forceAA="0" compatLnSpc="1">
            <a:prstTxWarp prst="textNoShape">
              <a:avLst/>
            </a:prstTxWarp>
            <a:noAutofit/>
          </a:bodyPr>
          <a:lstStyle/>
          <a:p>
            <a:pPr marL="0" marR="0" lvl="0" indent="0" algn="r" defTabSz="1088392"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dirty="0" err="1">
              <a:ln>
                <a:noFill/>
              </a:ln>
              <a:solidFill>
                <a:srgbClr val="FFFFFF"/>
              </a:solidFill>
              <a:effectLst/>
              <a:uLnTx/>
              <a:uFillTx/>
              <a:latin typeface="Segoe UI"/>
              <a:ea typeface="+mn-ea"/>
              <a:cs typeface="+mn-cs"/>
            </a:endParaRPr>
          </a:p>
        </p:txBody>
      </p:sp>
      <p:sp>
        <p:nvSpPr>
          <p:cNvPr id="50" name="TextBox 49">
            <a:extLst>
              <a:ext uri="{FF2B5EF4-FFF2-40B4-BE49-F238E27FC236}">
                <a16:creationId xmlns:a16="http://schemas.microsoft.com/office/drawing/2014/main" id="{0229ED7B-82AD-475B-9159-8AFE07739A85}"/>
              </a:ext>
            </a:extLst>
          </p:cNvPr>
          <p:cNvSpPr txBox="1"/>
          <p:nvPr/>
        </p:nvSpPr>
        <p:spPr>
          <a:xfrm>
            <a:off x="7826367" y="5001455"/>
            <a:ext cx="1379003" cy="1025869"/>
          </a:xfrm>
          <a:prstGeom prst="rect">
            <a:avLst/>
          </a:prstGeom>
          <a:ln w="28575">
            <a:solidFill>
              <a:srgbClr val="FF0000"/>
            </a:solidFill>
          </a:ln>
        </p:spPr>
        <p:txBody>
          <a:bodyPr vert="horz" wrap="square" lIns="89642" tIns="89642" rIns="89642" bIns="89642" rtlCol="0" anchor="t">
            <a:spAutoFit/>
          </a:bodyPr>
          <a:lstStyle/>
          <a:p>
            <a:pPr marL="0" marR="0" lvl="0" indent="0" algn="ctr" defTabSz="1088392" rtl="0" eaLnBrk="1" fontAlgn="auto" latinLnBrk="0" hangingPunct="1">
              <a:lnSpc>
                <a:spcPct val="100000"/>
              </a:lnSpc>
              <a:spcBef>
                <a:spcPts val="0"/>
              </a:spcBef>
              <a:spcAft>
                <a:spcPts val="0"/>
              </a:spcAft>
              <a:buClrTx/>
              <a:buSzTx/>
              <a:buFontTx/>
              <a:buNone/>
              <a:tabLst/>
              <a:defRPr/>
            </a:pPr>
            <a:r>
              <a:rPr kumimoji="0" lang="en-US" sz="1372" b="0" i="0" u="none" strike="noStrike" kern="1200" cap="none" spc="0" normalizeH="0" baseline="0" noProof="0" dirty="0">
                <a:ln>
                  <a:noFill/>
                </a:ln>
                <a:solidFill>
                  <a:srgbClr val="FF0000"/>
                </a:solidFill>
                <a:effectLst/>
                <a:uLnTx/>
                <a:uFillTx/>
                <a:latin typeface="Segoe UI" pitchFamily="34" charset="0"/>
                <a:ea typeface="Segoe UI" pitchFamily="34" charset="0"/>
                <a:cs typeface="Segoe UI" pitchFamily="34" charset="0"/>
              </a:rPr>
              <a:t>Provide defaults for an executing container</a:t>
            </a:r>
          </a:p>
        </p:txBody>
      </p:sp>
      <p:cxnSp>
        <p:nvCxnSpPr>
          <p:cNvPr id="51" name="Straight Connector 50">
            <a:extLst>
              <a:ext uri="{FF2B5EF4-FFF2-40B4-BE49-F238E27FC236}">
                <a16:creationId xmlns:a16="http://schemas.microsoft.com/office/drawing/2014/main" id="{F5DC2145-75A8-47E4-B710-B873C5A14856}"/>
              </a:ext>
            </a:extLst>
          </p:cNvPr>
          <p:cNvCxnSpPr>
            <a:cxnSpLocks/>
            <a:stCxn id="49" idx="2"/>
            <a:endCxn id="50" idx="0"/>
          </p:cNvCxnSpPr>
          <p:nvPr/>
        </p:nvCxnSpPr>
        <p:spPr>
          <a:xfrm flipH="1">
            <a:off x="8515869" y="4506972"/>
            <a:ext cx="165167" cy="49448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8893131"/>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5F9A0B9-16EA-674C-9F51-93BF10956EE7}"/>
              </a:ext>
            </a:extLst>
          </p:cNvPr>
          <p:cNvSpPr>
            <a:spLocks noGrp="1"/>
          </p:cNvSpPr>
          <p:nvPr>
            <p:ph type="body" sz="quarter" idx="10"/>
          </p:nvPr>
        </p:nvSpPr>
        <p:spPr>
          <a:xfrm>
            <a:off x="269240" y="1902902"/>
            <a:ext cx="11653523" cy="3268551"/>
          </a:xfrm>
        </p:spPr>
        <p:txBody>
          <a:bodyPr/>
          <a:lstStyle/>
          <a:p>
            <a:r>
              <a:rPr lang="en-US" sz="3200" b="1"/>
              <a:t>Deploy Docker Build Agent VM via ARM template</a:t>
            </a:r>
          </a:p>
          <a:p>
            <a:r>
              <a:rPr lang="en-US" sz="3200" b="1"/>
              <a:t>Run and verify that you can access V1 of the app</a:t>
            </a:r>
          </a:p>
          <a:p>
            <a:r>
              <a:rPr lang="en-US" sz="3200" b="1"/>
              <a:t>Create a </a:t>
            </a:r>
            <a:r>
              <a:rPr lang="en-US" sz="3200" b="1" err="1"/>
              <a:t>Dockerfile</a:t>
            </a:r>
            <a:r>
              <a:rPr lang="en-US" sz="3200" b="1"/>
              <a:t> for the content-</a:t>
            </a:r>
            <a:r>
              <a:rPr lang="en-US" sz="3200" b="1" err="1"/>
              <a:t>api</a:t>
            </a:r>
            <a:r>
              <a:rPr lang="en-US" sz="3200" b="1"/>
              <a:t> app</a:t>
            </a:r>
          </a:p>
          <a:p>
            <a:r>
              <a:rPr lang="en-US" sz="3200" b="1"/>
              <a:t>Create Docker images for both the API &amp; Web app</a:t>
            </a:r>
          </a:p>
          <a:p>
            <a:r>
              <a:rPr lang="en-US" sz="3200" b="1"/>
              <a:t>Run the containers and verify that you can access the app</a:t>
            </a:r>
          </a:p>
          <a:p>
            <a:endParaRPr lang="en-US"/>
          </a:p>
        </p:txBody>
      </p:sp>
      <p:sp>
        <p:nvSpPr>
          <p:cNvPr id="5" name="TextBox 4">
            <a:extLst>
              <a:ext uri="{FF2B5EF4-FFF2-40B4-BE49-F238E27FC236}">
                <a16:creationId xmlns:a16="http://schemas.microsoft.com/office/drawing/2014/main" id="{0DADFA8C-24AF-3540-80D8-FFEAB44EB08A}"/>
              </a:ext>
            </a:extLst>
          </p:cNvPr>
          <p:cNvSpPr txBox="1"/>
          <p:nvPr/>
        </p:nvSpPr>
        <p:spPr>
          <a:xfrm>
            <a:off x="478054" y="360886"/>
            <a:ext cx="937417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Challenge 1</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3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Containerize your app!</a:t>
            </a:r>
          </a:p>
        </p:txBody>
      </p:sp>
    </p:spTree>
    <p:extLst>
      <p:ext uri="{BB962C8B-B14F-4D97-AF65-F5344CB8AC3E}">
        <p14:creationId xmlns:p14="http://schemas.microsoft.com/office/powerpoint/2010/main" val="3347846943"/>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38718" y="3429000"/>
            <a:ext cx="9144000" cy="553998"/>
          </a:xfrm>
        </p:spPr>
        <p:txBody>
          <a:bodyPr/>
          <a:lstStyle/>
          <a:p>
            <a:r>
              <a:rPr lang="en-US" sz="4000" dirty="0"/>
              <a:t>What Is A Container Registry?</a:t>
            </a:r>
          </a:p>
        </p:txBody>
      </p:sp>
      <p:pic>
        <p:nvPicPr>
          <p:cNvPr id="2" name="Picture 1" descr="Text&#10;&#10;Description automatically generated with medium confidence">
            <a:extLst>
              <a:ext uri="{FF2B5EF4-FFF2-40B4-BE49-F238E27FC236}">
                <a16:creationId xmlns:a16="http://schemas.microsoft.com/office/drawing/2014/main" id="{E2BA5403-A00D-EF45-B1E8-0D5B6C883F6D}"/>
              </a:ext>
            </a:extLst>
          </p:cNvPr>
          <p:cNvPicPr>
            <a:picLocks noChangeAspect="1"/>
          </p:cNvPicPr>
          <p:nvPr/>
        </p:nvPicPr>
        <p:blipFill>
          <a:blip r:embed="rId3"/>
          <a:stretch>
            <a:fillRect/>
          </a:stretch>
        </p:blipFill>
        <p:spPr>
          <a:xfrm>
            <a:off x="0" y="61540"/>
            <a:ext cx="4173794" cy="1964246"/>
          </a:xfrm>
          <a:prstGeom prst="rect">
            <a:avLst/>
          </a:prstGeom>
        </p:spPr>
      </p:pic>
    </p:spTree>
    <p:extLst>
      <p:ext uri="{BB962C8B-B14F-4D97-AF65-F5344CB8AC3E}">
        <p14:creationId xmlns:p14="http://schemas.microsoft.com/office/powerpoint/2010/main" val="4090393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5F9A0B9-16EA-674C-9F51-93BF10956EE7}"/>
              </a:ext>
            </a:extLst>
          </p:cNvPr>
          <p:cNvSpPr>
            <a:spLocks noGrp="1"/>
          </p:cNvSpPr>
          <p:nvPr>
            <p:ph type="body" sz="quarter" idx="10"/>
          </p:nvPr>
        </p:nvSpPr>
        <p:spPr>
          <a:xfrm>
            <a:off x="269240" y="1902902"/>
            <a:ext cx="11653523" cy="3804082"/>
          </a:xfrm>
        </p:spPr>
        <p:txBody>
          <a:bodyPr/>
          <a:lstStyle/>
          <a:p>
            <a:r>
              <a:rPr lang="en-US" b="1"/>
              <a:t>A place to store, list, and share your container images</a:t>
            </a:r>
          </a:p>
          <a:p>
            <a:r>
              <a:rPr lang="en-US" b="1"/>
              <a:t>Like an “app store” for container images</a:t>
            </a:r>
          </a:p>
          <a:p>
            <a:r>
              <a:rPr lang="en-US" b="1" err="1"/>
              <a:t>DockerHub</a:t>
            </a:r>
            <a:r>
              <a:rPr lang="en-US" b="1"/>
              <a:t> is a registry hosted by Docker. Many companies publish their containers there.</a:t>
            </a:r>
          </a:p>
          <a:p>
            <a:r>
              <a:rPr lang="en-US" b="1"/>
              <a:t>Most cloud providers offer their own Cloud Registries “as-a-service”</a:t>
            </a:r>
          </a:p>
          <a:p>
            <a:r>
              <a:rPr lang="en-US" b="1"/>
              <a:t>Azure has the…   “Azure Container Registry”!</a:t>
            </a:r>
          </a:p>
          <a:p>
            <a:r>
              <a:rPr lang="en-US" b="1"/>
              <a:t>Docker tools can publish to a container registry</a:t>
            </a:r>
          </a:p>
          <a:p>
            <a:r>
              <a:rPr lang="en-US" b="1"/>
              <a:t>Docker can run a container image from a registry</a:t>
            </a:r>
          </a:p>
        </p:txBody>
      </p:sp>
      <p:sp>
        <p:nvSpPr>
          <p:cNvPr id="5" name="TextBox 4">
            <a:extLst>
              <a:ext uri="{FF2B5EF4-FFF2-40B4-BE49-F238E27FC236}">
                <a16:creationId xmlns:a16="http://schemas.microsoft.com/office/drawing/2014/main" id="{0DADFA8C-24AF-3540-80D8-FFEAB44EB08A}"/>
              </a:ext>
            </a:extLst>
          </p:cNvPr>
          <p:cNvSpPr txBox="1"/>
          <p:nvPr/>
        </p:nvSpPr>
        <p:spPr>
          <a:xfrm>
            <a:off x="478054" y="360886"/>
            <a:ext cx="937417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What is a Container Registry?</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lang="en-US" sz="3200">
                <a:solidFill>
                  <a:srgbClr val="0078D7"/>
                </a:solidFill>
                <a:latin typeface="Segoe UI Light" panose="020B0502040204020203" pitchFamily="34" charset="0"/>
                <a:cs typeface="Segoe UI Light" panose="020B0502040204020203" pitchFamily="34" charset="0"/>
              </a:rPr>
              <a:t>D</a:t>
            </a:r>
            <a:r>
              <a:rPr kumimoji="0" lang="en-US" sz="3200" b="0" i="0" u="none" strike="noStrike" kern="1200" cap="none" spc="0" normalizeH="0" baseline="0" noProof="0" err="1">
                <a:ln>
                  <a:noFill/>
                </a:ln>
                <a:solidFill>
                  <a:srgbClr val="0078D7"/>
                </a:solidFill>
                <a:effectLst/>
                <a:uLnTx/>
                <a:uFillTx/>
                <a:latin typeface="Segoe UI Light" panose="020B0502040204020203" pitchFamily="34" charset="0"/>
                <a:ea typeface="+mn-ea"/>
                <a:cs typeface="Segoe UI Light" panose="020B0502040204020203" pitchFamily="34" charset="0"/>
              </a:rPr>
              <a:t>iscover</a:t>
            </a:r>
            <a:r>
              <a:rPr kumimoji="0" lang="en-US" sz="3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 your containers</a:t>
            </a:r>
          </a:p>
        </p:txBody>
      </p:sp>
    </p:spTree>
    <p:extLst>
      <p:ext uri="{BB962C8B-B14F-4D97-AF65-F5344CB8AC3E}">
        <p14:creationId xmlns:p14="http://schemas.microsoft.com/office/powerpoint/2010/main" val="32101185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1" name="TextBox 30"/>
          <p:cNvSpPr txBox="1"/>
          <p:nvPr/>
        </p:nvSpPr>
        <p:spPr>
          <a:xfrm>
            <a:off x="478054" y="360886"/>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What is a Container Registry?</a:t>
            </a:r>
          </a:p>
        </p:txBody>
      </p:sp>
      <p:sp>
        <p:nvSpPr>
          <p:cNvPr id="34" name="Rectangle 33">
            <a:extLst>
              <a:ext uri="{FF2B5EF4-FFF2-40B4-BE49-F238E27FC236}">
                <a16:creationId xmlns:a16="http://schemas.microsoft.com/office/drawing/2014/main" id="{975A6C6C-115C-4658-9703-E4E2A031F805}"/>
              </a:ext>
            </a:extLst>
          </p:cNvPr>
          <p:cNvSpPr/>
          <p:nvPr/>
        </p:nvSpPr>
        <p:spPr bwMode="auto">
          <a:xfrm>
            <a:off x="819252" y="1196343"/>
            <a:ext cx="4583219"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35" name="Rectangle 34">
            <a:extLst>
              <a:ext uri="{FF2B5EF4-FFF2-40B4-BE49-F238E27FC236}">
                <a16:creationId xmlns:a16="http://schemas.microsoft.com/office/drawing/2014/main" id="{FAD42730-6F6B-4D23-97B0-B8F118424AFE}"/>
              </a:ext>
            </a:extLst>
          </p:cNvPr>
          <p:cNvSpPr/>
          <p:nvPr/>
        </p:nvSpPr>
        <p:spPr bwMode="auto">
          <a:xfrm>
            <a:off x="3977578" y="1749182"/>
            <a:ext cx="1242438"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36" name="Rectangle 35">
            <a:extLst>
              <a:ext uri="{FF2B5EF4-FFF2-40B4-BE49-F238E27FC236}">
                <a16:creationId xmlns:a16="http://schemas.microsoft.com/office/drawing/2014/main" id="{B2BE4C84-E49E-4AD7-97A9-E86498B71DE6}"/>
              </a:ext>
            </a:extLst>
          </p:cNvPr>
          <p:cNvSpPr/>
          <p:nvPr/>
        </p:nvSpPr>
        <p:spPr bwMode="auto">
          <a:xfrm>
            <a:off x="2587396" y="1746457"/>
            <a:ext cx="1302124"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37" name="Rectangle 36">
            <a:extLst>
              <a:ext uri="{FF2B5EF4-FFF2-40B4-BE49-F238E27FC236}">
                <a16:creationId xmlns:a16="http://schemas.microsoft.com/office/drawing/2014/main" id="{573D4D14-9F10-4A06-864B-1BC9001E8AEE}"/>
              </a:ext>
            </a:extLst>
          </p:cNvPr>
          <p:cNvSpPr/>
          <p:nvPr/>
        </p:nvSpPr>
        <p:spPr bwMode="auto">
          <a:xfrm>
            <a:off x="995908" y="1756155"/>
            <a:ext cx="1503430"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38" name="Rectangle 37">
            <a:extLst>
              <a:ext uri="{FF2B5EF4-FFF2-40B4-BE49-F238E27FC236}">
                <a16:creationId xmlns:a16="http://schemas.microsoft.com/office/drawing/2014/main" id="{148DDAD1-E22B-42EB-B229-AB1F505E687E}"/>
              </a:ext>
            </a:extLst>
          </p:cNvPr>
          <p:cNvSpPr/>
          <p:nvPr/>
        </p:nvSpPr>
        <p:spPr>
          <a:xfrm>
            <a:off x="730774" y="5960499"/>
            <a:ext cx="4806307"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40" name="Rectangle 39">
            <a:extLst>
              <a:ext uri="{FF2B5EF4-FFF2-40B4-BE49-F238E27FC236}">
                <a16:creationId xmlns:a16="http://schemas.microsoft.com/office/drawing/2014/main" id="{F6567032-4628-4427-8F74-CEB0A061A57C}"/>
              </a:ext>
            </a:extLst>
          </p:cNvPr>
          <p:cNvSpPr/>
          <p:nvPr/>
        </p:nvSpPr>
        <p:spPr>
          <a:xfrm>
            <a:off x="730774" y="5479869"/>
            <a:ext cx="4806307"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42" name="Rectangle 41">
            <a:extLst>
              <a:ext uri="{FF2B5EF4-FFF2-40B4-BE49-F238E27FC236}">
                <a16:creationId xmlns:a16="http://schemas.microsoft.com/office/drawing/2014/main" id="{72E78A24-0F8B-42BE-8AE8-FF3CBC1FA2B0}"/>
              </a:ext>
            </a:extLst>
          </p:cNvPr>
          <p:cNvSpPr/>
          <p:nvPr/>
        </p:nvSpPr>
        <p:spPr>
          <a:xfrm>
            <a:off x="730774" y="4999239"/>
            <a:ext cx="4806307" cy="480630"/>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44" name="Rectangle 43">
            <a:extLst>
              <a:ext uri="{FF2B5EF4-FFF2-40B4-BE49-F238E27FC236}">
                <a16:creationId xmlns:a16="http://schemas.microsoft.com/office/drawing/2014/main" id="{49C42B35-1602-4600-B566-96D798A68FD2}"/>
              </a:ext>
            </a:extLst>
          </p:cNvPr>
          <p:cNvSpPr/>
          <p:nvPr/>
        </p:nvSpPr>
        <p:spPr>
          <a:xfrm>
            <a:off x="2805054" y="3593134"/>
            <a:ext cx="942758" cy="310996"/>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Bins/Libs</a:t>
            </a:r>
          </a:p>
        </p:txBody>
      </p:sp>
      <p:sp>
        <p:nvSpPr>
          <p:cNvPr id="45" name="Rectangle 44">
            <a:extLst>
              <a:ext uri="{FF2B5EF4-FFF2-40B4-BE49-F238E27FC236}">
                <a16:creationId xmlns:a16="http://schemas.microsoft.com/office/drawing/2014/main" id="{E74DB5FE-832E-4F8C-BFAE-9B910759A986}"/>
              </a:ext>
            </a:extLst>
          </p:cNvPr>
          <p:cNvSpPr/>
          <p:nvPr/>
        </p:nvSpPr>
        <p:spPr>
          <a:xfrm>
            <a:off x="2805055" y="2160665"/>
            <a:ext cx="932709"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B</a:t>
            </a:r>
          </a:p>
        </p:txBody>
      </p:sp>
      <p:sp>
        <p:nvSpPr>
          <p:cNvPr id="46" name="Rectangle 45">
            <a:extLst>
              <a:ext uri="{FF2B5EF4-FFF2-40B4-BE49-F238E27FC236}">
                <a16:creationId xmlns:a16="http://schemas.microsoft.com/office/drawing/2014/main" id="{3C3E59B6-221A-4415-AA20-3346B6369C9D}"/>
              </a:ext>
            </a:extLst>
          </p:cNvPr>
          <p:cNvSpPr/>
          <p:nvPr/>
        </p:nvSpPr>
        <p:spPr>
          <a:xfrm>
            <a:off x="4058467" y="2160663"/>
            <a:ext cx="1023301"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C</a:t>
            </a:r>
          </a:p>
        </p:txBody>
      </p:sp>
      <p:sp>
        <p:nvSpPr>
          <p:cNvPr id="47" name="Rectangle 46">
            <a:extLst>
              <a:ext uri="{FF2B5EF4-FFF2-40B4-BE49-F238E27FC236}">
                <a16:creationId xmlns:a16="http://schemas.microsoft.com/office/drawing/2014/main" id="{97986229-2F08-4860-A7CA-17BACCEB67B7}"/>
              </a:ext>
            </a:extLst>
          </p:cNvPr>
          <p:cNvSpPr/>
          <p:nvPr/>
        </p:nvSpPr>
        <p:spPr>
          <a:xfrm>
            <a:off x="1246268" y="3609478"/>
            <a:ext cx="1023304" cy="30628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a:ln>
                  <a:noFill/>
                </a:ln>
                <a:solidFill>
                  <a:srgbClr val="FFFFFF"/>
                </a:solidFill>
                <a:effectLst/>
                <a:uLnTx/>
                <a:uFillTx/>
                <a:latin typeface="Segoe UI"/>
                <a:ea typeface="+mn-ea"/>
                <a:cs typeface="+mn-cs"/>
              </a:rPr>
              <a:t>Bins/Libs</a:t>
            </a:r>
          </a:p>
        </p:txBody>
      </p:sp>
      <p:sp>
        <p:nvSpPr>
          <p:cNvPr id="48" name="Rectangle 47">
            <a:extLst>
              <a:ext uri="{FF2B5EF4-FFF2-40B4-BE49-F238E27FC236}">
                <a16:creationId xmlns:a16="http://schemas.microsoft.com/office/drawing/2014/main" id="{E4D88737-8E8B-4D9C-84F4-D24524A66D61}"/>
              </a:ext>
            </a:extLst>
          </p:cNvPr>
          <p:cNvSpPr/>
          <p:nvPr/>
        </p:nvSpPr>
        <p:spPr>
          <a:xfrm>
            <a:off x="1246270" y="2177009"/>
            <a:ext cx="1023302"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A</a:t>
            </a:r>
          </a:p>
        </p:txBody>
      </p:sp>
      <p:sp>
        <p:nvSpPr>
          <p:cNvPr id="49" name="Rectangle 48">
            <a:extLst>
              <a:ext uri="{FF2B5EF4-FFF2-40B4-BE49-F238E27FC236}">
                <a16:creationId xmlns:a16="http://schemas.microsoft.com/office/drawing/2014/main" id="{DFF008BF-3A11-4A0B-BA2D-F682F0C27BCB}"/>
              </a:ext>
            </a:extLst>
          </p:cNvPr>
          <p:cNvSpPr/>
          <p:nvPr/>
        </p:nvSpPr>
        <p:spPr bwMode="auto">
          <a:xfrm>
            <a:off x="995908" y="4493191"/>
            <a:ext cx="4290132" cy="398297"/>
          </a:xfrm>
          <a:prstGeom prst="rect">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Guest OS</a:t>
            </a:r>
          </a:p>
        </p:txBody>
      </p:sp>
      <p:sp>
        <p:nvSpPr>
          <p:cNvPr id="50" name="Rectangle 49">
            <a:extLst>
              <a:ext uri="{FF2B5EF4-FFF2-40B4-BE49-F238E27FC236}">
                <a16:creationId xmlns:a16="http://schemas.microsoft.com/office/drawing/2014/main" id="{4C533ED1-D18F-4B2B-A2B5-244009BA0E91}"/>
              </a:ext>
            </a:extLst>
          </p:cNvPr>
          <p:cNvSpPr/>
          <p:nvPr/>
        </p:nvSpPr>
        <p:spPr bwMode="auto">
          <a:xfrm>
            <a:off x="995908" y="4078421"/>
            <a:ext cx="4290132" cy="414770"/>
          </a:xfrm>
          <a:prstGeom prst="rect">
            <a:avLst/>
          </a:prstGeom>
          <a:solidFill>
            <a:schemeClr val="accent5">
              <a:lumMod val="60000"/>
              <a:lumOff val="4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Container Engine</a:t>
            </a:r>
          </a:p>
        </p:txBody>
      </p:sp>
      <p:sp>
        <p:nvSpPr>
          <p:cNvPr id="51" name="Rectangle 50">
            <a:extLst>
              <a:ext uri="{FF2B5EF4-FFF2-40B4-BE49-F238E27FC236}">
                <a16:creationId xmlns:a16="http://schemas.microsoft.com/office/drawing/2014/main" id="{D36D3A53-A97D-4C8F-846B-73F68944F8C2}"/>
              </a:ext>
            </a:extLst>
          </p:cNvPr>
          <p:cNvSpPr/>
          <p:nvPr/>
        </p:nvSpPr>
        <p:spPr>
          <a:xfrm>
            <a:off x="4059188" y="3604765"/>
            <a:ext cx="1022580" cy="310996"/>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Bins/Libs</a:t>
            </a:r>
          </a:p>
        </p:txBody>
      </p:sp>
      <p:pic>
        <p:nvPicPr>
          <p:cNvPr id="52" name="Picture 51">
            <a:extLst>
              <a:ext uri="{FF2B5EF4-FFF2-40B4-BE49-F238E27FC236}">
                <a16:creationId xmlns:a16="http://schemas.microsoft.com/office/drawing/2014/main" id="{D2ED4B6E-92A5-4AD9-B3C4-FAEF23BA2E37}"/>
              </a:ext>
            </a:extLst>
          </p:cNvPr>
          <p:cNvPicPr>
            <a:picLocks noChangeAspect="1"/>
          </p:cNvPicPr>
          <p:nvPr/>
        </p:nvPicPr>
        <p:blipFill rotWithShape="1">
          <a:blip r:embed="rId3">
            <a:extLst>
              <a:ext uri="{28A0092B-C50C-407E-A947-70E740481C1C}">
                <a14:useLocalDpi xmlns:a14="http://schemas.microsoft.com/office/drawing/2010/main" val="0"/>
              </a:ext>
            </a:extLst>
          </a:blip>
          <a:srcRect t="10959" b="44136"/>
          <a:stretch/>
        </p:blipFill>
        <p:spPr>
          <a:xfrm>
            <a:off x="2196002" y="4089743"/>
            <a:ext cx="1975214" cy="398297"/>
          </a:xfrm>
          <a:prstGeom prst="rect">
            <a:avLst/>
          </a:prstGeom>
        </p:spPr>
      </p:pic>
      <p:grpSp>
        <p:nvGrpSpPr>
          <p:cNvPr id="25" name="Group 24">
            <a:extLst>
              <a:ext uri="{FF2B5EF4-FFF2-40B4-BE49-F238E27FC236}">
                <a16:creationId xmlns:a16="http://schemas.microsoft.com/office/drawing/2014/main" id="{F2E70FBE-C735-4433-9352-1424DCFEDF93}"/>
              </a:ext>
            </a:extLst>
          </p:cNvPr>
          <p:cNvGrpSpPr/>
          <p:nvPr/>
        </p:nvGrpSpPr>
        <p:grpSpPr>
          <a:xfrm>
            <a:off x="8236323" y="1889535"/>
            <a:ext cx="2887981" cy="3993553"/>
            <a:chOff x="8236323" y="1889535"/>
            <a:chExt cx="2887981" cy="3993553"/>
          </a:xfrm>
        </p:grpSpPr>
        <p:sp>
          <p:nvSpPr>
            <p:cNvPr id="3" name="Rectangle 2">
              <a:extLst>
                <a:ext uri="{FF2B5EF4-FFF2-40B4-BE49-F238E27FC236}">
                  <a16:creationId xmlns:a16="http://schemas.microsoft.com/office/drawing/2014/main" id="{44EE68FF-F0D9-45BE-B935-CEEC34AF0E9C}"/>
                </a:ext>
              </a:extLst>
            </p:cNvPr>
            <p:cNvSpPr/>
            <p:nvPr/>
          </p:nvSpPr>
          <p:spPr bwMode="auto">
            <a:xfrm>
              <a:off x="8236323" y="1889535"/>
              <a:ext cx="2887981" cy="3993553"/>
            </a:xfrm>
            <a:prstGeom prst="rect">
              <a:avLst/>
            </a:prstGeom>
            <a:solidFill>
              <a:srgbClr val="7030A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algn="ctr" defTabSz="932472" fontAlgn="base">
                <a:spcBef>
                  <a:spcPct val="0"/>
                </a:spcBef>
                <a:spcAft>
                  <a:spcPct val="0"/>
                </a:spcAft>
              </a:pPr>
              <a:r>
                <a:rPr lang="en-US" sz="2000">
                  <a:gradFill>
                    <a:gsLst>
                      <a:gs pos="0">
                        <a:srgbClr val="FFFFFF"/>
                      </a:gs>
                      <a:gs pos="100000">
                        <a:srgbClr val="FFFFFF"/>
                      </a:gs>
                    </a:gsLst>
                    <a:lin ang="5400000" scaled="0"/>
                  </a:gradFill>
                </a:rPr>
                <a:t>Container Registry</a:t>
              </a:r>
            </a:p>
          </p:txBody>
        </p:sp>
        <p:sp>
          <p:nvSpPr>
            <p:cNvPr id="23" name="Rectangle 22">
              <a:extLst>
                <a:ext uri="{FF2B5EF4-FFF2-40B4-BE49-F238E27FC236}">
                  <a16:creationId xmlns:a16="http://schemas.microsoft.com/office/drawing/2014/main" id="{FDF1C52B-8F40-4A83-9E49-C3AAEED45146}"/>
                </a:ext>
              </a:extLst>
            </p:cNvPr>
            <p:cNvSpPr/>
            <p:nvPr/>
          </p:nvSpPr>
          <p:spPr bwMode="auto">
            <a:xfrm>
              <a:off x="8545606" y="2501153"/>
              <a:ext cx="2279276" cy="430306"/>
            </a:xfrm>
            <a:prstGeom prst="rect">
              <a:avLst/>
            </a:prstGeom>
            <a:solidFill>
              <a:schemeClr val="bg2">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a:solidFill>
                    <a:schemeClr val="bg1"/>
                  </a:solidFill>
                </a:rPr>
                <a:t>Container Image</a:t>
              </a:r>
            </a:p>
          </p:txBody>
        </p:sp>
        <p:sp>
          <p:nvSpPr>
            <p:cNvPr id="53" name="Rectangle 52">
              <a:extLst>
                <a:ext uri="{FF2B5EF4-FFF2-40B4-BE49-F238E27FC236}">
                  <a16:creationId xmlns:a16="http://schemas.microsoft.com/office/drawing/2014/main" id="{91888D4B-D89C-43CD-86E8-897076AFEEF6}"/>
                </a:ext>
              </a:extLst>
            </p:cNvPr>
            <p:cNvSpPr/>
            <p:nvPr/>
          </p:nvSpPr>
          <p:spPr bwMode="auto">
            <a:xfrm>
              <a:off x="8540675" y="3057941"/>
              <a:ext cx="2279276" cy="430306"/>
            </a:xfrm>
            <a:prstGeom prst="rect">
              <a:avLst/>
            </a:prstGeom>
            <a:solidFill>
              <a:schemeClr val="bg2">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a:solidFill>
                    <a:schemeClr val="bg1"/>
                  </a:solidFill>
                </a:rPr>
                <a:t>Container Image</a:t>
              </a:r>
            </a:p>
          </p:txBody>
        </p:sp>
        <p:sp>
          <p:nvSpPr>
            <p:cNvPr id="54" name="Rectangle 53">
              <a:extLst>
                <a:ext uri="{FF2B5EF4-FFF2-40B4-BE49-F238E27FC236}">
                  <a16:creationId xmlns:a16="http://schemas.microsoft.com/office/drawing/2014/main" id="{0508EAEE-ACD1-4EB3-B2AA-0F603661D9CC}"/>
                </a:ext>
              </a:extLst>
            </p:cNvPr>
            <p:cNvSpPr/>
            <p:nvPr/>
          </p:nvSpPr>
          <p:spPr bwMode="auto">
            <a:xfrm>
              <a:off x="8540675" y="3617746"/>
              <a:ext cx="2279276" cy="430306"/>
            </a:xfrm>
            <a:prstGeom prst="rect">
              <a:avLst/>
            </a:prstGeom>
            <a:solidFill>
              <a:schemeClr val="bg2">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a:solidFill>
                    <a:schemeClr val="bg1"/>
                  </a:solidFill>
                </a:rPr>
                <a:t>Container Image</a:t>
              </a:r>
            </a:p>
          </p:txBody>
        </p:sp>
        <p:sp>
          <p:nvSpPr>
            <p:cNvPr id="55" name="Rectangle 54">
              <a:extLst>
                <a:ext uri="{FF2B5EF4-FFF2-40B4-BE49-F238E27FC236}">
                  <a16:creationId xmlns:a16="http://schemas.microsoft.com/office/drawing/2014/main" id="{E2B894D3-B714-467E-87FB-F7274974414D}"/>
                </a:ext>
              </a:extLst>
            </p:cNvPr>
            <p:cNvSpPr/>
            <p:nvPr/>
          </p:nvSpPr>
          <p:spPr bwMode="auto">
            <a:xfrm>
              <a:off x="8540675" y="4170107"/>
              <a:ext cx="2279276" cy="430306"/>
            </a:xfrm>
            <a:prstGeom prst="rect">
              <a:avLst/>
            </a:prstGeom>
            <a:solidFill>
              <a:schemeClr val="bg2">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a:solidFill>
                    <a:schemeClr val="bg1"/>
                  </a:solidFill>
                </a:rPr>
                <a:t>Container Image</a:t>
              </a:r>
            </a:p>
          </p:txBody>
        </p:sp>
        <p:sp>
          <p:nvSpPr>
            <p:cNvPr id="56" name="Rectangle 55">
              <a:extLst>
                <a:ext uri="{FF2B5EF4-FFF2-40B4-BE49-F238E27FC236}">
                  <a16:creationId xmlns:a16="http://schemas.microsoft.com/office/drawing/2014/main" id="{0F94FA96-E307-4FD4-BF6B-5387EF484132}"/>
                </a:ext>
              </a:extLst>
            </p:cNvPr>
            <p:cNvSpPr/>
            <p:nvPr/>
          </p:nvSpPr>
          <p:spPr bwMode="auto">
            <a:xfrm>
              <a:off x="8540675" y="4722468"/>
              <a:ext cx="2279276" cy="430306"/>
            </a:xfrm>
            <a:prstGeom prst="rect">
              <a:avLst/>
            </a:prstGeom>
            <a:solidFill>
              <a:schemeClr val="bg2">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a:solidFill>
                    <a:schemeClr val="bg1"/>
                  </a:solidFill>
                </a:rPr>
                <a:t>Container Image</a:t>
              </a:r>
            </a:p>
          </p:txBody>
        </p:sp>
        <p:sp>
          <p:nvSpPr>
            <p:cNvPr id="57" name="Rectangle 56">
              <a:extLst>
                <a:ext uri="{FF2B5EF4-FFF2-40B4-BE49-F238E27FC236}">
                  <a16:creationId xmlns:a16="http://schemas.microsoft.com/office/drawing/2014/main" id="{869387FD-BF27-4024-89AE-02A7257883CA}"/>
                </a:ext>
              </a:extLst>
            </p:cNvPr>
            <p:cNvSpPr/>
            <p:nvPr/>
          </p:nvSpPr>
          <p:spPr bwMode="auto">
            <a:xfrm>
              <a:off x="8540675" y="5262953"/>
              <a:ext cx="2279276" cy="430306"/>
            </a:xfrm>
            <a:prstGeom prst="rect">
              <a:avLst/>
            </a:prstGeom>
            <a:solidFill>
              <a:schemeClr val="bg2">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a:solidFill>
                    <a:schemeClr val="bg1"/>
                  </a:solidFill>
                </a:rPr>
                <a:t>Container Image</a:t>
              </a:r>
            </a:p>
          </p:txBody>
        </p:sp>
      </p:grpSp>
      <p:cxnSp>
        <p:nvCxnSpPr>
          <p:cNvPr id="27" name="Straight Arrow Connector 26">
            <a:extLst>
              <a:ext uri="{FF2B5EF4-FFF2-40B4-BE49-F238E27FC236}">
                <a16:creationId xmlns:a16="http://schemas.microsoft.com/office/drawing/2014/main" id="{47C8B9CF-7D3A-4A7D-943B-0EF59BD7D57A}"/>
              </a:ext>
            </a:extLst>
          </p:cNvPr>
          <p:cNvCxnSpPr>
            <a:cxnSpLocks/>
          </p:cNvCxnSpPr>
          <p:nvPr/>
        </p:nvCxnSpPr>
        <p:spPr>
          <a:xfrm flipV="1">
            <a:off x="5402471" y="3691218"/>
            <a:ext cx="2773341" cy="598395"/>
          </a:xfrm>
          <a:prstGeom prst="straightConnector1">
            <a:avLst/>
          </a:prstGeom>
          <a:ln w="57150">
            <a:solidFill>
              <a:schemeClr val="accent5">
                <a:lumMod val="60000"/>
                <a:lumOff val="4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319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5F9A0B9-16EA-674C-9F51-93BF10956EE7}"/>
              </a:ext>
            </a:extLst>
          </p:cNvPr>
          <p:cNvSpPr>
            <a:spLocks noGrp="1"/>
          </p:cNvSpPr>
          <p:nvPr>
            <p:ph type="body" sz="quarter" idx="10"/>
          </p:nvPr>
        </p:nvSpPr>
        <p:spPr>
          <a:xfrm>
            <a:off x="269240" y="1333558"/>
            <a:ext cx="11653523" cy="2696086"/>
          </a:xfrm>
        </p:spPr>
        <p:txBody>
          <a:bodyPr/>
          <a:lstStyle/>
          <a:p>
            <a:r>
              <a:rPr lang="en-US" sz="3200" b="1" dirty="0"/>
              <a:t>Customer has existing web app, they want to modernize it and run it in containers in the cloud</a:t>
            </a:r>
          </a:p>
          <a:p>
            <a:r>
              <a:rPr lang="en-US" sz="3200" b="1" dirty="0"/>
              <a:t>Fab Medical conference website</a:t>
            </a:r>
          </a:p>
          <a:p>
            <a:r>
              <a:rPr lang="en-US" sz="3200" b="1" dirty="0"/>
              <a:t>Customer is asking you to help them with this process</a:t>
            </a:r>
          </a:p>
          <a:p>
            <a:r>
              <a:rPr lang="en-US" sz="3200" b="1" dirty="0"/>
              <a:t>Help them onboard Kubernetes in Azure and operationalize it.</a:t>
            </a:r>
          </a:p>
        </p:txBody>
      </p:sp>
      <p:sp>
        <p:nvSpPr>
          <p:cNvPr id="5" name="TextBox 4">
            <a:extLst>
              <a:ext uri="{FF2B5EF4-FFF2-40B4-BE49-F238E27FC236}">
                <a16:creationId xmlns:a16="http://schemas.microsoft.com/office/drawing/2014/main" id="{0DADFA8C-24AF-3540-80D8-FFEAB44EB08A}"/>
              </a:ext>
            </a:extLst>
          </p:cNvPr>
          <p:cNvSpPr txBox="1"/>
          <p:nvPr/>
        </p:nvSpPr>
        <p:spPr>
          <a:xfrm>
            <a:off x="478054" y="360886"/>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Challenge Scenario</a:t>
            </a:r>
          </a:p>
        </p:txBody>
      </p:sp>
    </p:spTree>
    <p:extLst>
      <p:ext uri="{BB962C8B-B14F-4D97-AF65-F5344CB8AC3E}">
        <p14:creationId xmlns:p14="http://schemas.microsoft.com/office/powerpoint/2010/main" val="2827499870"/>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1" name="TextBox 30"/>
          <p:cNvSpPr txBox="1"/>
          <p:nvPr/>
        </p:nvSpPr>
        <p:spPr>
          <a:xfrm>
            <a:off x="478054" y="360886"/>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What is a Container Registry?</a:t>
            </a:r>
          </a:p>
        </p:txBody>
      </p:sp>
      <p:sp>
        <p:nvSpPr>
          <p:cNvPr id="34" name="Rectangle 33">
            <a:extLst>
              <a:ext uri="{FF2B5EF4-FFF2-40B4-BE49-F238E27FC236}">
                <a16:creationId xmlns:a16="http://schemas.microsoft.com/office/drawing/2014/main" id="{975A6C6C-115C-4658-9703-E4E2A031F805}"/>
              </a:ext>
            </a:extLst>
          </p:cNvPr>
          <p:cNvSpPr/>
          <p:nvPr/>
        </p:nvSpPr>
        <p:spPr bwMode="auto">
          <a:xfrm>
            <a:off x="819252" y="1196343"/>
            <a:ext cx="4583219"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35" name="Rectangle 34">
            <a:extLst>
              <a:ext uri="{FF2B5EF4-FFF2-40B4-BE49-F238E27FC236}">
                <a16:creationId xmlns:a16="http://schemas.microsoft.com/office/drawing/2014/main" id="{FAD42730-6F6B-4D23-97B0-B8F118424AFE}"/>
              </a:ext>
            </a:extLst>
          </p:cNvPr>
          <p:cNvSpPr/>
          <p:nvPr/>
        </p:nvSpPr>
        <p:spPr bwMode="auto">
          <a:xfrm>
            <a:off x="3977578" y="1749182"/>
            <a:ext cx="1242438"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36" name="Rectangle 35">
            <a:extLst>
              <a:ext uri="{FF2B5EF4-FFF2-40B4-BE49-F238E27FC236}">
                <a16:creationId xmlns:a16="http://schemas.microsoft.com/office/drawing/2014/main" id="{B2BE4C84-E49E-4AD7-97A9-E86498B71DE6}"/>
              </a:ext>
            </a:extLst>
          </p:cNvPr>
          <p:cNvSpPr/>
          <p:nvPr/>
        </p:nvSpPr>
        <p:spPr bwMode="auto">
          <a:xfrm>
            <a:off x="2587396" y="1746457"/>
            <a:ext cx="1302124"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37" name="Rectangle 36">
            <a:extLst>
              <a:ext uri="{FF2B5EF4-FFF2-40B4-BE49-F238E27FC236}">
                <a16:creationId xmlns:a16="http://schemas.microsoft.com/office/drawing/2014/main" id="{573D4D14-9F10-4A06-864B-1BC9001E8AEE}"/>
              </a:ext>
            </a:extLst>
          </p:cNvPr>
          <p:cNvSpPr/>
          <p:nvPr/>
        </p:nvSpPr>
        <p:spPr bwMode="auto">
          <a:xfrm>
            <a:off x="995908" y="1756155"/>
            <a:ext cx="1503430"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38" name="Rectangle 37">
            <a:extLst>
              <a:ext uri="{FF2B5EF4-FFF2-40B4-BE49-F238E27FC236}">
                <a16:creationId xmlns:a16="http://schemas.microsoft.com/office/drawing/2014/main" id="{148DDAD1-E22B-42EB-B229-AB1F505E687E}"/>
              </a:ext>
            </a:extLst>
          </p:cNvPr>
          <p:cNvSpPr/>
          <p:nvPr/>
        </p:nvSpPr>
        <p:spPr>
          <a:xfrm>
            <a:off x="730774" y="5960499"/>
            <a:ext cx="4806307"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40" name="Rectangle 39">
            <a:extLst>
              <a:ext uri="{FF2B5EF4-FFF2-40B4-BE49-F238E27FC236}">
                <a16:creationId xmlns:a16="http://schemas.microsoft.com/office/drawing/2014/main" id="{F6567032-4628-4427-8F74-CEB0A061A57C}"/>
              </a:ext>
            </a:extLst>
          </p:cNvPr>
          <p:cNvSpPr/>
          <p:nvPr/>
        </p:nvSpPr>
        <p:spPr>
          <a:xfrm>
            <a:off x="730774" y="5479869"/>
            <a:ext cx="4806307"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42" name="Rectangle 41">
            <a:extLst>
              <a:ext uri="{FF2B5EF4-FFF2-40B4-BE49-F238E27FC236}">
                <a16:creationId xmlns:a16="http://schemas.microsoft.com/office/drawing/2014/main" id="{72E78A24-0F8B-42BE-8AE8-FF3CBC1FA2B0}"/>
              </a:ext>
            </a:extLst>
          </p:cNvPr>
          <p:cNvSpPr/>
          <p:nvPr/>
        </p:nvSpPr>
        <p:spPr>
          <a:xfrm>
            <a:off x="730774" y="4999239"/>
            <a:ext cx="4806307" cy="480630"/>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44" name="Rectangle 43">
            <a:extLst>
              <a:ext uri="{FF2B5EF4-FFF2-40B4-BE49-F238E27FC236}">
                <a16:creationId xmlns:a16="http://schemas.microsoft.com/office/drawing/2014/main" id="{49C42B35-1602-4600-B566-96D798A68FD2}"/>
              </a:ext>
            </a:extLst>
          </p:cNvPr>
          <p:cNvSpPr/>
          <p:nvPr/>
        </p:nvSpPr>
        <p:spPr>
          <a:xfrm>
            <a:off x="2805054" y="3593134"/>
            <a:ext cx="942758" cy="310996"/>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Bins/Libs</a:t>
            </a:r>
          </a:p>
        </p:txBody>
      </p:sp>
      <p:sp>
        <p:nvSpPr>
          <p:cNvPr id="45" name="Rectangle 44">
            <a:extLst>
              <a:ext uri="{FF2B5EF4-FFF2-40B4-BE49-F238E27FC236}">
                <a16:creationId xmlns:a16="http://schemas.microsoft.com/office/drawing/2014/main" id="{E74DB5FE-832E-4F8C-BFAE-9B910759A986}"/>
              </a:ext>
            </a:extLst>
          </p:cNvPr>
          <p:cNvSpPr/>
          <p:nvPr/>
        </p:nvSpPr>
        <p:spPr>
          <a:xfrm>
            <a:off x="2805055" y="2160665"/>
            <a:ext cx="932709"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B</a:t>
            </a:r>
          </a:p>
        </p:txBody>
      </p:sp>
      <p:sp>
        <p:nvSpPr>
          <p:cNvPr id="46" name="Rectangle 45">
            <a:extLst>
              <a:ext uri="{FF2B5EF4-FFF2-40B4-BE49-F238E27FC236}">
                <a16:creationId xmlns:a16="http://schemas.microsoft.com/office/drawing/2014/main" id="{3C3E59B6-221A-4415-AA20-3346B6369C9D}"/>
              </a:ext>
            </a:extLst>
          </p:cNvPr>
          <p:cNvSpPr/>
          <p:nvPr/>
        </p:nvSpPr>
        <p:spPr>
          <a:xfrm>
            <a:off x="4058467" y="2160663"/>
            <a:ext cx="1023301"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C</a:t>
            </a:r>
          </a:p>
        </p:txBody>
      </p:sp>
      <p:sp>
        <p:nvSpPr>
          <p:cNvPr id="47" name="Rectangle 46">
            <a:extLst>
              <a:ext uri="{FF2B5EF4-FFF2-40B4-BE49-F238E27FC236}">
                <a16:creationId xmlns:a16="http://schemas.microsoft.com/office/drawing/2014/main" id="{97986229-2F08-4860-A7CA-17BACCEB67B7}"/>
              </a:ext>
            </a:extLst>
          </p:cNvPr>
          <p:cNvSpPr/>
          <p:nvPr/>
        </p:nvSpPr>
        <p:spPr>
          <a:xfrm>
            <a:off x="1246268" y="3609478"/>
            <a:ext cx="1023304" cy="30628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a:ln>
                  <a:noFill/>
                </a:ln>
                <a:solidFill>
                  <a:srgbClr val="FFFFFF"/>
                </a:solidFill>
                <a:effectLst/>
                <a:uLnTx/>
                <a:uFillTx/>
                <a:latin typeface="Segoe UI"/>
                <a:ea typeface="+mn-ea"/>
                <a:cs typeface="+mn-cs"/>
              </a:rPr>
              <a:t>Bins/Libs</a:t>
            </a:r>
          </a:p>
        </p:txBody>
      </p:sp>
      <p:sp>
        <p:nvSpPr>
          <p:cNvPr id="48" name="Rectangle 47">
            <a:extLst>
              <a:ext uri="{FF2B5EF4-FFF2-40B4-BE49-F238E27FC236}">
                <a16:creationId xmlns:a16="http://schemas.microsoft.com/office/drawing/2014/main" id="{E4D88737-8E8B-4D9C-84F4-D24524A66D61}"/>
              </a:ext>
            </a:extLst>
          </p:cNvPr>
          <p:cNvSpPr/>
          <p:nvPr/>
        </p:nvSpPr>
        <p:spPr>
          <a:xfrm>
            <a:off x="1246270" y="2177009"/>
            <a:ext cx="1023302"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A</a:t>
            </a:r>
          </a:p>
        </p:txBody>
      </p:sp>
      <p:sp>
        <p:nvSpPr>
          <p:cNvPr id="49" name="Rectangle 48">
            <a:extLst>
              <a:ext uri="{FF2B5EF4-FFF2-40B4-BE49-F238E27FC236}">
                <a16:creationId xmlns:a16="http://schemas.microsoft.com/office/drawing/2014/main" id="{DFF008BF-3A11-4A0B-BA2D-F682F0C27BCB}"/>
              </a:ext>
            </a:extLst>
          </p:cNvPr>
          <p:cNvSpPr/>
          <p:nvPr/>
        </p:nvSpPr>
        <p:spPr bwMode="auto">
          <a:xfrm>
            <a:off x="995908" y="4493191"/>
            <a:ext cx="4290132" cy="398297"/>
          </a:xfrm>
          <a:prstGeom prst="rect">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Guest OS</a:t>
            </a:r>
          </a:p>
        </p:txBody>
      </p:sp>
      <p:sp>
        <p:nvSpPr>
          <p:cNvPr id="50" name="Rectangle 49">
            <a:extLst>
              <a:ext uri="{FF2B5EF4-FFF2-40B4-BE49-F238E27FC236}">
                <a16:creationId xmlns:a16="http://schemas.microsoft.com/office/drawing/2014/main" id="{4C533ED1-D18F-4B2B-A2B5-244009BA0E91}"/>
              </a:ext>
            </a:extLst>
          </p:cNvPr>
          <p:cNvSpPr/>
          <p:nvPr/>
        </p:nvSpPr>
        <p:spPr bwMode="auto">
          <a:xfrm>
            <a:off x="995908" y="4078421"/>
            <a:ext cx="4290132" cy="414770"/>
          </a:xfrm>
          <a:prstGeom prst="rect">
            <a:avLst/>
          </a:prstGeom>
          <a:solidFill>
            <a:schemeClr val="accent5">
              <a:lumMod val="60000"/>
              <a:lumOff val="4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Container Engine</a:t>
            </a:r>
          </a:p>
        </p:txBody>
      </p:sp>
      <p:sp>
        <p:nvSpPr>
          <p:cNvPr id="51" name="Rectangle 50">
            <a:extLst>
              <a:ext uri="{FF2B5EF4-FFF2-40B4-BE49-F238E27FC236}">
                <a16:creationId xmlns:a16="http://schemas.microsoft.com/office/drawing/2014/main" id="{D36D3A53-A97D-4C8F-846B-73F68944F8C2}"/>
              </a:ext>
            </a:extLst>
          </p:cNvPr>
          <p:cNvSpPr/>
          <p:nvPr/>
        </p:nvSpPr>
        <p:spPr>
          <a:xfrm>
            <a:off x="4059188" y="3604765"/>
            <a:ext cx="1022580" cy="310996"/>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Bins/Libs</a:t>
            </a:r>
          </a:p>
        </p:txBody>
      </p:sp>
      <p:pic>
        <p:nvPicPr>
          <p:cNvPr id="52" name="Picture 51">
            <a:extLst>
              <a:ext uri="{FF2B5EF4-FFF2-40B4-BE49-F238E27FC236}">
                <a16:creationId xmlns:a16="http://schemas.microsoft.com/office/drawing/2014/main" id="{D2ED4B6E-92A5-4AD9-B3C4-FAEF23BA2E37}"/>
              </a:ext>
            </a:extLst>
          </p:cNvPr>
          <p:cNvPicPr>
            <a:picLocks noChangeAspect="1"/>
          </p:cNvPicPr>
          <p:nvPr/>
        </p:nvPicPr>
        <p:blipFill rotWithShape="1">
          <a:blip r:embed="rId3">
            <a:extLst>
              <a:ext uri="{28A0092B-C50C-407E-A947-70E740481C1C}">
                <a14:useLocalDpi xmlns:a14="http://schemas.microsoft.com/office/drawing/2010/main" val="0"/>
              </a:ext>
            </a:extLst>
          </a:blip>
          <a:srcRect t="10959" b="44136"/>
          <a:stretch/>
        </p:blipFill>
        <p:spPr>
          <a:xfrm>
            <a:off x="2196002" y="4089743"/>
            <a:ext cx="1975214" cy="398297"/>
          </a:xfrm>
          <a:prstGeom prst="rect">
            <a:avLst/>
          </a:prstGeom>
        </p:spPr>
      </p:pic>
      <p:grpSp>
        <p:nvGrpSpPr>
          <p:cNvPr id="25" name="Group 24">
            <a:extLst>
              <a:ext uri="{FF2B5EF4-FFF2-40B4-BE49-F238E27FC236}">
                <a16:creationId xmlns:a16="http://schemas.microsoft.com/office/drawing/2014/main" id="{F2E70FBE-C735-4433-9352-1424DCFEDF93}"/>
              </a:ext>
            </a:extLst>
          </p:cNvPr>
          <p:cNvGrpSpPr/>
          <p:nvPr/>
        </p:nvGrpSpPr>
        <p:grpSpPr>
          <a:xfrm>
            <a:off x="8236323" y="1889535"/>
            <a:ext cx="2887981" cy="3993553"/>
            <a:chOff x="8236323" y="1889535"/>
            <a:chExt cx="2887981" cy="3993553"/>
          </a:xfrm>
        </p:grpSpPr>
        <p:sp>
          <p:nvSpPr>
            <p:cNvPr id="3" name="Rectangle 2">
              <a:extLst>
                <a:ext uri="{FF2B5EF4-FFF2-40B4-BE49-F238E27FC236}">
                  <a16:creationId xmlns:a16="http://schemas.microsoft.com/office/drawing/2014/main" id="{44EE68FF-F0D9-45BE-B935-CEEC34AF0E9C}"/>
                </a:ext>
              </a:extLst>
            </p:cNvPr>
            <p:cNvSpPr/>
            <p:nvPr/>
          </p:nvSpPr>
          <p:spPr bwMode="auto">
            <a:xfrm>
              <a:off x="8236323" y="1889535"/>
              <a:ext cx="2887981" cy="3993553"/>
            </a:xfrm>
            <a:prstGeom prst="rect">
              <a:avLst/>
            </a:prstGeom>
            <a:solidFill>
              <a:srgbClr val="7030A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Container Registry</a:t>
              </a:r>
            </a:p>
          </p:txBody>
        </p:sp>
        <p:sp>
          <p:nvSpPr>
            <p:cNvPr id="23" name="Rectangle 22">
              <a:extLst>
                <a:ext uri="{FF2B5EF4-FFF2-40B4-BE49-F238E27FC236}">
                  <a16:creationId xmlns:a16="http://schemas.microsoft.com/office/drawing/2014/main" id="{FDF1C52B-8F40-4A83-9E49-C3AAEED45146}"/>
                </a:ext>
              </a:extLst>
            </p:cNvPr>
            <p:cNvSpPr/>
            <p:nvPr/>
          </p:nvSpPr>
          <p:spPr bwMode="auto">
            <a:xfrm>
              <a:off x="8545606" y="2501153"/>
              <a:ext cx="2279276" cy="430306"/>
            </a:xfrm>
            <a:prstGeom prst="rect">
              <a:avLst/>
            </a:prstGeom>
            <a:solidFill>
              <a:schemeClr val="bg2">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 Image</a:t>
              </a:r>
            </a:p>
          </p:txBody>
        </p:sp>
        <p:sp>
          <p:nvSpPr>
            <p:cNvPr id="53" name="Rectangle 52">
              <a:extLst>
                <a:ext uri="{FF2B5EF4-FFF2-40B4-BE49-F238E27FC236}">
                  <a16:creationId xmlns:a16="http://schemas.microsoft.com/office/drawing/2014/main" id="{91888D4B-D89C-43CD-86E8-897076AFEEF6}"/>
                </a:ext>
              </a:extLst>
            </p:cNvPr>
            <p:cNvSpPr/>
            <p:nvPr/>
          </p:nvSpPr>
          <p:spPr bwMode="auto">
            <a:xfrm>
              <a:off x="8540675" y="3057941"/>
              <a:ext cx="2279276" cy="430306"/>
            </a:xfrm>
            <a:prstGeom prst="rect">
              <a:avLst/>
            </a:prstGeom>
            <a:solidFill>
              <a:schemeClr val="bg2">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 Image</a:t>
              </a:r>
            </a:p>
          </p:txBody>
        </p:sp>
        <p:sp>
          <p:nvSpPr>
            <p:cNvPr id="54" name="Rectangle 53">
              <a:extLst>
                <a:ext uri="{FF2B5EF4-FFF2-40B4-BE49-F238E27FC236}">
                  <a16:creationId xmlns:a16="http://schemas.microsoft.com/office/drawing/2014/main" id="{0508EAEE-ACD1-4EB3-B2AA-0F603661D9CC}"/>
                </a:ext>
              </a:extLst>
            </p:cNvPr>
            <p:cNvSpPr/>
            <p:nvPr/>
          </p:nvSpPr>
          <p:spPr bwMode="auto">
            <a:xfrm>
              <a:off x="8540675" y="3617746"/>
              <a:ext cx="2279276" cy="430306"/>
            </a:xfrm>
            <a:prstGeom prst="rect">
              <a:avLst/>
            </a:prstGeom>
            <a:solidFill>
              <a:schemeClr val="bg2">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 Image</a:t>
              </a:r>
            </a:p>
          </p:txBody>
        </p:sp>
        <p:sp>
          <p:nvSpPr>
            <p:cNvPr id="55" name="Rectangle 54">
              <a:extLst>
                <a:ext uri="{FF2B5EF4-FFF2-40B4-BE49-F238E27FC236}">
                  <a16:creationId xmlns:a16="http://schemas.microsoft.com/office/drawing/2014/main" id="{E2B894D3-B714-467E-87FB-F7274974414D}"/>
                </a:ext>
              </a:extLst>
            </p:cNvPr>
            <p:cNvSpPr/>
            <p:nvPr/>
          </p:nvSpPr>
          <p:spPr bwMode="auto">
            <a:xfrm>
              <a:off x="8540675" y="4170107"/>
              <a:ext cx="2279276" cy="430306"/>
            </a:xfrm>
            <a:prstGeom prst="rect">
              <a:avLst/>
            </a:prstGeom>
            <a:solidFill>
              <a:schemeClr val="bg2">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 Image</a:t>
              </a:r>
            </a:p>
          </p:txBody>
        </p:sp>
        <p:sp>
          <p:nvSpPr>
            <p:cNvPr id="56" name="Rectangle 55">
              <a:extLst>
                <a:ext uri="{FF2B5EF4-FFF2-40B4-BE49-F238E27FC236}">
                  <a16:creationId xmlns:a16="http://schemas.microsoft.com/office/drawing/2014/main" id="{0F94FA96-E307-4FD4-BF6B-5387EF484132}"/>
                </a:ext>
              </a:extLst>
            </p:cNvPr>
            <p:cNvSpPr/>
            <p:nvPr/>
          </p:nvSpPr>
          <p:spPr bwMode="auto">
            <a:xfrm>
              <a:off x="8540675" y="4722468"/>
              <a:ext cx="2279276" cy="430306"/>
            </a:xfrm>
            <a:prstGeom prst="rect">
              <a:avLst/>
            </a:prstGeom>
            <a:solidFill>
              <a:schemeClr val="bg2">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 Image</a:t>
              </a:r>
            </a:p>
          </p:txBody>
        </p:sp>
        <p:sp>
          <p:nvSpPr>
            <p:cNvPr id="57" name="Rectangle 56">
              <a:extLst>
                <a:ext uri="{FF2B5EF4-FFF2-40B4-BE49-F238E27FC236}">
                  <a16:creationId xmlns:a16="http://schemas.microsoft.com/office/drawing/2014/main" id="{869387FD-BF27-4024-89AE-02A7257883CA}"/>
                </a:ext>
              </a:extLst>
            </p:cNvPr>
            <p:cNvSpPr/>
            <p:nvPr/>
          </p:nvSpPr>
          <p:spPr bwMode="auto">
            <a:xfrm>
              <a:off x="8540675" y="5262953"/>
              <a:ext cx="2279276" cy="430306"/>
            </a:xfrm>
            <a:prstGeom prst="rect">
              <a:avLst/>
            </a:prstGeom>
            <a:solidFill>
              <a:schemeClr val="bg2">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 Image</a:t>
              </a:r>
            </a:p>
          </p:txBody>
        </p:sp>
      </p:grpSp>
      <p:cxnSp>
        <p:nvCxnSpPr>
          <p:cNvPr id="27" name="Straight Arrow Connector 26">
            <a:extLst>
              <a:ext uri="{FF2B5EF4-FFF2-40B4-BE49-F238E27FC236}">
                <a16:creationId xmlns:a16="http://schemas.microsoft.com/office/drawing/2014/main" id="{47C8B9CF-7D3A-4A7D-943B-0EF59BD7D57A}"/>
              </a:ext>
            </a:extLst>
          </p:cNvPr>
          <p:cNvCxnSpPr>
            <a:cxnSpLocks/>
          </p:cNvCxnSpPr>
          <p:nvPr/>
        </p:nvCxnSpPr>
        <p:spPr>
          <a:xfrm flipV="1">
            <a:off x="5402471" y="3691218"/>
            <a:ext cx="2773341" cy="598395"/>
          </a:xfrm>
          <a:prstGeom prst="straightConnector1">
            <a:avLst/>
          </a:prstGeom>
          <a:ln w="57150">
            <a:solidFill>
              <a:schemeClr val="accent5">
                <a:lumMod val="60000"/>
                <a:lumOff val="4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2" name="Picture 31">
            <a:extLst>
              <a:ext uri="{FF2B5EF4-FFF2-40B4-BE49-F238E27FC236}">
                <a16:creationId xmlns:a16="http://schemas.microsoft.com/office/drawing/2014/main" id="{9BACC7E6-A548-4E52-832A-4B94E581F0AB}"/>
              </a:ext>
            </a:extLst>
          </p:cNvPr>
          <p:cNvPicPr>
            <a:picLocks noChangeAspect="1"/>
          </p:cNvPicPr>
          <p:nvPr/>
        </p:nvPicPr>
        <p:blipFill rotWithShape="1">
          <a:blip r:embed="rId3">
            <a:extLst>
              <a:ext uri="{28A0092B-C50C-407E-A947-70E740481C1C}">
                <a14:useLocalDpi xmlns:a14="http://schemas.microsoft.com/office/drawing/2010/main" val="0"/>
              </a:ext>
            </a:extLst>
          </a:blip>
          <a:srcRect t="10959" b="44136"/>
          <a:stretch/>
        </p:blipFill>
        <p:spPr>
          <a:xfrm>
            <a:off x="8236323" y="1960153"/>
            <a:ext cx="1975214" cy="398297"/>
          </a:xfrm>
          <a:prstGeom prst="rect">
            <a:avLst/>
          </a:prstGeom>
        </p:spPr>
      </p:pic>
      <p:pic>
        <p:nvPicPr>
          <p:cNvPr id="8" name="Picture 7" descr="A screenshot of a cell phone&#10;&#10;Description generated with very high confidence">
            <a:extLst>
              <a:ext uri="{FF2B5EF4-FFF2-40B4-BE49-F238E27FC236}">
                <a16:creationId xmlns:a16="http://schemas.microsoft.com/office/drawing/2014/main" id="{16BAF6CC-6858-4854-8A41-1A93DA84331B}"/>
              </a:ext>
            </a:extLst>
          </p:cNvPr>
          <p:cNvPicPr>
            <a:picLocks noChangeAspect="1"/>
          </p:cNvPicPr>
          <p:nvPr/>
        </p:nvPicPr>
        <p:blipFill rotWithShape="1">
          <a:blip r:embed="rId4">
            <a:extLst>
              <a:ext uri="{28A0092B-C50C-407E-A947-70E740481C1C}">
                <a14:useLocalDpi xmlns:a14="http://schemas.microsoft.com/office/drawing/2010/main" val="0"/>
              </a:ext>
            </a:extLst>
          </a:blip>
          <a:srcRect l="1886" t="6661" r="70732" b="32756"/>
          <a:stretch/>
        </p:blipFill>
        <p:spPr>
          <a:xfrm>
            <a:off x="8236324" y="1363564"/>
            <a:ext cx="1235290" cy="1072839"/>
          </a:xfrm>
          <a:prstGeom prst="rect">
            <a:avLst/>
          </a:prstGeom>
        </p:spPr>
      </p:pic>
      <p:sp>
        <p:nvSpPr>
          <p:cNvPr id="39" name="Rectangle 38">
            <a:extLst>
              <a:ext uri="{FF2B5EF4-FFF2-40B4-BE49-F238E27FC236}">
                <a16:creationId xmlns:a16="http://schemas.microsoft.com/office/drawing/2014/main" id="{35FA6AB3-201D-4859-A3E4-C278DC02CFCA}"/>
              </a:ext>
            </a:extLst>
          </p:cNvPr>
          <p:cNvSpPr/>
          <p:nvPr/>
        </p:nvSpPr>
        <p:spPr bwMode="auto">
          <a:xfrm>
            <a:off x="10207743" y="1962658"/>
            <a:ext cx="916561" cy="399291"/>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a:solidFill>
                  <a:schemeClr val="bg1"/>
                </a:solidFill>
              </a:rPr>
              <a:t>hub</a:t>
            </a:r>
            <a:endParaRPr lang="en-US" sz="1200">
              <a:solidFill>
                <a:schemeClr val="bg1"/>
              </a:solidFill>
            </a:endParaRPr>
          </a:p>
        </p:txBody>
      </p:sp>
      <p:sp>
        <p:nvSpPr>
          <p:cNvPr id="6" name="Rectangle 5">
            <a:extLst>
              <a:ext uri="{FF2B5EF4-FFF2-40B4-BE49-F238E27FC236}">
                <a16:creationId xmlns:a16="http://schemas.microsoft.com/office/drawing/2014/main" id="{7E440CDE-B32E-498A-B06A-99B8EC1667E1}"/>
              </a:ext>
            </a:extLst>
          </p:cNvPr>
          <p:cNvSpPr/>
          <p:nvPr/>
        </p:nvSpPr>
        <p:spPr bwMode="auto">
          <a:xfrm>
            <a:off x="9487427" y="1960153"/>
            <a:ext cx="1652691" cy="399291"/>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a:solidFill>
                  <a:schemeClr val="bg1"/>
                </a:solidFill>
              </a:rPr>
              <a:t>Azure Container Registry</a:t>
            </a:r>
          </a:p>
        </p:txBody>
      </p:sp>
    </p:spTree>
    <p:extLst>
      <p:ext uri="{BB962C8B-B14F-4D97-AF65-F5344CB8AC3E}">
        <p14:creationId xmlns:p14="http://schemas.microsoft.com/office/powerpoint/2010/main" val="1026612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xit" presetSubtype="0" fill="hold" nodeType="withEffect">
                                  <p:stCondLst>
                                    <p:cond delay="0"/>
                                  </p:stCondLst>
                                  <p:childTnLst>
                                    <p:set>
                                      <p:cBhvr>
                                        <p:cTn id="16" dur="1" fill="hold">
                                          <p:stCondLst>
                                            <p:cond delay="0"/>
                                          </p:stCondLst>
                                        </p:cTn>
                                        <p:tgtEl>
                                          <p:spTgt spid="32"/>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3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39" grpId="1" animBg="1"/>
      <p:bldP spid="6" grpId="0" animBg="1"/>
    </p:bld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5F9A0B9-16EA-674C-9F51-93BF10956EE7}"/>
              </a:ext>
            </a:extLst>
          </p:cNvPr>
          <p:cNvSpPr>
            <a:spLocks noGrp="1"/>
          </p:cNvSpPr>
          <p:nvPr>
            <p:ph type="body" sz="quarter" idx="10"/>
          </p:nvPr>
        </p:nvSpPr>
        <p:spPr>
          <a:xfrm>
            <a:off x="269240" y="1902902"/>
            <a:ext cx="11653523" cy="1677346"/>
          </a:xfrm>
        </p:spPr>
        <p:txBody>
          <a:bodyPr/>
          <a:lstStyle/>
          <a:p>
            <a:r>
              <a:rPr lang="en-US" sz="3200" b="1"/>
              <a:t>Create an Azure Container Registry</a:t>
            </a:r>
          </a:p>
          <a:p>
            <a:r>
              <a:rPr lang="en-US" sz="3200" b="1"/>
              <a:t>Set up your permissions properly</a:t>
            </a:r>
          </a:p>
          <a:p>
            <a:r>
              <a:rPr lang="en-US" sz="3000" b="1"/>
              <a:t>Publish your content-</a:t>
            </a:r>
            <a:r>
              <a:rPr lang="en-US" sz="3000" b="1" err="1"/>
              <a:t>api</a:t>
            </a:r>
            <a:r>
              <a:rPr lang="en-US" sz="3000" b="1"/>
              <a:t> &amp; content-web containers to ACR</a:t>
            </a:r>
            <a:endParaRPr lang="en-US"/>
          </a:p>
        </p:txBody>
      </p:sp>
      <p:sp>
        <p:nvSpPr>
          <p:cNvPr id="5" name="TextBox 4">
            <a:extLst>
              <a:ext uri="{FF2B5EF4-FFF2-40B4-BE49-F238E27FC236}">
                <a16:creationId xmlns:a16="http://schemas.microsoft.com/office/drawing/2014/main" id="{0DADFA8C-24AF-3540-80D8-FFEAB44EB08A}"/>
              </a:ext>
            </a:extLst>
          </p:cNvPr>
          <p:cNvSpPr txBox="1"/>
          <p:nvPr/>
        </p:nvSpPr>
        <p:spPr>
          <a:xfrm>
            <a:off x="478054" y="360886"/>
            <a:ext cx="937417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Challenge 2</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lang="en-US" sz="3200">
                <a:solidFill>
                  <a:srgbClr val="0078D7"/>
                </a:solidFill>
                <a:latin typeface="Segoe UI Light" panose="020B0502040204020203" pitchFamily="34" charset="0"/>
                <a:cs typeface="Segoe UI Light" panose="020B0502040204020203" pitchFamily="34" charset="0"/>
              </a:rPr>
              <a:t>Publish your containers to a registry</a:t>
            </a:r>
            <a:endParaRPr kumimoji="0" lang="en-US" sz="3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endParaRPr>
          </a:p>
        </p:txBody>
      </p:sp>
    </p:spTree>
    <p:extLst>
      <p:ext uri="{BB962C8B-B14F-4D97-AF65-F5344CB8AC3E}">
        <p14:creationId xmlns:p14="http://schemas.microsoft.com/office/powerpoint/2010/main" val="827198791"/>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38718" y="3429000"/>
            <a:ext cx="9144000" cy="553998"/>
          </a:xfrm>
        </p:spPr>
        <p:txBody>
          <a:bodyPr/>
          <a:lstStyle/>
          <a:p>
            <a:r>
              <a:rPr lang="en-US" sz="4000" dirty="0"/>
              <a:t>Container Orchestrators</a:t>
            </a:r>
          </a:p>
        </p:txBody>
      </p:sp>
      <p:pic>
        <p:nvPicPr>
          <p:cNvPr id="2" name="Picture 1" descr="Text&#10;&#10;Description automatically generated with medium confidence">
            <a:extLst>
              <a:ext uri="{FF2B5EF4-FFF2-40B4-BE49-F238E27FC236}">
                <a16:creationId xmlns:a16="http://schemas.microsoft.com/office/drawing/2014/main" id="{E2BA5403-A00D-EF45-B1E8-0D5B6C883F6D}"/>
              </a:ext>
            </a:extLst>
          </p:cNvPr>
          <p:cNvPicPr>
            <a:picLocks noChangeAspect="1"/>
          </p:cNvPicPr>
          <p:nvPr/>
        </p:nvPicPr>
        <p:blipFill>
          <a:blip r:embed="rId3"/>
          <a:stretch>
            <a:fillRect/>
          </a:stretch>
        </p:blipFill>
        <p:spPr>
          <a:xfrm>
            <a:off x="0" y="61540"/>
            <a:ext cx="4173794" cy="1964246"/>
          </a:xfrm>
          <a:prstGeom prst="rect">
            <a:avLst/>
          </a:prstGeom>
        </p:spPr>
      </p:pic>
    </p:spTree>
    <p:extLst>
      <p:ext uri="{BB962C8B-B14F-4D97-AF65-F5344CB8AC3E}">
        <p14:creationId xmlns:p14="http://schemas.microsoft.com/office/powerpoint/2010/main" val="15868513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01F50"/>
        </a:solidFill>
        <a:effectLst/>
      </p:bgPr>
    </p:bg>
    <p:spTree>
      <p:nvGrpSpPr>
        <p:cNvPr id="1" name=""/>
        <p:cNvGrpSpPr/>
        <p:nvPr/>
      </p:nvGrpSpPr>
      <p:grpSpPr>
        <a:xfrm>
          <a:off x="0" y="0"/>
          <a:ext cx="0" cy="0"/>
          <a:chOff x="0" y="0"/>
          <a:chExt cx="0" cy="0"/>
        </a:xfrm>
      </p:grpSpPr>
      <p:sp>
        <p:nvSpPr>
          <p:cNvPr id="2" name="TextBox 1"/>
          <p:cNvSpPr txBox="1"/>
          <p:nvPr/>
        </p:nvSpPr>
        <p:spPr>
          <a:xfrm>
            <a:off x="681162" y="1741107"/>
            <a:ext cx="10829676" cy="3148554"/>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ct val="20000"/>
              </a:spcBef>
              <a:spcAft>
                <a:spcPts val="0"/>
              </a:spcAft>
              <a:buClrTx/>
              <a:buSzPct val="80000"/>
              <a:buFontTx/>
              <a:buNone/>
              <a:tabLst/>
              <a:defRPr/>
            </a:pPr>
            <a:r>
              <a:rPr kumimoji="0" lang="en-US" sz="6600" b="0" i="0" u="none" strike="noStrike" kern="0" cap="none" spc="0" normalizeH="0" baseline="0" noProof="0" dirty="0">
                <a:ln>
                  <a:noFill/>
                </a:ln>
                <a:solidFill>
                  <a:schemeClr val="bg1"/>
                </a:solidFill>
                <a:effectLst/>
                <a:uLnTx/>
                <a:uFillTx/>
                <a:latin typeface="Segoe UI Light" panose="020B0502040204020203" pitchFamily="34" charset="0"/>
                <a:ea typeface="+mn-ea"/>
                <a:cs typeface="Segoe UI Light" panose="020B0502040204020203" pitchFamily="34" charset="0"/>
              </a:rPr>
              <a:t>Ok, I’ve got containers.</a:t>
            </a:r>
          </a:p>
          <a:p>
            <a:pPr marL="0" marR="0" lvl="0" indent="0" algn="ctr" defTabSz="914400" rtl="0" eaLnBrk="1" fontAlgn="auto" latinLnBrk="0" hangingPunct="1">
              <a:lnSpc>
                <a:spcPct val="90000"/>
              </a:lnSpc>
              <a:spcBef>
                <a:spcPct val="20000"/>
              </a:spcBef>
              <a:spcAft>
                <a:spcPts val="0"/>
              </a:spcAft>
              <a:buClrTx/>
              <a:buSzPct val="80000"/>
              <a:buFontTx/>
              <a:buNone/>
              <a:tabLst/>
              <a:defRPr/>
            </a:pPr>
            <a:r>
              <a:rPr lang="en-US" sz="6600" kern="0" dirty="0">
                <a:solidFill>
                  <a:schemeClr val="bg1"/>
                </a:solidFill>
                <a:latin typeface="Segoe UI Light" panose="020B0502040204020203" pitchFamily="34" charset="0"/>
                <a:cs typeface="Segoe UI Light" panose="020B0502040204020203" pitchFamily="34" charset="0"/>
              </a:rPr>
              <a:t>And a registry.</a:t>
            </a:r>
            <a:r>
              <a:rPr kumimoji="0" lang="en-US" sz="6600" b="0" i="0" u="none" strike="noStrike" kern="0" cap="none" spc="0" normalizeH="0" baseline="0" noProof="0" dirty="0">
                <a:ln>
                  <a:noFill/>
                </a:ln>
                <a:solidFill>
                  <a:schemeClr val="bg1"/>
                </a:solidFill>
                <a:effectLst/>
                <a:uLnTx/>
                <a:uFillTx/>
                <a:latin typeface="Segoe UI Light" panose="020B0502040204020203" pitchFamily="34" charset="0"/>
                <a:ea typeface="+mn-ea"/>
                <a:cs typeface="Segoe UI Light" panose="020B0502040204020203" pitchFamily="34" charset="0"/>
              </a:rPr>
              <a:t> </a:t>
            </a:r>
          </a:p>
          <a:p>
            <a:pPr marL="0" marR="0" lvl="0" indent="0" algn="ctr" defTabSz="914400" rtl="0" eaLnBrk="1" fontAlgn="auto" latinLnBrk="0" hangingPunct="1">
              <a:lnSpc>
                <a:spcPct val="90000"/>
              </a:lnSpc>
              <a:spcBef>
                <a:spcPct val="20000"/>
              </a:spcBef>
              <a:spcAft>
                <a:spcPts val="0"/>
              </a:spcAft>
              <a:buClrTx/>
              <a:buSzPct val="80000"/>
              <a:buFontTx/>
              <a:buNone/>
              <a:tabLst/>
              <a:defRPr/>
            </a:pPr>
            <a:r>
              <a:rPr kumimoji="0" lang="en-US" sz="6600" b="0" i="0" u="none" strike="noStrike" kern="0" cap="none" spc="0" normalizeH="0" baseline="0" noProof="0" dirty="0">
                <a:ln>
                  <a:noFill/>
                </a:ln>
                <a:solidFill>
                  <a:schemeClr val="bg1"/>
                </a:solidFill>
                <a:effectLst/>
                <a:uLnTx/>
                <a:uFillTx/>
                <a:latin typeface="Segoe UI Light" panose="020B0502040204020203" pitchFamily="34" charset="0"/>
                <a:ea typeface="+mn-ea"/>
                <a:cs typeface="Segoe UI Light" panose="020B0502040204020203" pitchFamily="34" charset="0"/>
              </a:rPr>
              <a:t>Now what?</a:t>
            </a:r>
          </a:p>
        </p:txBody>
      </p:sp>
    </p:spTree>
    <p:extLst>
      <p:ext uri="{BB962C8B-B14F-4D97-AF65-F5344CB8AC3E}">
        <p14:creationId xmlns:p14="http://schemas.microsoft.com/office/powerpoint/2010/main" val="1471624942"/>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 name="Rectangle 8"/>
          <p:cNvSpPr/>
          <p:nvPr/>
        </p:nvSpPr>
        <p:spPr bwMode="auto">
          <a:xfrm>
            <a:off x="7191746" y="1196615"/>
            <a:ext cx="4583219"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32" name="Rectangle 31"/>
          <p:cNvSpPr/>
          <p:nvPr/>
        </p:nvSpPr>
        <p:spPr bwMode="auto">
          <a:xfrm>
            <a:off x="10350072" y="1749454"/>
            <a:ext cx="1242438"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5" name="Rectangle 4"/>
          <p:cNvSpPr/>
          <p:nvPr/>
        </p:nvSpPr>
        <p:spPr bwMode="auto">
          <a:xfrm>
            <a:off x="8959890" y="1746729"/>
            <a:ext cx="1302124"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4" name="Rectangle 3"/>
          <p:cNvSpPr/>
          <p:nvPr/>
        </p:nvSpPr>
        <p:spPr bwMode="auto">
          <a:xfrm>
            <a:off x="7368402" y="1756427"/>
            <a:ext cx="1503430"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18" name="Rectangle 17"/>
          <p:cNvSpPr/>
          <p:nvPr/>
        </p:nvSpPr>
        <p:spPr>
          <a:xfrm>
            <a:off x="7103268" y="5960771"/>
            <a:ext cx="4806307"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19" name="Rectangle 18"/>
          <p:cNvSpPr/>
          <p:nvPr/>
        </p:nvSpPr>
        <p:spPr>
          <a:xfrm>
            <a:off x="7103268" y="5480141"/>
            <a:ext cx="4806307"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20" name="Rectangle 19"/>
          <p:cNvSpPr/>
          <p:nvPr/>
        </p:nvSpPr>
        <p:spPr>
          <a:xfrm>
            <a:off x="7103268" y="4999511"/>
            <a:ext cx="4806307" cy="480630"/>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21" name="Rectangle 20"/>
          <p:cNvSpPr/>
          <p:nvPr/>
        </p:nvSpPr>
        <p:spPr>
          <a:xfrm>
            <a:off x="9177548" y="3593406"/>
            <a:ext cx="942758" cy="310996"/>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Bins/Libs</a:t>
            </a:r>
          </a:p>
        </p:txBody>
      </p:sp>
      <p:sp>
        <p:nvSpPr>
          <p:cNvPr id="22" name="Rectangle 21"/>
          <p:cNvSpPr/>
          <p:nvPr/>
        </p:nvSpPr>
        <p:spPr>
          <a:xfrm>
            <a:off x="9177549" y="2160937"/>
            <a:ext cx="932709"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B</a:t>
            </a:r>
          </a:p>
        </p:txBody>
      </p:sp>
      <p:sp>
        <p:nvSpPr>
          <p:cNvPr id="24" name="Rectangle 23"/>
          <p:cNvSpPr/>
          <p:nvPr/>
        </p:nvSpPr>
        <p:spPr>
          <a:xfrm>
            <a:off x="10430961" y="2160935"/>
            <a:ext cx="1023301"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C</a:t>
            </a:r>
          </a:p>
        </p:txBody>
      </p:sp>
      <p:sp>
        <p:nvSpPr>
          <p:cNvPr id="28" name="Rectangle 27"/>
          <p:cNvSpPr/>
          <p:nvPr/>
        </p:nvSpPr>
        <p:spPr>
          <a:xfrm>
            <a:off x="7618762" y="3609750"/>
            <a:ext cx="1023304" cy="30628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a:ln>
                  <a:noFill/>
                </a:ln>
                <a:solidFill>
                  <a:srgbClr val="FFFFFF"/>
                </a:solidFill>
                <a:effectLst/>
                <a:uLnTx/>
                <a:uFillTx/>
                <a:latin typeface="Segoe UI"/>
                <a:ea typeface="+mn-ea"/>
                <a:cs typeface="+mn-cs"/>
              </a:rPr>
              <a:t>Bins/Libs</a:t>
            </a:r>
          </a:p>
        </p:txBody>
      </p:sp>
      <p:sp>
        <p:nvSpPr>
          <p:cNvPr id="29" name="Rectangle 28"/>
          <p:cNvSpPr/>
          <p:nvPr/>
        </p:nvSpPr>
        <p:spPr>
          <a:xfrm>
            <a:off x="7618764" y="2177281"/>
            <a:ext cx="1023302"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A</a:t>
            </a:r>
          </a:p>
        </p:txBody>
      </p:sp>
      <p:sp>
        <p:nvSpPr>
          <p:cNvPr id="31" name="TextBox 30"/>
          <p:cNvSpPr txBox="1"/>
          <p:nvPr/>
        </p:nvSpPr>
        <p:spPr>
          <a:xfrm>
            <a:off x="473547" y="321391"/>
            <a:ext cx="11436027" cy="609398"/>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4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I’m going to want more VMs with containers!</a:t>
            </a:r>
          </a:p>
        </p:txBody>
      </p:sp>
      <p:sp>
        <p:nvSpPr>
          <p:cNvPr id="10" name="Rectangle 9"/>
          <p:cNvSpPr/>
          <p:nvPr/>
        </p:nvSpPr>
        <p:spPr bwMode="auto">
          <a:xfrm>
            <a:off x="7368402" y="4493463"/>
            <a:ext cx="4290132" cy="398297"/>
          </a:xfrm>
          <a:prstGeom prst="rect">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Guest OS</a:t>
            </a:r>
          </a:p>
        </p:txBody>
      </p:sp>
      <p:sp>
        <p:nvSpPr>
          <p:cNvPr id="11" name="Rectangle 10"/>
          <p:cNvSpPr/>
          <p:nvPr/>
        </p:nvSpPr>
        <p:spPr bwMode="auto">
          <a:xfrm>
            <a:off x="7368402" y="4078693"/>
            <a:ext cx="4290132" cy="414770"/>
          </a:xfrm>
          <a:prstGeom prst="rect">
            <a:avLst/>
          </a:prstGeom>
          <a:solidFill>
            <a:schemeClr val="accent5">
              <a:lumMod val="60000"/>
              <a:lumOff val="4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Container Engine</a:t>
            </a:r>
          </a:p>
        </p:txBody>
      </p:sp>
      <p:sp>
        <p:nvSpPr>
          <p:cNvPr id="33" name="Rectangle 32"/>
          <p:cNvSpPr/>
          <p:nvPr/>
        </p:nvSpPr>
        <p:spPr>
          <a:xfrm>
            <a:off x="10431682" y="3605037"/>
            <a:ext cx="1022580" cy="310996"/>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Bins/Libs</a:t>
            </a:r>
          </a:p>
        </p:txBody>
      </p:sp>
      <p:sp>
        <p:nvSpPr>
          <p:cNvPr id="30" name="Rectangle 29">
            <a:extLst>
              <a:ext uri="{FF2B5EF4-FFF2-40B4-BE49-F238E27FC236}">
                <a16:creationId xmlns:a16="http://schemas.microsoft.com/office/drawing/2014/main" id="{6622A505-16E0-4067-A4B6-2A5F2CD0BFA8}"/>
              </a:ext>
            </a:extLst>
          </p:cNvPr>
          <p:cNvSpPr/>
          <p:nvPr/>
        </p:nvSpPr>
        <p:spPr bwMode="auto">
          <a:xfrm>
            <a:off x="2243731" y="1203587"/>
            <a:ext cx="4583219"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34" name="Rectangle 33">
            <a:extLst>
              <a:ext uri="{FF2B5EF4-FFF2-40B4-BE49-F238E27FC236}">
                <a16:creationId xmlns:a16="http://schemas.microsoft.com/office/drawing/2014/main" id="{76AF0E02-242C-4D83-97EC-71CAD3F05650}"/>
              </a:ext>
            </a:extLst>
          </p:cNvPr>
          <p:cNvSpPr/>
          <p:nvPr/>
        </p:nvSpPr>
        <p:spPr bwMode="auto">
          <a:xfrm>
            <a:off x="5402057" y="1756426"/>
            <a:ext cx="1242438"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35" name="Rectangle 34">
            <a:extLst>
              <a:ext uri="{FF2B5EF4-FFF2-40B4-BE49-F238E27FC236}">
                <a16:creationId xmlns:a16="http://schemas.microsoft.com/office/drawing/2014/main" id="{17D07E63-7501-4AD5-BE02-B9A24DF595AC}"/>
              </a:ext>
            </a:extLst>
          </p:cNvPr>
          <p:cNvSpPr/>
          <p:nvPr/>
        </p:nvSpPr>
        <p:spPr bwMode="auto">
          <a:xfrm>
            <a:off x="4011875" y="1753701"/>
            <a:ext cx="1302124"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36" name="Rectangle 35">
            <a:extLst>
              <a:ext uri="{FF2B5EF4-FFF2-40B4-BE49-F238E27FC236}">
                <a16:creationId xmlns:a16="http://schemas.microsoft.com/office/drawing/2014/main" id="{F8D695E6-01C2-49AF-8179-3F098488EBFA}"/>
              </a:ext>
            </a:extLst>
          </p:cNvPr>
          <p:cNvSpPr/>
          <p:nvPr/>
        </p:nvSpPr>
        <p:spPr bwMode="auto">
          <a:xfrm>
            <a:off x="2420387" y="1763399"/>
            <a:ext cx="1503430"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37" name="Rectangle 36">
            <a:extLst>
              <a:ext uri="{FF2B5EF4-FFF2-40B4-BE49-F238E27FC236}">
                <a16:creationId xmlns:a16="http://schemas.microsoft.com/office/drawing/2014/main" id="{716AF981-8C24-4904-94D7-6F1A368CF3DB}"/>
              </a:ext>
            </a:extLst>
          </p:cNvPr>
          <p:cNvSpPr/>
          <p:nvPr/>
        </p:nvSpPr>
        <p:spPr>
          <a:xfrm>
            <a:off x="2155253" y="5967743"/>
            <a:ext cx="4806307"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38" name="Rectangle 37">
            <a:extLst>
              <a:ext uri="{FF2B5EF4-FFF2-40B4-BE49-F238E27FC236}">
                <a16:creationId xmlns:a16="http://schemas.microsoft.com/office/drawing/2014/main" id="{0F637879-1ACE-4BE9-AD2B-6CC6F34F6214}"/>
              </a:ext>
            </a:extLst>
          </p:cNvPr>
          <p:cNvSpPr/>
          <p:nvPr/>
        </p:nvSpPr>
        <p:spPr>
          <a:xfrm>
            <a:off x="2155253" y="5487113"/>
            <a:ext cx="4806307"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40" name="Rectangle 39">
            <a:extLst>
              <a:ext uri="{FF2B5EF4-FFF2-40B4-BE49-F238E27FC236}">
                <a16:creationId xmlns:a16="http://schemas.microsoft.com/office/drawing/2014/main" id="{7E808E47-658D-4B12-B99F-B1B2C1E9BAF9}"/>
              </a:ext>
            </a:extLst>
          </p:cNvPr>
          <p:cNvSpPr/>
          <p:nvPr/>
        </p:nvSpPr>
        <p:spPr>
          <a:xfrm>
            <a:off x="2155253" y="5006483"/>
            <a:ext cx="4806307" cy="480630"/>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42" name="Rectangle 41">
            <a:extLst>
              <a:ext uri="{FF2B5EF4-FFF2-40B4-BE49-F238E27FC236}">
                <a16:creationId xmlns:a16="http://schemas.microsoft.com/office/drawing/2014/main" id="{6065DB31-C788-4909-96C1-2DEADBE090BB}"/>
              </a:ext>
            </a:extLst>
          </p:cNvPr>
          <p:cNvSpPr/>
          <p:nvPr/>
        </p:nvSpPr>
        <p:spPr>
          <a:xfrm>
            <a:off x="4229533" y="3600378"/>
            <a:ext cx="942758" cy="310996"/>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Bins/Libs</a:t>
            </a:r>
          </a:p>
        </p:txBody>
      </p:sp>
      <p:sp>
        <p:nvSpPr>
          <p:cNvPr id="44" name="Rectangle 43">
            <a:extLst>
              <a:ext uri="{FF2B5EF4-FFF2-40B4-BE49-F238E27FC236}">
                <a16:creationId xmlns:a16="http://schemas.microsoft.com/office/drawing/2014/main" id="{EAD197C2-4BEC-49E4-8479-02DA2AE61405}"/>
              </a:ext>
            </a:extLst>
          </p:cNvPr>
          <p:cNvSpPr/>
          <p:nvPr/>
        </p:nvSpPr>
        <p:spPr>
          <a:xfrm>
            <a:off x="4229534" y="2167909"/>
            <a:ext cx="932709"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B</a:t>
            </a:r>
          </a:p>
        </p:txBody>
      </p:sp>
      <p:sp>
        <p:nvSpPr>
          <p:cNvPr id="45" name="Rectangle 44">
            <a:extLst>
              <a:ext uri="{FF2B5EF4-FFF2-40B4-BE49-F238E27FC236}">
                <a16:creationId xmlns:a16="http://schemas.microsoft.com/office/drawing/2014/main" id="{433E550B-9884-4C56-9789-682C5D342667}"/>
              </a:ext>
            </a:extLst>
          </p:cNvPr>
          <p:cNvSpPr/>
          <p:nvPr/>
        </p:nvSpPr>
        <p:spPr>
          <a:xfrm>
            <a:off x="5482946" y="2167907"/>
            <a:ext cx="1023301"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C</a:t>
            </a:r>
          </a:p>
        </p:txBody>
      </p:sp>
      <p:sp>
        <p:nvSpPr>
          <p:cNvPr id="46" name="Rectangle 45">
            <a:extLst>
              <a:ext uri="{FF2B5EF4-FFF2-40B4-BE49-F238E27FC236}">
                <a16:creationId xmlns:a16="http://schemas.microsoft.com/office/drawing/2014/main" id="{405DC7DB-E1A4-4AAD-BCBB-3584CEBE7C79}"/>
              </a:ext>
            </a:extLst>
          </p:cNvPr>
          <p:cNvSpPr/>
          <p:nvPr/>
        </p:nvSpPr>
        <p:spPr>
          <a:xfrm>
            <a:off x="2670747" y="3616722"/>
            <a:ext cx="1023304" cy="30628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a:ln>
                  <a:noFill/>
                </a:ln>
                <a:solidFill>
                  <a:srgbClr val="FFFFFF"/>
                </a:solidFill>
                <a:effectLst/>
                <a:uLnTx/>
                <a:uFillTx/>
                <a:latin typeface="Segoe UI"/>
                <a:ea typeface="+mn-ea"/>
                <a:cs typeface="+mn-cs"/>
              </a:rPr>
              <a:t>Bins/Libs</a:t>
            </a:r>
          </a:p>
        </p:txBody>
      </p:sp>
      <p:sp>
        <p:nvSpPr>
          <p:cNvPr id="47" name="Rectangle 46">
            <a:extLst>
              <a:ext uri="{FF2B5EF4-FFF2-40B4-BE49-F238E27FC236}">
                <a16:creationId xmlns:a16="http://schemas.microsoft.com/office/drawing/2014/main" id="{AA3CB8FE-703A-46D6-9D9D-5D8B79D6440F}"/>
              </a:ext>
            </a:extLst>
          </p:cNvPr>
          <p:cNvSpPr/>
          <p:nvPr/>
        </p:nvSpPr>
        <p:spPr>
          <a:xfrm>
            <a:off x="2670749" y="2184253"/>
            <a:ext cx="1023302"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A</a:t>
            </a:r>
          </a:p>
        </p:txBody>
      </p:sp>
      <p:sp>
        <p:nvSpPr>
          <p:cNvPr id="48" name="Rectangle 47">
            <a:extLst>
              <a:ext uri="{FF2B5EF4-FFF2-40B4-BE49-F238E27FC236}">
                <a16:creationId xmlns:a16="http://schemas.microsoft.com/office/drawing/2014/main" id="{3D43BE8C-20CF-4625-B4B6-3384D25C6B26}"/>
              </a:ext>
            </a:extLst>
          </p:cNvPr>
          <p:cNvSpPr/>
          <p:nvPr/>
        </p:nvSpPr>
        <p:spPr bwMode="auto">
          <a:xfrm>
            <a:off x="2420387" y="4500435"/>
            <a:ext cx="4290132" cy="398297"/>
          </a:xfrm>
          <a:prstGeom prst="rect">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Guest OS</a:t>
            </a:r>
          </a:p>
        </p:txBody>
      </p:sp>
      <p:sp>
        <p:nvSpPr>
          <p:cNvPr id="49" name="Rectangle 48">
            <a:extLst>
              <a:ext uri="{FF2B5EF4-FFF2-40B4-BE49-F238E27FC236}">
                <a16:creationId xmlns:a16="http://schemas.microsoft.com/office/drawing/2014/main" id="{28532E18-5C07-45D2-AE30-67BFAD103B2A}"/>
              </a:ext>
            </a:extLst>
          </p:cNvPr>
          <p:cNvSpPr/>
          <p:nvPr/>
        </p:nvSpPr>
        <p:spPr bwMode="auto">
          <a:xfrm>
            <a:off x="2420387" y="4085665"/>
            <a:ext cx="4290132" cy="414770"/>
          </a:xfrm>
          <a:prstGeom prst="rect">
            <a:avLst/>
          </a:prstGeom>
          <a:solidFill>
            <a:schemeClr val="accent5">
              <a:lumMod val="60000"/>
              <a:lumOff val="4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Container Engine</a:t>
            </a:r>
          </a:p>
        </p:txBody>
      </p:sp>
      <p:sp>
        <p:nvSpPr>
          <p:cNvPr id="50" name="Rectangle 49">
            <a:extLst>
              <a:ext uri="{FF2B5EF4-FFF2-40B4-BE49-F238E27FC236}">
                <a16:creationId xmlns:a16="http://schemas.microsoft.com/office/drawing/2014/main" id="{16C6955C-BD99-4BD6-9E51-B7D587CFB6AC}"/>
              </a:ext>
            </a:extLst>
          </p:cNvPr>
          <p:cNvSpPr/>
          <p:nvPr/>
        </p:nvSpPr>
        <p:spPr>
          <a:xfrm>
            <a:off x="5483667" y="3612009"/>
            <a:ext cx="1022580" cy="310996"/>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Bins/Libs</a:t>
            </a:r>
          </a:p>
        </p:txBody>
      </p:sp>
    </p:spTree>
    <p:extLst>
      <p:ext uri="{BB962C8B-B14F-4D97-AF65-F5344CB8AC3E}">
        <p14:creationId xmlns:p14="http://schemas.microsoft.com/office/powerpoint/2010/main" val="42085917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1" name="TextBox 30"/>
          <p:cNvSpPr txBox="1"/>
          <p:nvPr/>
        </p:nvSpPr>
        <p:spPr>
          <a:xfrm>
            <a:off x="475155" y="298475"/>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And more… and more!</a:t>
            </a:r>
          </a:p>
        </p:txBody>
      </p:sp>
      <p:pic>
        <p:nvPicPr>
          <p:cNvPr id="6" name="Picture 5">
            <a:extLst>
              <a:ext uri="{FF2B5EF4-FFF2-40B4-BE49-F238E27FC236}">
                <a16:creationId xmlns:a16="http://schemas.microsoft.com/office/drawing/2014/main" id="{05326D77-BEED-4F9E-AE7F-CA6C063F8D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31646" y="1156139"/>
            <a:ext cx="2930772" cy="2447506"/>
          </a:xfrm>
          <a:prstGeom prst="rect">
            <a:avLst/>
          </a:prstGeom>
        </p:spPr>
      </p:pic>
      <p:pic>
        <p:nvPicPr>
          <p:cNvPr id="39" name="Picture 38">
            <a:extLst>
              <a:ext uri="{FF2B5EF4-FFF2-40B4-BE49-F238E27FC236}">
                <a16:creationId xmlns:a16="http://schemas.microsoft.com/office/drawing/2014/main" id="{6B231C2B-72D6-4721-80C6-17B1569DC3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31646" y="3796511"/>
            <a:ext cx="2930773" cy="2447507"/>
          </a:xfrm>
          <a:prstGeom prst="rect">
            <a:avLst/>
          </a:prstGeom>
        </p:spPr>
      </p:pic>
      <p:pic>
        <p:nvPicPr>
          <p:cNvPr id="41" name="Picture 40">
            <a:extLst>
              <a:ext uri="{FF2B5EF4-FFF2-40B4-BE49-F238E27FC236}">
                <a16:creationId xmlns:a16="http://schemas.microsoft.com/office/drawing/2014/main" id="{F743F1B3-F3E0-459D-9151-6013D1FD0D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02873" y="1168319"/>
            <a:ext cx="2930772" cy="2447506"/>
          </a:xfrm>
          <a:prstGeom prst="rect">
            <a:avLst/>
          </a:prstGeom>
        </p:spPr>
      </p:pic>
      <p:pic>
        <p:nvPicPr>
          <p:cNvPr id="43" name="Picture 42">
            <a:extLst>
              <a:ext uri="{FF2B5EF4-FFF2-40B4-BE49-F238E27FC236}">
                <a16:creationId xmlns:a16="http://schemas.microsoft.com/office/drawing/2014/main" id="{53BF8744-EBAE-4574-A75E-7470AA4B33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02872" y="3820873"/>
            <a:ext cx="2930773" cy="2447507"/>
          </a:xfrm>
          <a:prstGeom prst="rect">
            <a:avLst/>
          </a:prstGeom>
        </p:spPr>
      </p:pic>
      <p:pic>
        <p:nvPicPr>
          <p:cNvPr id="51" name="Picture 50">
            <a:extLst>
              <a:ext uri="{FF2B5EF4-FFF2-40B4-BE49-F238E27FC236}">
                <a16:creationId xmlns:a16="http://schemas.microsoft.com/office/drawing/2014/main" id="{86AB9792-2F9B-4474-A9FB-0420F092A6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74098" y="1156139"/>
            <a:ext cx="2930772" cy="2447506"/>
          </a:xfrm>
          <a:prstGeom prst="rect">
            <a:avLst/>
          </a:prstGeom>
        </p:spPr>
      </p:pic>
      <p:pic>
        <p:nvPicPr>
          <p:cNvPr id="52" name="Picture 51">
            <a:extLst>
              <a:ext uri="{FF2B5EF4-FFF2-40B4-BE49-F238E27FC236}">
                <a16:creationId xmlns:a16="http://schemas.microsoft.com/office/drawing/2014/main" id="{9085EBC7-A82B-4387-B97D-8BCE839D40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74098" y="3842068"/>
            <a:ext cx="2930773" cy="2447507"/>
          </a:xfrm>
          <a:prstGeom prst="rect">
            <a:avLst/>
          </a:prstGeom>
        </p:spPr>
      </p:pic>
    </p:spTree>
    <p:extLst>
      <p:ext uri="{BB962C8B-B14F-4D97-AF65-F5344CB8AC3E}">
        <p14:creationId xmlns:p14="http://schemas.microsoft.com/office/powerpoint/2010/main" val="17161616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1" name="TextBox 30"/>
          <p:cNvSpPr txBox="1"/>
          <p:nvPr/>
        </p:nvSpPr>
        <p:spPr>
          <a:xfrm>
            <a:off x="475155" y="298475"/>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And more… and more…  CHAOS!!!</a:t>
            </a:r>
          </a:p>
        </p:txBody>
      </p:sp>
      <p:pic>
        <p:nvPicPr>
          <p:cNvPr id="6" name="Picture 5">
            <a:extLst>
              <a:ext uri="{FF2B5EF4-FFF2-40B4-BE49-F238E27FC236}">
                <a16:creationId xmlns:a16="http://schemas.microsoft.com/office/drawing/2014/main" id="{05326D77-BEED-4F9E-AE7F-CA6C063F8D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31646" y="1156139"/>
            <a:ext cx="2930772" cy="2447506"/>
          </a:xfrm>
          <a:prstGeom prst="rect">
            <a:avLst/>
          </a:prstGeom>
        </p:spPr>
      </p:pic>
      <p:pic>
        <p:nvPicPr>
          <p:cNvPr id="39" name="Picture 38">
            <a:extLst>
              <a:ext uri="{FF2B5EF4-FFF2-40B4-BE49-F238E27FC236}">
                <a16:creationId xmlns:a16="http://schemas.microsoft.com/office/drawing/2014/main" id="{6B231C2B-72D6-4721-80C6-17B1569DC3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31646" y="3796511"/>
            <a:ext cx="2930773" cy="2447507"/>
          </a:xfrm>
          <a:prstGeom prst="rect">
            <a:avLst/>
          </a:prstGeom>
        </p:spPr>
      </p:pic>
      <p:pic>
        <p:nvPicPr>
          <p:cNvPr id="41" name="Picture 40">
            <a:extLst>
              <a:ext uri="{FF2B5EF4-FFF2-40B4-BE49-F238E27FC236}">
                <a16:creationId xmlns:a16="http://schemas.microsoft.com/office/drawing/2014/main" id="{F743F1B3-F3E0-459D-9151-6013D1FD0D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02873" y="1168319"/>
            <a:ext cx="2930772" cy="2447506"/>
          </a:xfrm>
          <a:prstGeom prst="rect">
            <a:avLst/>
          </a:prstGeom>
        </p:spPr>
      </p:pic>
      <p:pic>
        <p:nvPicPr>
          <p:cNvPr id="43" name="Picture 42">
            <a:extLst>
              <a:ext uri="{FF2B5EF4-FFF2-40B4-BE49-F238E27FC236}">
                <a16:creationId xmlns:a16="http://schemas.microsoft.com/office/drawing/2014/main" id="{53BF8744-EBAE-4574-A75E-7470AA4B33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02872" y="3820873"/>
            <a:ext cx="2930773" cy="2447507"/>
          </a:xfrm>
          <a:prstGeom prst="rect">
            <a:avLst/>
          </a:prstGeom>
        </p:spPr>
      </p:pic>
      <p:pic>
        <p:nvPicPr>
          <p:cNvPr id="51" name="Picture 50">
            <a:extLst>
              <a:ext uri="{FF2B5EF4-FFF2-40B4-BE49-F238E27FC236}">
                <a16:creationId xmlns:a16="http://schemas.microsoft.com/office/drawing/2014/main" id="{86AB9792-2F9B-4474-A9FB-0420F092A6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74098" y="1156139"/>
            <a:ext cx="2930772" cy="2447506"/>
          </a:xfrm>
          <a:prstGeom prst="rect">
            <a:avLst/>
          </a:prstGeom>
        </p:spPr>
      </p:pic>
      <p:pic>
        <p:nvPicPr>
          <p:cNvPr id="52" name="Picture 51">
            <a:extLst>
              <a:ext uri="{FF2B5EF4-FFF2-40B4-BE49-F238E27FC236}">
                <a16:creationId xmlns:a16="http://schemas.microsoft.com/office/drawing/2014/main" id="{9085EBC7-A82B-4387-B97D-8BCE839D40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74098" y="3842068"/>
            <a:ext cx="2930773" cy="2447507"/>
          </a:xfrm>
          <a:prstGeom prst="rect">
            <a:avLst/>
          </a:prstGeom>
        </p:spPr>
      </p:pic>
    </p:spTree>
    <p:extLst>
      <p:ext uri="{BB962C8B-B14F-4D97-AF65-F5344CB8AC3E}">
        <p14:creationId xmlns:p14="http://schemas.microsoft.com/office/powerpoint/2010/main" val="13180081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001F50"/>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36804ED-DD66-8942-9EEB-CBEF35996912}"/>
              </a:ext>
            </a:extLst>
          </p:cNvPr>
          <p:cNvSpPr txBox="1"/>
          <p:nvPr/>
        </p:nvSpPr>
        <p:spPr>
          <a:xfrm>
            <a:off x="702155" y="2365798"/>
            <a:ext cx="10829676" cy="1828193"/>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ct val="20000"/>
              </a:spcBef>
              <a:spcAft>
                <a:spcPts val="0"/>
              </a:spcAft>
              <a:buClrTx/>
              <a:buSzPct val="80000"/>
              <a:buFontTx/>
              <a:buNone/>
              <a:tabLst/>
              <a:defRPr/>
            </a:pPr>
            <a:r>
              <a:rPr kumimoji="0" lang="en-US" sz="6600" b="0" i="0" u="none" strike="noStrike" kern="0" cap="none" spc="0" normalizeH="0" baseline="0" noProof="0" dirty="0">
                <a:ln>
                  <a:noFill/>
                </a:ln>
                <a:solidFill>
                  <a:schemeClr val="bg1"/>
                </a:solidFill>
                <a:effectLst/>
                <a:uLnTx/>
                <a:uFillTx/>
                <a:latin typeface="Segoe UI Light" panose="020B0502040204020203" pitchFamily="34" charset="0"/>
                <a:ea typeface="+mn-ea"/>
                <a:cs typeface="Segoe UI Light" panose="020B0502040204020203" pitchFamily="34" charset="0"/>
              </a:rPr>
              <a:t>What is a Container Orchestrator?</a:t>
            </a:r>
          </a:p>
        </p:txBody>
      </p:sp>
    </p:spTree>
    <p:extLst>
      <p:ext uri="{BB962C8B-B14F-4D97-AF65-F5344CB8AC3E}">
        <p14:creationId xmlns:p14="http://schemas.microsoft.com/office/powerpoint/2010/main" val="2891418705"/>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1" name="TextBox 30"/>
          <p:cNvSpPr txBox="1"/>
          <p:nvPr/>
        </p:nvSpPr>
        <p:spPr>
          <a:xfrm>
            <a:off x="475155" y="298475"/>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What is a Container Orchestrator?</a:t>
            </a:r>
          </a:p>
        </p:txBody>
      </p:sp>
      <p:sp>
        <p:nvSpPr>
          <p:cNvPr id="62" name="Rectangle 61">
            <a:extLst>
              <a:ext uri="{FF2B5EF4-FFF2-40B4-BE49-F238E27FC236}">
                <a16:creationId xmlns:a16="http://schemas.microsoft.com/office/drawing/2014/main" id="{A4EF9EF4-8E81-4AEB-A0ED-D1392384EB49}"/>
              </a:ext>
            </a:extLst>
          </p:cNvPr>
          <p:cNvSpPr/>
          <p:nvPr/>
        </p:nvSpPr>
        <p:spPr>
          <a:xfrm>
            <a:off x="526875" y="1273630"/>
            <a:ext cx="1075923" cy="361813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Container Orchestrator</a:t>
            </a:r>
          </a:p>
        </p:txBody>
      </p:sp>
      <p:pic>
        <p:nvPicPr>
          <p:cNvPr id="6" name="Picture 5">
            <a:extLst>
              <a:ext uri="{FF2B5EF4-FFF2-40B4-BE49-F238E27FC236}">
                <a16:creationId xmlns:a16="http://schemas.microsoft.com/office/drawing/2014/main" id="{05326D77-BEED-4F9E-AE7F-CA6C063F8D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31646" y="1156139"/>
            <a:ext cx="2930772" cy="2447506"/>
          </a:xfrm>
          <a:prstGeom prst="rect">
            <a:avLst/>
          </a:prstGeom>
        </p:spPr>
      </p:pic>
      <p:pic>
        <p:nvPicPr>
          <p:cNvPr id="39" name="Picture 38">
            <a:extLst>
              <a:ext uri="{FF2B5EF4-FFF2-40B4-BE49-F238E27FC236}">
                <a16:creationId xmlns:a16="http://schemas.microsoft.com/office/drawing/2014/main" id="{6B231C2B-72D6-4721-80C6-17B1569DC3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31646" y="3796511"/>
            <a:ext cx="2930773" cy="2447507"/>
          </a:xfrm>
          <a:prstGeom prst="rect">
            <a:avLst/>
          </a:prstGeom>
        </p:spPr>
      </p:pic>
      <p:pic>
        <p:nvPicPr>
          <p:cNvPr id="41" name="Picture 40">
            <a:extLst>
              <a:ext uri="{FF2B5EF4-FFF2-40B4-BE49-F238E27FC236}">
                <a16:creationId xmlns:a16="http://schemas.microsoft.com/office/drawing/2014/main" id="{F743F1B3-F3E0-459D-9151-6013D1FD0D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02873" y="1168319"/>
            <a:ext cx="2930772" cy="2447506"/>
          </a:xfrm>
          <a:prstGeom prst="rect">
            <a:avLst/>
          </a:prstGeom>
        </p:spPr>
      </p:pic>
      <p:pic>
        <p:nvPicPr>
          <p:cNvPr id="43" name="Picture 42">
            <a:extLst>
              <a:ext uri="{FF2B5EF4-FFF2-40B4-BE49-F238E27FC236}">
                <a16:creationId xmlns:a16="http://schemas.microsoft.com/office/drawing/2014/main" id="{53BF8744-EBAE-4574-A75E-7470AA4B33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02872" y="3820873"/>
            <a:ext cx="2930773" cy="2447507"/>
          </a:xfrm>
          <a:prstGeom prst="rect">
            <a:avLst/>
          </a:prstGeom>
        </p:spPr>
      </p:pic>
      <p:pic>
        <p:nvPicPr>
          <p:cNvPr id="51" name="Picture 50">
            <a:extLst>
              <a:ext uri="{FF2B5EF4-FFF2-40B4-BE49-F238E27FC236}">
                <a16:creationId xmlns:a16="http://schemas.microsoft.com/office/drawing/2014/main" id="{86AB9792-2F9B-4474-A9FB-0420F092A6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74098" y="1156139"/>
            <a:ext cx="2930772" cy="2447506"/>
          </a:xfrm>
          <a:prstGeom prst="rect">
            <a:avLst/>
          </a:prstGeom>
        </p:spPr>
      </p:pic>
      <p:pic>
        <p:nvPicPr>
          <p:cNvPr id="52" name="Picture 51">
            <a:extLst>
              <a:ext uri="{FF2B5EF4-FFF2-40B4-BE49-F238E27FC236}">
                <a16:creationId xmlns:a16="http://schemas.microsoft.com/office/drawing/2014/main" id="{9085EBC7-A82B-4387-B97D-8BCE839D40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74098" y="3842068"/>
            <a:ext cx="2930773" cy="2447507"/>
          </a:xfrm>
          <a:prstGeom prst="rect">
            <a:avLst/>
          </a:prstGeom>
        </p:spPr>
      </p:pic>
    </p:spTree>
    <p:extLst>
      <p:ext uri="{BB962C8B-B14F-4D97-AF65-F5344CB8AC3E}">
        <p14:creationId xmlns:p14="http://schemas.microsoft.com/office/powerpoint/2010/main" val="3900601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1" name="TextBox 30"/>
          <p:cNvSpPr txBox="1"/>
          <p:nvPr/>
        </p:nvSpPr>
        <p:spPr>
          <a:xfrm>
            <a:off x="475155" y="298475"/>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What is a Container Orchestrator?</a:t>
            </a:r>
          </a:p>
        </p:txBody>
      </p:sp>
      <p:sp>
        <p:nvSpPr>
          <p:cNvPr id="62" name="Rectangle 61">
            <a:extLst>
              <a:ext uri="{FF2B5EF4-FFF2-40B4-BE49-F238E27FC236}">
                <a16:creationId xmlns:a16="http://schemas.microsoft.com/office/drawing/2014/main" id="{A4EF9EF4-8E81-4AEB-A0ED-D1392384EB49}"/>
              </a:ext>
            </a:extLst>
          </p:cNvPr>
          <p:cNvSpPr/>
          <p:nvPr/>
        </p:nvSpPr>
        <p:spPr>
          <a:xfrm>
            <a:off x="526875" y="1273630"/>
            <a:ext cx="1075923" cy="361813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Container Orchestrator</a:t>
            </a:r>
          </a:p>
        </p:txBody>
      </p:sp>
      <p:sp>
        <p:nvSpPr>
          <p:cNvPr id="2" name="Rectangle 1">
            <a:extLst>
              <a:ext uri="{FF2B5EF4-FFF2-40B4-BE49-F238E27FC236}">
                <a16:creationId xmlns:a16="http://schemas.microsoft.com/office/drawing/2014/main" id="{28ED752D-E44C-4552-AE9C-2086182E0D81}"/>
              </a:ext>
            </a:extLst>
          </p:cNvPr>
          <p:cNvSpPr/>
          <p:nvPr/>
        </p:nvSpPr>
        <p:spPr bwMode="auto">
          <a:xfrm>
            <a:off x="2813125" y="1027356"/>
            <a:ext cx="8934226" cy="5351930"/>
          </a:xfrm>
          <a:prstGeom prst="rect">
            <a:avLst/>
          </a:prstGeom>
          <a:noFill/>
          <a:ln w="38100">
            <a:solidFill>
              <a:schemeClr val="accent5">
                <a:lumMod val="60000"/>
                <a:lumOff val="40000"/>
              </a:schemeClr>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algn="ctr" defTabSz="932472" fontAlgn="base">
              <a:spcBef>
                <a:spcPct val="0"/>
              </a:spcBef>
              <a:spcAft>
                <a:spcPct val="0"/>
              </a:spcAft>
            </a:pPr>
            <a:r>
              <a:rPr lang="en-US" sz="2800">
                <a:solidFill>
                  <a:schemeClr val="accent5"/>
                </a:solidFill>
              </a:rPr>
              <a:t>Cluster</a:t>
            </a:r>
            <a:endParaRPr lang="en-US" sz="2000">
              <a:solidFill>
                <a:schemeClr val="accent5"/>
              </a:solidFill>
            </a:endParaRPr>
          </a:p>
        </p:txBody>
      </p:sp>
      <p:pic>
        <p:nvPicPr>
          <p:cNvPr id="5" name="Picture 4">
            <a:extLst>
              <a:ext uri="{FF2B5EF4-FFF2-40B4-BE49-F238E27FC236}">
                <a16:creationId xmlns:a16="http://schemas.microsoft.com/office/drawing/2014/main" id="{9C42A283-5879-4360-9629-EF93C3E59F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75443" y="1585441"/>
            <a:ext cx="2664183" cy="2225233"/>
          </a:xfrm>
          <a:prstGeom prst="rect">
            <a:avLst/>
          </a:prstGeom>
        </p:spPr>
      </p:pic>
      <p:pic>
        <p:nvPicPr>
          <p:cNvPr id="14" name="Picture 13">
            <a:extLst>
              <a:ext uri="{FF2B5EF4-FFF2-40B4-BE49-F238E27FC236}">
                <a16:creationId xmlns:a16="http://schemas.microsoft.com/office/drawing/2014/main" id="{231A008D-C264-4EFD-AF23-92D77E9A1B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72293" y="3927945"/>
            <a:ext cx="2664183" cy="2225233"/>
          </a:xfrm>
          <a:prstGeom prst="rect">
            <a:avLst/>
          </a:prstGeom>
        </p:spPr>
      </p:pic>
      <p:pic>
        <p:nvPicPr>
          <p:cNvPr id="15" name="Picture 14">
            <a:extLst>
              <a:ext uri="{FF2B5EF4-FFF2-40B4-BE49-F238E27FC236}">
                <a16:creationId xmlns:a16="http://schemas.microsoft.com/office/drawing/2014/main" id="{77581040-6265-4D6B-8067-1D67B96500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78021" y="3927946"/>
            <a:ext cx="2664183" cy="2225233"/>
          </a:xfrm>
          <a:prstGeom prst="rect">
            <a:avLst/>
          </a:prstGeom>
        </p:spPr>
      </p:pic>
      <p:pic>
        <p:nvPicPr>
          <p:cNvPr id="16" name="Picture 15">
            <a:extLst>
              <a:ext uri="{FF2B5EF4-FFF2-40B4-BE49-F238E27FC236}">
                <a16:creationId xmlns:a16="http://schemas.microsoft.com/office/drawing/2014/main" id="{D1A60C10-E762-4964-A896-A0AF4B1E63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78022" y="1585440"/>
            <a:ext cx="2664183" cy="2225233"/>
          </a:xfrm>
          <a:prstGeom prst="rect">
            <a:avLst/>
          </a:prstGeom>
        </p:spPr>
      </p:pic>
      <p:pic>
        <p:nvPicPr>
          <p:cNvPr id="17" name="Picture 16">
            <a:extLst>
              <a:ext uri="{FF2B5EF4-FFF2-40B4-BE49-F238E27FC236}">
                <a16:creationId xmlns:a16="http://schemas.microsoft.com/office/drawing/2014/main" id="{A499A9FA-BACE-4A86-A170-31697B0119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07136" y="1585440"/>
            <a:ext cx="2664183" cy="2225233"/>
          </a:xfrm>
          <a:prstGeom prst="rect">
            <a:avLst/>
          </a:prstGeom>
        </p:spPr>
      </p:pic>
      <p:pic>
        <p:nvPicPr>
          <p:cNvPr id="18" name="Picture 17">
            <a:extLst>
              <a:ext uri="{FF2B5EF4-FFF2-40B4-BE49-F238E27FC236}">
                <a16:creationId xmlns:a16="http://schemas.microsoft.com/office/drawing/2014/main" id="{A7E9D0BB-D4D6-438B-8CA3-31267AD538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07137" y="3927947"/>
            <a:ext cx="2664183" cy="2225233"/>
          </a:xfrm>
          <a:prstGeom prst="rect">
            <a:avLst/>
          </a:prstGeom>
        </p:spPr>
      </p:pic>
    </p:spTree>
    <p:extLst>
      <p:ext uri="{BB962C8B-B14F-4D97-AF65-F5344CB8AC3E}">
        <p14:creationId xmlns:p14="http://schemas.microsoft.com/office/powerpoint/2010/main" val="25864175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5F9A0B9-16EA-674C-9F51-93BF10956EE7}"/>
              </a:ext>
            </a:extLst>
          </p:cNvPr>
          <p:cNvSpPr>
            <a:spLocks noGrp="1"/>
          </p:cNvSpPr>
          <p:nvPr>
            <p:ph type="body" sz="quarter" idx="10"/>
          </p:nvPr>
        </p:nvSpPr>
        <p:spPr>
          <a:xfrm>
            <a:off x="269240" y="1333558"/>
            <a:ext cx="11653523" cy="4536590"/>
          </a:xfrm>
        </p:spPr>
        <p:txBody>
          <a:bodyPr/>
          <a:lstStyle/>
          <a:p>
            <a:r>
              <a:rPr lang="en-US" sz="3200" b="1" dirty="0"/>
              <a:t>Simple Node.js application</a:t>
            </a:r>
          </a:p>
          <a:p>
            <a:r>
              <a:rPr lang="en-US" sz="3200" b="1" dirty="0"/>
              <a:t>Two components:</a:t>
            </a:r>
          </a:p>
          <a:p>
            <a:pPr lvl="1"/>
            <a:r>
              <a:rPr lang="en-US" sz="3000" b="1" dirty="0"/>
              <a:t>content-Web</a:t>
            </a:r>
          </a:p>
          <a:p>
            <a:pPr lvl="2"/>
            <a:r>
              <a:rPr lang="en-US" sz="2800" b="1" dirty="0"/>
              <a:t>Web site with 4 pages (home, sessions, speakers, and stats)</a:t>
            </a:r>
          </a:p>
          <a:p>
            <a:pPr lvl="2"/>
            <a:r>
              <a:rPr lang="en-US" sz="2800" b="1" dirty="0"/>
              <a:t>Each page hits a backend API to retrieve its content from a JSON </a:t>
            </a:r>
            <a:r>
              <a:rPr lang="en-US" sz="2800" b="1" dirty="0" err="1"/>
              <a:t>datasource</a:t>
            </a:r>
            <a:endParaRPr lang="en-US" sz="2800" b="1" dirty="0"/>
          </a:p>
          <a:p>
            <a:pPr lvl="1"/>
            <a:r>
              <a:rPr lang="en-US" sz="3000" b="1" dirty="0"/>
              <a:t>content-API</a:t>
            </a:r>
          </a:p>
          <a:p>
            <a:pPr lvl="2"/>
            <a:r>
              <a:rPr lang="en-US" sz="2800" b="1" dirty="0"/>
              <a:t>3 functions that return pre-canned JSON data</a:t>
            </a:r>
          </a:p>
          <a:p>
            <a:r>
              <a:rPr lang="en-US" sz="3200" b="1" dirty="0"/>
              <a:t>Later, we’ll refactor to store &amp; retrieve data from MongoDB</a:t>
            </a:r>
          </a:p>
        </p:txBody>
      </p:sp>
      <p:sp>
        <p:nvSpPr>
          <p:cNvPr id="5" name="TextBox 4">
            <a:extLst>
              <a:ext uri="{FF2B5EF4-FFF2-40B4-BE49-F238E27FC236}">
                <a16:creationId xmlns:a16="http://schemas.microsoft.com/office/drawing/2014/main" id="{0DADFA8C-24AF-3540-80D8-FFEAB44EB08A}"/>
              </a:ext>
            </a:extLst>
          </p:cNvPr>
          <p:cNvSpPr txBox="1"/>
          <p:nvPr/>
        </p:nvSpPr>
        <p:spPr>
          <a:xfrm>
            <a:off x="478054" y="360886"/>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Fab Medical App</a:t>
            </a:r>
          </a:p>
        </p:txBody>
      </p:sp>
    </p:spTree>
    <p:extLst>
      <p:ext uri="{BB962C8B-B14F-4D97-AF65-F5344CB8AC3E}">
        <p14:creationId xmlns:p14="http://schemas.microsoft.com/office/powerpoint/2010/main" val="967732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1" name="TextBox 30"/>
          <p:cNvSpPr txBox="1"/>
          <p:nvPr/>
        </p:nvSpPr>
        <p:spPr>
          <a:xfrm>
            <a:off x="475155" y="298475"/>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What is a Container Orchestrator?</a:t>
            </a:r>
          </a:p>
        </p:txBody>
      </p:sp>
      <p:sp>
        <p:nvSpPr>
          <p:cNvPr id="11" name="Rectangle 10">
            <a:extLst>
              <a:ext uri="{FF2B5EF4-FFF2-40B4-BE49-F238E27FC236}">
                <a16:creationId xmlns:a16="http://schemas.microsoft.com/office/drawing/2014/main" id="{76344A06-9785-4582-A6BD-47704AF0083C}"/>
              </a:ext>
            </a:extLst>
          </p:cNvPr>
          <p:cNvSpPr/>
          <p:nvPr/>
        </p:nvSpPr>
        <p:spPr bwMode="auto">
          <a:xfrm>
            <a:off x="359280" y="1203587"/>
            <a:ext cx="1431458"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12" name="Rectangle 11">
            <a:extLst>
              <a:ext uri="{FF2B5EF4-FFF2-40B4-BE49-F238E27FC236}">
                <a16:creationId xmlns:a16="http://schemas.microsoft.com/office/drawing/2014/main" id="{899599E2-6E9D-40EC-A943-E2AE58A0D415}"/>
              </a:ext>
            </a:extLst>
          </p:cNvPr>
          <p:cNvSpPr/>
          <p:nvPr/>
        </p:nvSpPr>
        <p:spPr>
          <a:xfrm>
            <a:off x="341586" y="5973735"/>
            <a:ext cx="1455683"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13" name="Rectangle 12">
            <a:extLst>
              <a:ext uri="{FF2B5EF4-FFF2-40B4-BE49-F238E27FC236}">
                <a16:creationId xmlns:a16="http://schemas.microsoft.com/office/drawing/2014/main" id="{0C9A8206-720E-45B9-91AA-3E7573EFA7CC}"/>
              </a:ext>
            </a:extLst>
          </p:cNvPr>
          <p:cNvSpPr/>
          <p:nvPr/>
        </p:nvSpPr>
        <p:spPr>
          <a:xfrm>
            <a:off x="341586" y="5493105"/>
            <a:ext cx="1455683"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14" name="Rectangle 13">
            <a:extLst>
              <a:ext uri="{FF2B5EF4-FFF2-40B4-BE49-F238E27FC236}">
                <a16:creationId xmlns:a16="http://schemas.microsoft.com/office/drawing/2014/main" id="{BD6900BA-BAFE-4F5B-B17F-F8BDB6684F37}"/>
              </a:ext>
            </a:extLst>
          </p:cNvPr>
          <p:cNvSpPr/>
          <p:nvPr/>
        </p:nvSpPr>
        <p:spPr>
          <a:xfrm>
            <a:off x="341586" y="4999510"/>
            <a:ext cx="1455683" cy="48063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15" name="Rectangle 14">
            <a:extLst>
              <a:ext uri="{FF2B5EF4-FFF2-40B4-BE49-F238E27FC236}">
                <a16:creationId xmlns:a16="http://schemas.microsoft.com/office/drawing/2014/main" id="{D0536AF1-848D-4860-900D-79B63D896661}"/>
              </a:ext>
            </a:extLst>
          </p:cNvPr>
          <p:cNvSpPr/>
          <p:nvPr/>
        </p:nvSpPr>
        <p:spPr>
          <a:xfrm>
            <a:off x="532251" y="4345294"/>
            <a:ext cx="1074351" cy="5464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16" name="Rectangle 15">
            <a:extLst>
              <a:ext uri="{FF2B5EF4-FFF2-40B4-BE49-F238E27FC236}">
                <a16:creationId xmlns:a16="http://schemas.microsoft.com/office/drawing/2014/main" id="{2F6D8363-29A2-41FC-9B0C-DD38DE565782}"/>
              </a:ext>
            </a:extLst>
          </p:cNvPr>
          <p:cNvSpPr/>
          <p:nvPr/>
        </p:nvSpPr>
        <p:spPr>
          <a:xfrm>
            <a:off x="526875" y="1726334"/>
            <a:ext cx="1075923" cy="2605995"/>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Container Orchestrator</a:t>
            </a:r>
          </a:p>
        </p:txBody>
      </p:sp>
      <p:sp>
        <p:nvSpPr>
          <p:cNvPr id="17" name="Rectangle 16">
            <a:extLst>
              <a:ext uri="{FF2B5EF4-FFF2-40B4-BE49-F238E27FC236}">
                <a16:creationId xmlns:a16="http://schemas.microsoft.com/office/drawing/2014/main" id="{E50A4129-70A6-4D59-B289-7CB8F708C9F6}"/>
              </a:ext>
            </a:extLst>
          </p:cNvPr>
          <p:cNvSpPr/>
          <p:nvPr/>
        </p:nvSpPr>
        <p:spPr bwMode="auto">
          <a:xfrm>
            <a:off x="2813125" y="1027356"/>
            <a:ext cx="8934226" cy="5351930"/>
          </a:xfrm>
          <a:prstGeom prst="rect">
            <a:avLst/>
          </a:prstGeom>
          <a:noFill/>
          <a:ln w="38100">
            <a:solidFill>
              <a:schemeClr val="accent5">
                <a:lumMod val="60000"/>
                <a:lumOff val="40000"/>
              </a:schemeClr>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algn="ctr" defTabSz="932472" fontAlgn="base">
              <a:spcBef>
                <a:spcPct val="0"/>
              </a:spcBef>
              <a:spcAft>
                <a:spcPct val="0"/>
              </a:spcAft>
            </a:pPr>
            <a:r>
              <a:rPr lang="en-US" sz="2800">
                <a:solidFill>
                  <a:schemeClr val="accent5"/>
                </a:solidFill>
              </a:rPr>
              <a:t>Cluster</a:t>
            </a:r>
            <a:endParaRPr lang="en-US" sz="2000">
              <a:solidFill>
                <a:schemeClr val="accent5"/>
              </a:solidFill>
            </a:endParaRPr>
          </a:p>
        </p:txBody>
      </p:sp>
      <p:pic>
        <p:nvPicPr>
          <p:cNvPr id="18" name="Picture 17">
            <a:extLst>
              <a:ext uri="{FF2B5EF4-FFF2-40B4-BE49-F238E27FC236}">
                <a16:creationId xmlns:a16="http://schemas.microsoft.com/office/drawing/2014/main" id="{6304EDD6-29A0-4F88-AF02-A6A5D2D7D8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75443" y="1585441"/>
            <a:ext cx="2664183" cy="2225233"/>
          </a:xfrm>
          <a:prstGeom prst="rect">
            <a:avLst/>
          </a:prstGeom>
        </p:spPr>
      </p:pic>
      <p:pic>
        <p:nvPicPr>
          <p:cNvPr id="19" name="Picture 18">
            <a:extLst>
              <a:ext uri="{FF2B5EF4-FFF2-40B4-BE49-F238E27FC236}">
                <a16:creationId xmlns:a16="http://schemas.microsoft.com/office/drawing/2014/main" id="{3D938575-71E2-489B-B59F-4DC3C45397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72293" y="3927945"/>
            <a:ext cx="2664183" cy="2225233"/>
          </a:xfrm>
          <a:prstGeom prst="rect">
            <a:avLst/>
          </a:prstGeom>
        </p:spPr>
      </p:pic>
      <p:pic>
        <p:nvPicPr>
          <p:cNvPr id="20" name="Picture 19">
            <a:extLst>
              <a:ext uri="{FF2B5EF4-FFF2-40B4-BE49-F238E27FC236}">
                <a16:creationId xmlns:a16="http://schemas.microsoft.com/office/drawing/2014/main" id="{286CB332-6CA3-41A8-BBB1-E959AF030A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78021" y="3927946"/>
            <a:ext cx="2664183" cy="2225233"/>
          </a:xfrm>
          <a:prstGeom prst="rect">
            <a:avLst/>
          </a:prstGeom>
        </p:spPr>
      </p:pic>
      <p:pic>
        <p:nvPicPr>
          <p:cNvPr id="21" name="Picture 20">
            <a:extLst>
              <a:ext uri="{FF2B5EF4-FFF2-40B4-BE49-F238E27FC236}">
                <a16:creationId xmlns:a16="http://schemas.microsoft.com/office/drawing/2014/main" id="{733F4466-1B79-42FA-B28F-D45304811C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78022" y="1585440"/>
            <a:ext cx="2664183" cy="2225233"/>
          </a:xfrm>
          <a:prstGeom prst="rect">
            <a:avLst/>
          </a:prstGeom>
        </p:spPr>
      </p:pic>
      <p:pic>
        <p:nvPicPr>
          <p:cNvPr id="22" name="Picture 21">
            <a:extLst>
              <a:ext uri="{FF2B5EF4-FFF2-40B4-BE49-F238E27FC236}">
                <a16:creationId xmlns:a16="http://schemas.microsoft.com/office/drawing/2014/main" id="{8591CA4F-9ACF-42F7-A8AB-FD9B1312DF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07136" y="1585440"/>
            <a:ext cx="2664183" cy="2225233"/>
          </a:xfrm>
          <a:prstGeom prst="rect">
            <a:avLst/>
          </a:prstGeom>
        </p:spPr>
      </p:pic>
      <p:pic>
        <p:nvPicPr>
          <p:cNvPr id="23" name="Picture 22">
            <a:extLst>
              <a:ext uri="{FF2B5EF4-FFF2-40B4-BE49-F238E27FC236}">
                <a16:creationId xmlns:a16="http://schemas.microsoft.com/office/drawing/2014/main" id="{486B6AD4-B0F2-4F27-8409-D9B5894CD4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07137" y="3927947"/>
            <a:ext cx="2664183" cy="2225233"/>
          </a:xfrm>
          <a:prstGeom prst="rect">
            <a:avLst/>
          </a:prstGeom>
        </p:spPr>
      </p:pic>
    </p:spTree>
    <p:extLst>
      <p:ext uri="{BB962C8B-B14F-4D97-AF65-F5344CB8AC3E}">
        <p14:creationId xmlns:p14="http://schemas.microsoft.com/office/powerpoint/2010/main" val="3621611381"/>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5F9A0B9-16EA-674C-9F51-93BF10956EE7}"/>
              </a:ext>
            </a:extLst>
          </p:cNvPr>
          <p:cNvSpPr>
            <a:spLocks noGrp="1"/>
          </p:cNvSpPr>
          <p:nvPr>
            <p:ph type="body" sz="quarter" idx="10"/>
          </p:nvPr>
        </p:nvSpPr>
        <p:spPr>
          <a:xfrm>
            <a:off x="269240" y="1333558"/>
            <a:ext cx="11653523" cy="3711749"/>
          </a:xfrm>
        </p:spPr>
        <p:txBody>
          <a:bodyPr/>
          <a:lstStyle/>
          <a:p>
            <a:r>
              <a:rPr lang="en-US" sz="3200" b="1"/>
              <a:t>Container orchestrators</a:t>
            </a:r>
            <a:r>
              <a:rPr lang="en-US" sz="3200"/>
              <a:t> group hosts together to form a cluster, and fulfill these requirements</a:t>
            </a:r>
            <a:r>
              <a:rPr lang="en-US"/>
              <a:t>:</a:t>
            </a:r>
          </a:p>
          <a:p>
            <a:pPr lvl="1"/>
            <a:r>
              <a:rPr lang="en-US"/>
              <a:t>Are fault tolerant</a:t>
            </a:r>
          </a:p>
          <a:p>
            <a:pPr lvl="1"/>
            <a:r>
              <a:rPr lang="en-US"/>
              <a:t>Can scale on demand</a:t>
            </a:r>
          </a:p>
          <a:p>
            <a:pPr lvl="1"/>
            <a:r>
              <a:rPr lang="en-US"/>
              <a:t>Use resource optimally</a:t>
            </a:r>
          </a:p>
          <a:p>
            <a:pPr lvl="1"/>
            <a:r>
              <a:rPr lang="en-US"/>
              <a:t>Discover other applications automatically</a:t>
            </a:r>
          </a:p>
          <a:p>
            <a:pPr lvl="1"/>
            <a:r>
              <a:rPr lang="en-US"/>
              <a:t>Accessible from the external world</a:t>
            </a:r>
          </a:p>
          <a:p>
            <a:pPr lvl="1"/>
            <a:r>
              <a:rPr lang="en-US"/>
              <a:t>Updates and roll-backs without downtime</a:t>
            </a:r>
          </a:p>
        </p:txBody>
      </p:sp>
      <p:sp>
        <p:nvSpPr>
          <p:cNvPr id="5" name="TextBox 4">
            <a:extLst>
              <a:ext uri="{FF2B5EF4-FFF2-40B4-BE49-F238E27FC236}">
                <a16:creationId xmlns:a16="http://schemas.microsoft.com/office/drawing/2014/main" id="{0DADFA8C-24AF-3540-80D8-FFEAB44EB08A}"/>
              </a:ext>
            </a:extLst>
          </p:cNvPr>
          <p:cNvSpPr txBox="1"/>
          <p:nvPr/>
        </p:nvSpPr>
        <p:spPr>
          <a:xfrm>
            <a:off x="478054" y="360886"/>
            <a:ext cx="9374176" cy="664797"/>
          </a:xfrm>
          <a:prstGeom prst="rect">
            <a:avLst/>
          </a:prstGeom>
          <a:noFill/>
        </p:spPr>
        <p:txBody>
          <a:bodyPr wrap="square" lIns="0" tIns="0" rIns="0" bIns="0" rtlCol="0">
            <a:spAutoFit/>
          </a:bodyPr>
          <a:lstStyle/>
          <a:p>
            <a:pPr defTabSz="1218835">
              <a:lnSpc>
                <a:spcPct val="90000"/>
              </a:lnSpc>
              <a:spcBef>
                <a:spcPct val="20000"/>
              </a:spcBef>
              <a:buSzPct val="80000"/>
              <a:defRPr/>
            </a:pPr>
            <a:r>
              <a:rPr lang="en-US" sz="4800">
                <a:gradFill>
                  <a:gsLst>
                    <a:gs pos="0">
                      <a:srgbClr val="292929">
                        <a:lumMod val="90000"/>
                        <a:lumOff val="10000"/>
                      </a:srgbClr>
                    </a:gs>
                    <a:gs pos="86000">
                      <a:srgbClr val="292929">
                        <a:lumMod val="90000"/>
                        <a:lumOff val="10000"/>
                      </a:srgbClr>
                    </a:gs>
                  </a:gsLst>
                  <a:lin ang="5400000" scaled="0"/>
                </a:gradFill>
                <a:latin typeface="Segoe UI Light" panose="020B0502040204020203" pitchFamily="34" charset="0"/>
                <a:cs typeface="Segoe UI Light" panose="020B0502040204020203" pitchFamily="34" charset="0"/>
              </a:rPr>
              <a:t>What is a Container Orchestrator?</a:t>
            </a:r>
          </a:p>
        </p:txBody>
      </p:sp>
    </p:spTree>
    <p:extLst>
      <p:ext uri="{BB962C8B-B14F-4D97-AF65-F5344CB8AC3E}">
        <p14:creationId xmlns:p14="http://schemas.microsoft.com/office/powerpoint/2010/main" val="1052682720"/>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sp>
        <p:nvSpPr>
          <p:cNvPr id="31" name="TextBox 30"/>
          <p:cNvSpPr txBox="1"/>
          <p:nvPr/>
        </p:nvSpPr>
        <p:spPr>
          <a:xfrm>
            <a:off x="475155" y="298475"/>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What is a Container Orchestrator?</a:t>
            </a:r>
          </a:p>
        </p:txBody>
      </p:sp>
      <p:sp>
        <p:nvSpPr>
          <p:cNvPr id="11" name="Rectangle 10">
            <a:extLst>
              <a:ext uri="{FF2B5EF4-FFF2-40B4-BE49-F238E27FC236}">
                <a16:creationId xmlns:a16="http://schemas.microsoft.com/office/drawing/2014/main" id="{76344A06-9785-4582-A6BD-47704AF0083C}"/>
              </a:ext>
            </a:extLst>
          </p:cNvPr>
          <p:cNvSpPr/>
          <p:nvPr/>
        </p:nvSpPr>
        <p:spPr bwMode="auto">
          <a:xfrm>
            <a:off x="359280" y="1203587"/>
            <a:ext cx="1431458"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12" name="Rectangle 11">
            <a:extLst>
              <a:ext uri="{FF2B5EF4-FFF2-40B4-BE49-F238E27FC236}">
                <a16:creationId xmlns:a16="http://schemas.microsoft.com/office/drawing/2014/main" id="{899599E2-6E9D-40EC-A943-E2AE58A0D415}"/>
              </a:ext>
            </a:extLst>
          </p:cNvPr>
          <p:cNvSpPr/>
          <p:nvPr/>
        </p:nvSpPr>
        <p:spPr>
          <a:xfrm>
            <a:off x="341586" y="5973735"/>
            <a:ext cx="1455683"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13" name="Rectangle 12">
            <a:extLst>
              <a:ext uri="{FF2B5EF4-FFF2-40B4-BE49-F238E27FC236}">
                <a16:creationId xmlns:a16="http://schemas.microsoft.com/office/drawing/2014/main" id="{0C9A8206-720E-45B9-91AA-3E7573EFA7CC}"/>
              </a:ext>
            </a:extLst>
          </p:cNvPr>
          <p:cNvSpPr/>
          <p:nvPr/>
        </p:nvSpPr>
        <p:spPr>
          <a:xfrm>
            <a:off x="341586" y="5493105"/>
            <a:ext cx="1455683"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14" name="Rectangle 13">
            <a:extLst>
              <a:ext uri="{FF2B5EF4-FFF2-40B4-BE49-F238E27FC236}">
                <a16:creationId xmlns:a16="http://schemas.microsoft.com/office/drawing/2014/main" id="{BD6900BA-BAFE-4F5B-B17F-F8BDB6684F37}"/>
              </a:ext>
            </a:extLst>
          </p:cNvPr>
          <p:cNvSpPr/>
          <p:nvPr/>
        </p:nvSpPr>
        <p:spPr>
          <a:xfrm>
            <a:off x="341586" y="4999510"/>
            <a:ext cx="1455683" cy="48063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15" name="Rectangle 14">
            <a:extLst>
              <a:ext uri="{FF2B5EF4-FFF2-40B4-BE49-F238E27FC236}">
                <a16:creationId xmlns:a16="http://schemas.microsoft.com/office/drawing/2014/main" id="{D0536AF1-848D-4860-900D-79B63D896661}"/>
              </a:ext>
            </a:extLst>
          </p:cNvPr>
          <p:cNvSpPr/>
          <p:nvPr/>
        </p:nvSpPr>
        <p:spPr>
          <a:xfrm>
            <a:off x="532251" y="4345294"/>
            <a:ext cx="1074351" cy="5464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16" name="Rectangle 15">
            <a:extLst>
              <a:ext uri="{FF2B5EF4-FFF2-40B4-BE49-F238E27FC236}">
                <a16:creationId xmlns:a16="http://schemas.microsoft.com/office/drawing/2014/main" id="{2F6D8363-29A2-41FC-9B0C-DD38DE565782}"/>
              </a:ext>
            </a:extLst>
          </p:cNvPr>
          <p:cNvSpPr/>
          <p:nvPr/>
        </p:nvSpPr>
        <p:spPr>
          <a:xfrm>
            <a:off x="526875" y="1726334"/>
            <a:ext cx="1075923" cy="2605995"/>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Container Orchestrator</a:t>
            </a:r>
          </a:p>
        </p:txBody>
      </p:sp>
      <p:sp>
        <p:nvSpPr>
          <p:cNvPr id="17" name="Rectangle 16">
            <a:extLst>
              <a:ext uri="{FF2B5EF4-FFF2-40B4-BE49-F238E27FC236}">
                <a16:creationId xmlns:a16="http://schemas.microsoft.com/office/drawing/2014/main" id="{1120AF0A-33AD-435A-A4A7-5B0878ED8F3D}"/>
              </a:ext>
            </a:extLst>
          </p:cNvPr>
          <p:cNvSpPr/>
          <p:nvPr/>
        </p:nvSpPr>
        <p:spPr bwMode="auto">
          <a:xfrm>
            <a:off x="2813125" y="1027356"/>
            <a:ext cx="8934226" cy="5351930"/>
          </a:xfrm>
          <a:prstGeom prst="rect">
            <a:avLst/>
          </a:prstGeom>
          <a:noFill/>
          <a:ln w="38100">
            <a:solidFill>
              <a:schemeClr val="accent5">
                <a:lumMod val="60000"/>
                <a:lumOff val="40000"/>
              </a:schemeClr>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algn="ctr" defTabSz="932472" fontAlgn="base">
              <a:spcBef>
                <a:spcPct val="0"/>
              </a:spcBef>
              <a:spcAft>
                <a:spcPct val="0"/>
              </a:spcAft>
            </a:pPr>
            <a:r>
              <a:rPr lang="en-US" sz="2800">
                <a:solidFill>
                  <a:schemeClr val="accent5"/>
                </a:solidFill>
              </a:rPr>
              <a:t>Cluster</a:t>
            </a:r>
            <a:endParaRPr lang="en-US" sz="2000">
              <a:solidFill>
                <a:schemeClr val="accent5"/>
              </a:solidFill>
            </a:endParaRPr>
          </a:p>
        </p:txBody>
      </p:sp>
      <p:pic>
        <p:nvPicPr>
          <p:cNvPr id="18" name="Picture 17">
            <a:extLst>
              <a:ext uri="{FF2B5EF4-FFF2-40B4-BE49-F238E27FC236}">
                <a16:creationId xmlns:a16="http://schemas.microsoft.com/office/drawing/2014/main" id="{85502C97-38AB-46A2-BD59-D029DA26E4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75443" y="1585441"/>
            <a:ext cx="2664183" cy="2225233"/>
          </a:xfrm>
          <a:prstGeom prst="rect">
            <a:avLst/>
          </a:prstGeom>
        </p:spPr>
      </p:pic>
      <p:pic>
        <p:nvPicPr>
          <p:cNvPr id="19" name="Picture 18">
            <a:extLst>
              <a:ext uri="{FF2B5EF4-FFF2-40B4-BE49-F238E27FC236}">
                <a16:creationId xmlns:a16="http://schemas.microsoft.com/office/drawing/2014/main" id="{3676CDCF-6E38-4658-9F4F-29BB5839C2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72293" y="3927945"/>
            <a:ext cx="2664183" cy="2225233"/>
          </a:xfrm>
          <a:prstGeom prst="rect">
            <a:avLst/>
          </a:prstGeom>
        </p:spPr>
      </p:pic>
      <p:pic>
        <p:nvPicPr>
          <p:cNvPr id="20" name="Picture 19">
            <a:extLst>
              <a:ext uri="{FF2B5EF4-FFF2-40B4-BE49-F238E27FC236}">
                <a16:creationId xmlns:a16="http://schemas.microsoft.com/office/drawing/2014/main" id="{BDC39A43-712A-4C63-83A6-1BDDA653E7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78021" y="3927946"/>
            <a:ext cx="2664183" cy="2225233"/>
          </a:xfrm>
          <a:prstGeom prst="rect">
            <a:avLst/>
          </a:prstGeom>
        </p:spPr>
      </p:pic>
      <p:pic>
        <p:nvPicPr>
          <p:cNvPr id="21" name="Picture 20">
            <a:extLst>
              <a:ext uri="{FF2B5EF4-FFF2-40B4-BE49-F238E27FC236}">
                <a16:creationId xmlns:a16="http://schemas.microsoft.com/office/drawing/2014/main" id="{FB9BBE38-5B3E-4242-8E6B-1BDB919EBB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78022" y="1585440"/>
            <a:ext cx="2664183" cy="2225233"/>
          </a:xfrm>
          <a:prstGeom prst="rect">
            <a:avLst/>
          </a:prstGeom>
        </p:spPr>
      </p:pic>
      <p:pic>
        <p:nvPicPr>
          <p:cNvPr id="22" name="Picture 21">
            <a:extLst>
              <a:ext uri="{FF2B5EF4-FFF2-40B4-BE49-F238E27FC236}">
                <a16:creationId xmlns:a16="http://schemas.microsoft.com/office/drawing/2014/main" id="{3CE12190-CC35-4BC7-8BF1-97E77FCE33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07136" y="1585440"/>
            <a:ext cx="2664183" cy="2225233"/>
          </a:xfrm>
          <a:prstGeom prst="rect">
            <a:avLst/>
          </a:prstGeom>
        </p:spPr>
      </p:pic>
      <p:pic>
        <p:nvPicPr>
          <p:cNvPr id="23" name="Picture 22">
            <a:extLst>
              <a:ext uri="{FF2B5EF4-FFF2-40B4-BE49-F238E27FC236}">
                <a16:creationId xmlns:a16="http://schemas.microsoft.com/office/drawing/2014/main" id="{5E8466D8-D823-4B1D-80F1-91EC099098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07137" y="3927947"/>
            <a:ext cx="2664183" cy="2225233"/>
          </a:xfrm>
          <a:prstGeom prst="rect">
            <a:avLst/>
          </a:prstGeom>
        </p:spPr>
      </p:pic>
    </p:spTree>
    <p:extLst>
      <p:ext uri="{BB962C8B-B14F-4D97-AF65-F5344CB8AC3E}">
        <p14:creationId xmlns:p14="http://schemas.microsoft.com/office/powerpoint/2010/main" val="3571345232"/>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1" name="TextBox 30"/>
          <p:cNvSpPr txBox="1"/>
          <p:nvPr/>
        </p:nvSpPr>
        <p:spPr>
          <a:xfrm>
            <a:off x="475155" y="298475"/>
            <a:ext cx="9374176" cy="609398"/>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4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Kubernetes is a Container Orchestrator!</a:t>
            </a:r>
            <a:endPar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endParaRPr>
          </a:p>
        </p:txBody>
      </p:sp>
      <p:sp>
        <p:nvSpPr>
          <p:cNvPr id="11" name="Rectangle 10">
            <a:extLst>
              <a:ext uri="{FF2B5EF4-FFF2-40B4-BE49-F238E27FC236}">
                <a16:creationId xmlns:a16="http://schemas.microsoft.com/office/drawing/2014/main" id="{76344A06-9785-4582-A6BD-47704AF0083C}"/>
              </a:ext>
            </a:extLst>
          </p:cNvPr>
          <p:cNvSpPr/>
          <p:nvPr/>
        </p:nvSpPr>
        <p:spPr bwMode="auto">
          <a:xfrm>
            <a:off x="359280" y="1203587"/>
            <a:ext cx="1431458"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12" name="Rectangle 11">
            <a:extLst>
              <a:ext uri="{FF2B5EF4-FFF2-40B4-BE49-F238E27FC236}">
                <a16:creationId xmlns:a16="http://schemas.microsoft.com/office/drawing/2014/main" id="{899599E2-6E9D-40EC-A943-E2AE58A0D415}"/>
              </a:ext>
            </a:extLst>
          </p:cNvPr>
          <p:cNvSpPr/>
          <p:nvPr/>
        </p:nvSpPr>
        <p:spPr>
          <a:xfrm>
            <a:off x="341586" y="5973735"/>
            <a:ext cx="1455683"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13" name="Rectangle 12">
            <a:extLst>
              <a:ext uri="{FF2B5EF4-FFF2-40B4-BE49-F238E27FC236}">
                <a16:creationId xmlns:a16="http://schemas.microsoft.com/office/drawing/2014/main" id="{0C9A8206-720E-45B9-91AA-3E7573EFA7CC}"/>
              </a:ext>
            </a:extLst>
          </p:cNvPr>
          <p:cNvSpPr/>
          <p:nvPr/>
        </p:nvSpPr>
        <p:spPr>
          <a:xfrm>
            <a:off x="341586" y="5493105"/>
            <a:ext cx="1455683"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14" name="Rectangle 13">
            <a:extLst>
              <a:ext uri="{FF2B5EF4-FFF2-40B4-BE49-F238E27FC236}">
                <a16:creationId xmlns:a16="http://schemas.microsoft.com/office/drawing/2014/main" id="{BD6900BA-BAFE-4F5B-B17F-F8BDB6684F37}"/>
              </a:ext>
            </a:extLst>
          </p:cNvPr>
          <p:cNvSpPr/>
          <p:nvPr/>
        </p:nvSpPr>
        <p:spPr>
          <a:xfrm>
            <a:off x="341586" y="4999510"/>
            <a:ext cx="1455683" cy="48063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15" name="Rectangle 14">
            <a:extLst>
              <a:ext uri="{FF2B5EF4-FFF2-40B4-BE49-F238E27FC236}">
                <a16:creationId xmlns:a16="http://schemas.microsoft.com/office/drawing/2014/main" id="{D0536AF1-848D-4860-900D-79B63D896661}"/>
              </a:ext>
            </a:extLst>
          </p:cNvPr>
          <p:cNvSpPr/>
          <p:nvPr/>
        </p:nvSpPr>
        <p:spPr>
          <a:xfrm>
            <a:off x="532251" y="4345294"/>
            <a:ext cx="1074351" cy="5464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16" name="Rectangle 15">
            <a:extLst>
              <a:ext uri="{FF2B5EF4-FFF2-40B4-BE49-F238E27FC236}">
                <a16:creationId xmlns:a16="http://schemas.microsoft.com/office/drawing/2014/main" id="{2F6D8363-29A2-41FC-9B0C-DD38DE565782}"/>
              </a:ext>
            </a:extLst>
          </p:cNvPr>
          <p:cNvSpPr/>
          <p:nvPr/>
        </p:nvSpPr>
        <p:spPr>
          <a:xfrm>
            <a:off x="526875" y="1726334"/>
            <a:ext cx="1075923" cy="2605995"/>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lang="en-US">
                <a:solidFill>
                  <a:srgbClr val="FFFFFF"/>
                </a:solidFill>
                <a:latin typeface="Segoe UI"/>
              </a:rPr>
              <a:t>              </a:t>
            </a:r>
            <a:r>
              <a:rPr kumimoji="0" lang="en-US" sz="1800" b="0" i="0" u="none" strike="noStrike" kern="1200" cap="none" spc="0" normalizeH="0" baseline="0" noProof="0">
                <a:ln>
                  <a:noFill/>
                </a:ln>
                <a:solidFill>
                  <a:srgbClr val="FFFFFF"/>
                </a:solidFill>
                <a:effectLst/>
                <a:uLnTx/>
                <a:uFillTx/>
                <a:latin typeface="Segoe UI"/>
                <a:ea typeface="+mn-ea"/>
                <a:cs typeface="+mn-cs"/>
              </a:rPr>
              <a:t>Kubernetes </a:t>
            </a:r>
          </a:p>
        </p:txBody>
      </p:sp>
      <p:pic>
        <p:nvPicPr>
          <p:cNvPr id="17" name="Picture 16">
            <a:extLst>
              <a:ext uri="{FF2B5EF4-FFF2-40B4-BE49-F238E27FC236}">
                <a16:creationId xmlns:a16="http://schemas.microsoft.com/office/drawing/2014/main" id="{988795AC-587E-4310-9E45-F0596AA62F60}"/>
              </a:ext>
            </a:extLst>
          </p:cNvPr>
          <p:cNvPicPr>
            <a:picLocks noChangeAspect="1"/>
          </p:cNvPicPr>
          <p:nvPr/>
        </p:nvPicPr>
        <p:blipFill>
          <a:blip r:embed="rId3"/>
          <a:stretch>
            <a:fillRect/>
          </a:stretch>
        </p:blipFill>
        <p:spPr>
          <a:xfrm>
            <a:off x="603786" y="1766872"/>
            <a:ext cx="942445" cy="942445"/>
          </a:xfrm>
          <a:prstGeom prst="rect">
            <a:avLst/>
          </a:prstGeom>
        </p:spPr>
      </p:pic>
      <p:sp>
        <p:nvSpPr>
          <p:cNvPr id="18" name="Rectangle 17">
            <a:extLst>
              <a:ext uri="{FF2B5EF4-FFF2-40B4-BE49-F238E27FC236}">
                <a16:creationId xmlns:a16="http://schemas.microsoft.com/office/drawing/2014/main" id="{78A29874-B33B-4DD5-A023-F3EA36533786}"/>
              </a:ext>
            </a:extLst>
          </p:cNvPr>
          <p:cNvSpPr/>
          <p:nvPr/>
        </p:nvSpPr>
        <p:spPr bwMode="auto">
          <a:xfrm>
            <a:off x="2813125" y="1027356"/>
            <a:ext cx="8934226" cy="5351930"/>
          </a:xfrm>
          <a:prstGeom prst="rect">
            <a:avLst/>
          </a:prstGeom>
          <a:noFill/>
          <a:ln w="38100">
            <a:solidFill>
              <a:schemeClr val="accent5">
                <a:lumMod val="60000"/>
                <a:lumOff val="40000"/>
              </a:schemeClr>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algn="ctr" defTabSz="932472" fontAlgn="base">
              <a:spcBef>
                <a:spcPct val="0"/>
              </a:spcBef>
              <a:spcAft>
                <a:spcPct val="0"/>
              </a:spcAft>
            </a:pPr>
            <a:r>
              <a:rPr lang="en-US" sz="2800">
                <a:solidFill>
                  <a:schemeClr val="accent5"/>
                </a:solidFill>
              </a:rPr>
              <a:t>Cluster</a:t>
            </a:r>
            <a:endParaRPr lang="en-US" sz="2000">
              <a:solidFill>
                <a:schemeClr val="accent5"/>
              </a:solidFill>
            </a:endParaRPr>
          </a:p>
        </p:txBody>
      </p:sp>
      <p:pic>
        <p:nvPicPr>
          <p:cNvPr id="19" name="Picture 18">
            <a:extLst>
              <a:ext uri="{FF2B5EF4-FFF2-40B4-BE49-F238E27FC236}">
                <a16:creationId xmlns:a16="http://schemas.microsoft.com/office/drawing/2014/main" id="{4B06C87D-74AE-4C14-98A5-0467FD7CF31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75443" y="1585441"/>
            <a:ext cx="2664183" cy="2225233"/>
          </a:xfrm>
          <a:prstGeom prst="rect">
            <a:avLst/>
          </a:prstGeom>
        </p:spPr>
      </p:pic>
      <p:pic>
        <p:nvPicPr>
          <p:cNvPr id="20" name="Picture 19">
            <a:extLst>
              <a:ext uri="{FF2B5EF4-FFF2-40B4-BE49-F238E27FC236}">
                <a16:creationId xmlns:a16="http://schemas.microsoft.com/office/drawing/2014/main" id="{BDDF8FE1-52B9-4DD3-AA52-0EA6BA9D9A8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72293" y="3927945"/>
            <a:ext cx="2664183" cy="2225233"/>
          </a:xfrm>
          <a:prstGeom prst="rect">
            <a:avLst/>
          </a:prstGeom>
        </p:spPr>
      </p:pic>
      <p:pic>
        <p:nvPicPr>
          <p:cNvPr id="21" name="Picture 20">
            <a:extLst>
              <a:ext uri="{FF2B5EF4-FFF2-40B4-BE49-F238E27FC236}">
                <a16:creationId xmlns:a16="http://schemas.microsoft.com/office/drawing/2014/main" id="{1D0FCA33-2AFF-43A0-A83C-D7230FF8C53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78021" y="3927946"/>
            <a:ext cx="2664183" cy="2225233"/>
          </a:xfrm>
          <a:prstGeom prst="rect">
            <a:avLst/>
          </a:prstGeom>
        </p:spPr>
      </p:pic>
      <p:pic>
        <p:nvPicPr>
          <p:cNvPr id="22" name="Picture 21">
            <a:extLst>
              <a:ext uri="{FF2B5EF4-FFF2-40B4-BE49-F238E27FC236}">
                <a16:creationId xmlns:a16="http://schemas.microsoft.com/office/drawing/2014/main" id="{DC4FB34B-54AC-4BB0-9D11-75906A1CDA7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78022" y="1585440"/>
            <a:ext cx="2664183" cy="2225233"/>
          </a:xfrm>
          <a:prstGeom prst="rect">
            <a:avLst/>
          </a:prstGeom>
        </p:spPr>
      </p:pic>
      <p:pic>
        <p:nvPicPr>
          <p:cNvPr id="23" name="Picture 22">
            <a:extLst>
              <a:ext uri="{FF2B5EF4-FFF2-40B4-BE49-F238E27FC236}">
                <a16:creationId xmlns:a16="http://schemas.microsoft.com/office/drawing/2014/main" id="{EAC03345-C5EA-46E7-878A-0BDF39408D0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07136" y="1585440"/>
            <a:ext cx="2664183" cy="2225233"/>
          </a:xfrm>
          <a:prstGeom prst="rect">
            <a:avLst/>
          </a:prstGeom>
        </p:spPr>
      </p:pic>
      <p:pic>
        <p:nvPicPr>
          <p:cNvPr id="24" name="Picture 23">
            <a:extLst>
              <a:ext uri="{FF2B5EF4-FFF2-40B4-BE49-F238E27FC236}">
                <a16:creationId xmlns:a16="http://schemas.microsoft.com/office/drawing/2014/main" id="{F69A4D22-3358-430A-AE32-F0DA7742551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07137" y="3927947"/>
            <a:ext cx="2664183" cy="2225233"/>
          </a:xfrm>
          <a:prstGeom prst="rect">
            <a:avLst/>
          </a:prstGeom>
        </p:spPr>
      </p:pic>
    </p:spTree>
    <p:extLst>
      <p:ext uri="{BB962C8B-B14F-4D97-AF65-F5344CB8AC3E}">
        <p14:creationId xmlns:p14="http://schemas.microsoft.com/office/powerpoint/2010/main" val="3148819578"/>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46B64BB-EC4D-014D-8D10-96CFD95F6388}"/>
              </a:ext>
            </a:extLst>
          </p:cNvPr>
          <p:cNvSpPr>
            <a:spLocks noGrp="1"/>
          </p:cNvSpPr>
          <p:nvPr>
            <p:ph type="title"/>
          </p:nvPr>
        </p:nvSpPr>
        <p:spPr/>
        <p:txBody>
          <a:bodyPr/>
          <a:lstStyle/>
          <a:p>
            <a:r>
              <a:rPr lang="en-US" sz="4800"/>
              <a:t>What is Kubernetes?</a:t>
            </a:r>
          </a:p>
        </p:txBody>
      </p:sp>
      <p:pic>
        <p:nvPicPr>
          <p:cNvPr id="4" name="Picture 3">
            <a:extLst>
              <a:ext uri="{FF2B5EF4-FFF2-40B4-BE49-F238E27FC236}">
                <a16:creationId xmlns:a16="http://schemas.microsoft.com/office/drawing/2014/main" id="{88AD421E-2430-704A-946D-9F79A251D300}"/>
              </a:ext>
            </a:extLst>
          </p:cNvPr>
          <p:cNvPicPr>
            <a:picLocks noChangeAspect="1"/>
          </p:cNvPicPr>
          <p:nvPr/>
        </p:nvPicPr>
        <p:blipFill>
          <a:blip r:embed="rId3"/>
          <a:stretch>
            <a:fillRect/>
          </a:stretch>
        </p:blipFill>
        <p:spPr>
          <a:xfrm>
            <a:off x="8746587" y="4052640"/>
            <a:ext cx="1841500" cy="1841500"/>
          </a:xfrm>
          <a:prstGeom prst="rect">
            <a:avLst/>
          </a:prstGeom>
        </p:spPr>
      </p:pic>
      <p:sp>
        <p:nvSpPr>
          <p:cNvPr id="5" name="Rectangle 4">
            <a:extLst>
              <a:ext uri="{FF2B5EF4-FFF2-40B4-BE49-F238E27FC236}">
                <a16:creationId xmlns:a16="http://schemas.microsoft.com/office/drawing/2014/main" id="{715F3A0A-FA04-0F44-ADE1-04F968F188FF}"/>
              </a:ext>
            </a:extLst>
          </p:cNvPr>
          <p:cNvSpPr/>
          <p:nvPr/>
        </p:nvSpPr>
        <p:spPr>
          <a:xfrm>
            <a:off x="2081842" y="4078258"/>
            <a:ext cx="6096000" cy="1815882"/>
          </a:xfrm>
          <a:prstGeom prst="rect">
            <a:avLst/>
          </a:prstGeom>
        </p:spPr>
        <p:txBody>
          <a:bodyPr>
            <a:spAutoFit/>
          </a:bodyPr>
          <a:lstStyle/>
          <a:p>
            <a:r>
              <a:rPr lang="en-US" sz="2800" b="1"/>
              <a:t>Kubernetes</a:t>
            </a:r>
            <a:r>
              <a:rPr lang="en-US" sz="2800"/>
              <a:t> comes from the Greek word </a:t>
            </a:r>
            <a:r>
              <a:rPr lang="el-GR" sz="2800" b="1"/>
              <a:t>κυβερνήτης:</a:t>
            </a:r>
            <a:r>
              <a:rPr lang="el-GR" sz="2800"/>
              <a:t>, </a:t>
            </a:r>
            <a:r>
              <a:rPr lang="en-US" sz="2800"/>
              <a:t>which means </a:t>
            </a:r>
            <a:r>
              <a:rPr lang="en-US" sz="2800" i="1"/>
              <a:t>helmsman</a:t>
            </a:r>
            <a:r>
              <a:rPr lang="en-US" sz="2800"/>
              <a:t> or </a:t>
            </a:r>
            <a:r>
              <a:rPr lang="en-US" sz="2800" i="1"/>
              <a:t>ship pilot</a:t>
            </a:r>
            <a:r>
              <a:rPr lang="en-US" sz="2800"/>
              <a:t>, </a:t>
            </a:r>
            <a:r>
              <a:rPr lang="en-US" sz="2800" err="1"/>
              <a:t>ie</a:t>
            </a:r>
            <a:r>
              <a:rPr lang="en-US" sz="2800"/>
              <a:t>: the </a:t>
            </a:r>
            <a:r>
              <a:rPr lang="en-US" sz="2800" err="1"/>
              <a:t>captainer</a:t>
            </a:r>
            <a:r>
              <a:rPr lang="en-US" sz="2800"/>
              <a:t> of a container ship.</a:t>
            </a:r>
          </a:p>
        </p:txBody>
      </p:sp>
      <p:sp>
        <p:nvSpPr>
          <p:cNvPr id="6" name="Rectangle 5">
            <a:extLst>
              <a:ext uri="{FF2B5EF4-FFF2-40B4-BE49-F238E27FC236}">
                <a16:creationId xmlns:a16="http://schemas.microsoft.com/office/drawing/2014/main" id="{1666B57F-5A79-7344-867A-8CC4F0C86C5C}"/>
              </a:ext>
            </a:extLst>
          </p:cNvPr>
          <p:cNvSpPr/>
          <p:nvPr/>
        </p:nvSpPr>
        <p:spPr>
          <a:xfrm>
            <a:off x="908649" y="1474619"/>
            <a:ext cx="10524825" cy="1754326"/>
          </a:xfrm>
          <a:prstGeom prst="rect">
            <a:avLst/>
          </a:prstGeom>
        </p:spPr>
        <p:txBody>
          <a:bodyPr wrap="square">
            <a:spAutoFit/>
          </a:bodyPr>
          <a:lstStyle/>
          <a:p>
            <a:r>
              <a:rPr lang="en-US" sz="3600" i="1">
                <a:solidFill>
                  <a:srgbClr val="313131"/>
                </a:solidFill>
                <a:latin typeface="Open Sans"/>
              </a:rPr>
              <a:t>"Kubernetes is an open-source system for automating deployment, scaling, and management of containerized applications."</a:t>
            </a:r>
            <a:endParaRPr lang="en-US" sz="3600"/>
          </a:p>
        </p:txBody>
      </p:sp>
    </p:spTree>
    <p:extLst>
      <p:ext uri="{BB962C8B-B14F-4D97-AF65-F5344CB8AC3E}">
        <p14:creationId xmlns:p14="http://schemas.microsoft.com/office/powerpoint/2010/main" val="638968379"/>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1" name="TextBox 30"/>
          <p:cNvSpPr txBox="1"/>
          <p:nvPr/>
        </p:nvSpPr>
        <p:spPr>
          <a:xfrm>
            <a:off x="475154" y="298475"/>
            <a:ext cx="10422341" cy="498598"/>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3600" b="0" i="0" u="none" strike="noStrike" kern="120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Kubernetes has a “Control Plane” &amp; Cluster of “Nodes”</a:t>
            </a:r>
            <a:endParaRPr kumimoji="0" lang="en-US" sz="4000" b="0" i="0" u="none" strike="noStrike" kern="120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endParaRPr>
          </a:p>
        </p:txBody>
      </p:sp>
      <p:sp>
        <p:nvSpPr>
          <p:cNvPr id="11" name="Rectangle 10">
            <a:extLst>
              <a:ext uri="{FF2B5EF4-FFF2-40B4-BE49-F238E27FC236}">
                <a16:creationId xmlns:a16="http://schemas.microsoft.com/office/drawing/2014/main" id="{76344A06-9785-4582-A6BD-47704AF0083C}"/>
              </a:ext>
            </a:extLst>
          </p:cNvPr>
          <p:cNvSpPr/>
          <p:nvPr/>
        </p:nvSpPr>
        <p:spPr bwMode="auto">
          <a:xfrm>
            <a:off x="359280" y="1203587"/>
            <a:ext cx="1431458"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12" name="Rectangle 11">
            <a:extLst>
              <a:ext uri="{FF2B5EF4-FFF2-40B4-BE49-F238E27FC236}">
                <a16:creationId xmlns:a16="http://schemas.microsoft.com/office/drawing/2014/main" id="{899599E2-6E9D-40EC-A943-E2AE58A0D415}"/>
              </a:ext>
            </a:extLst>
          </p:cNvPr>
          <p:cNvSpPr/>
          <p:nvPr/>
        </p:nvSpPr>
        <p:spPr>
          <a:xfrm>
            <a:off x="341586" y="5973735"/>
            <a:ext cx="1455683"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13" name="Rectangle 12">
            <a:extLst>
              <a:ext uri="{FF2B5EF4-FFF2-40B4-BE49-F238E27FC236}">
                <a16:creationId xmlns:a16="http://schemas.microsoft.com/office/drawing/2014/main" id="{0C9A8206-720E-45B9-91AA-3E7573EFA7CC}"/>
              </a:ext>
            </a:extLst>
          </p:cNvPr>
          <p:cNvSpPr/>
          <p:nvPr/>
        </p:nvSpPr>
        <p:spPr>
          <a:xfrm>
            <a:off x="341586" y="5493105"/>
            <a:ext cx="1455683"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14" name="Rectangle 13">
            <a:extLst>
              <a:ext uri="{FF2B5EF4-FFF2-40B4-BE49-F238E27FC236}">
                <a16:creationId xmlns:a16="http://schemas.microsoft.com/office/drawing/2014/main" id="{BD6900BA-BAFE-4F5B-B17F-F8BDB6684F37}"/>
              </a:ext>
            </a:extLst>
          </p:cNvPr>
          <p:cNvSpPr/>
          <p:nvPr/>
        </p:nvSpPr>
        <p:spPr>
          <a:xfrm>
            <a:off x="341586" y="4999510"/>
            <a:ext cx="1455683" cy="48063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15" name="Rectangle 14">
            <a:extLst>
              <a:ext uri="{FF2B5EF4-FFF2-40B4-BE49-F238E27FC236}">
                <a16:creationId xmlns:a16="http://schemas.microsoft.com/office/drawing/2014/main" id="{D0536AF1-848D-4860-900D-79B63D896661}"/>
              </a:ext>
            </a:extLst>
          </p:cNvPr>
          <p:cNvSpPr/>
          <p:nvPr/>
        </p:nvSpPr>
        <p:spPr>
          <a:xfrm>
            <a:off x="532251" y="4345294"/>
            <a:ext cx="1074351" cy="5464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16" name="Rectangle 15">
            <a:extLst>
              <a:ext uri="{FF2B5EF4-FFF2-40B4-BE49-F238E27FC236}">
                <a16:creationId xmlns:a16="http://schemas.microsoft.com/office/drawing/2014/main" id="{2F6D8363-29A2-41FC-9B0C-DD38DE565782}"/>
              </a:ext>
            </a:extLst>
          </p:cNvPr>
          <p:cNvSpPr/>
          <p:nvPr/>
        </p:nvSpPr>
        <p:spPr>
          <a:xfrm>
            <a:off x="526875" y="1726334"/>
            <a:ext cx="1075923" cy="2605995"/>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              Kubernetes </a:t>
            </a:r>
          </a:p>
        </p:txBody>
      </p:sp>
      <p:pic>
        <p:nvPicPr>
          <p:cNvPr id="17" name="Picture 16">
            <a:extLst>
              <a:ext uri="{FF2B5EF4-FFF2-40B4-BE49-F238E27FC236}">
                <a16:creationId xmlns:a16="http://schemas.microsoft.com/office/drawing/2014/main" id="{988795AC-587E-4310-9E45-F0596AA62F60}"/>
              </a:ext>
            </a:extLst>
          </p:cNvPr>
          <p:cNvPicPr>
            <a:picLocks noChangeAspect="1"/>
          </p:cNvPicPr>
          <p:nvPr/>
        </p:nvPicPr>
        <p:blipFill>
          <a:blip r:embed="rId3"/>
          <a:stretch>
            <a:fillRect/>
          </a:stretch>
        </p:blipFill>
        <p:spPr>
          <a:xfrm>
            <a:off x="603786" y="1766872"/>
            <a:ext cx="942445" cy="942445"/>
          </a:xfrm>
          <a:prstGeom prst="rect">
            <a:avLst/>
          </a:prstGeom>
        </p:spPr>
      </p:pic>
      <p:sp>
        <p:nvSpPr>
          <p:cNvPr id="23" name="Rectangle 22">
            <a:extLst>
              <a:ext uri="{FF2B5EF4-FFF2-40B4-BE49-F238E27FC236}">
                <a16:creationId xmlns:a16="http://schemas.microsoft.com/office/drawing/2014/main" id="{DE007B44-4CCF-4A66-9649-2DBC83BE9993}"/>
              </a:ext>
            </a:extLst>
          </p:cNvPr>
          <p:cNvSpPr/>
          <p:nvPr/>
        </p:nvSpPr>
        <p:spPr bwMode="auto">
          <a:xfrm>
            <a:off x="359278" y="1307437"/>
            <a:ext cx="1431459" cy="274628"/>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5C2D91"/>
                </a:solidFill>
                <a:effectLst/>
                <a:uLnTx/>
                <a:uFillTx/>
                <a:latin typeface="Segoe UI"/>
                <a:ea typeface="+mn-ea"/>
                <a:cs typeface="+mn-cs"/>
              </a:rPr>
              <a:t>Control Plane Node</a:t>
            </a:r>
          </a:p>
        </p:txBody>
      </p:sp>
      <p:sp>
        <p:nvSpPr>
          <p:cNvPr id="24" name="Rectangle 23">
            <a:extLst>
              <a:ext uri="{FF2B5EF4-FFF2-40B4-BE49-F238E27FC236}">
                <a16:creationId xmlns:a16="http://schemas.microsoft.com/office/drawing/2014/main" id="{7109585C-3293-4AF8-ACB7-53C61DDE3AD2}"/>
              </a:ext>
            </a:extLst>
          </p:cNvPr>
          <p:cNvSpPr/>
          <p:nvPr/>
        </p:nvSpPr>
        <p:spPr bwMode="auto">
          <a:xfrm>
            <a:off x="2813125" y="1027356"/>
            <a:ext cx="8934226" cy="5351930"/>
          </a:xfrm>
          <a:prstGeom prst="rect">
            <a:avLst/>
          </a:prstGeom>
          <a:noFill/>
          <a:ln w="38100">
            <a:solidFill>
              <a:schemeClr val="accent5">
                <a:lumMod val="60000"/>
                <a:lumOff val="40000"/>
              </a:schemeClr>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a:ln>
                  <a:noFill/>
                </a:ln>
                <a:solidFill>
                  <a:srgbClr val="5C2D91"/>
                </a:solidFill>
                <a:effectLst/>
                <a:uLnTx/>
                <a:uFillTx/>
                <a:latin typeface="Segoe UI"/>
                <a:ea typeface="+mn-ea"/>
                <a:cs typeface="+mn-cs"/>
              </a:rPr>
              <a:t>Cluster</a:t>
            </a:r>
            <a:endParaRPr kumimoji="0" lang="en-US" sz="2000" b="0" i="0" u="none" strike="noStrike" kern="1200" cap="none" spc="0" normalizeH="0" baseline="0" noProof="0">
              <a:ln>
                <a:noFill/>
              </a:ln>
              <a:solidFill>
                <a:srgbClr val="5C2D91"/>
              </a:solidFill>
              <a:effectLst/>
              <a:uLnTx/>
              <a:uFillTx/>
              <a:latin typeface="Segoe UI"/>
              <a:ea typeface="+mn-ea"/>
              <a:cs typeface="+mn-cs"/>
            </a:endParaRPr>
          </a:p>
        </p:txBody>
      </p:sp>
      <p:pic>
        <p:nvPicPr>
          <p:cNvPr id="25" name="Picture 24">
            <a:extLst>
              <a:ext uri="{FF2B5EF4-FFF2-40B4-BE49-F238E27FC236}">
                <a16:creationId xmlns:a16="http://schemas.microsoft.com/office/drawing/2014/main" id="{C2038718-50C5-48E6-91A7-75E3B3B779B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75443" y="1585441"/>
            <a:ext cx="2664183" cy="2225233"/>
          </a:xfrm>
          <a:prstGeom prst="rect">
            <a:avLst/>
          </a:prstGeom>
        </p:spPr>
      </p:pic>
      <p:pic>
        <p:nvPicPr>
          <p:cNvPr id="26" name="Picture 25">
            <a:extLst>
              <a:ext uri="{FF2B5EF4-FFF2-40B4-BE49-F238E27FC236}">
                <a16:creationId xmlns:a16="http://schemas.microsoft.com/office/drawing/2014/main" id="{F7C8FB3C-E7A1-46EC-834D-7DB108CF77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72293" y="3927945"/>
            <a:ext cx="2664183" cy="2225233"/>
          </a:xfrm>
          <a:prstGeom prst="rect">
            <a:avLst/>
          </a:prstGeom>
        </p:spPr>
      </p:pic>
      <p:pic>
        <p:nvPicPr>
          <p:cNvPr id="27" name="Picture 26">
            <a:extLst>
              <a:ext uri="{FF2B5EF4-FFF2-40B4-BE49-F238E27FC236}">
                <a16:creationId xmlns:a16="http://schemas.microsoft.com/office/drawing/2014/main" id="{CC0233CB-E7B5-4E9C-AF34-8933A448DEC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78021" y="3927946"/>
            <a:ext cx="2664183" cy="2225233"/>
          </a:xfrm>
          <a:prstGeom prst="rect">
            <a:avLst/>
          </a:prstGeom>
        </p:spPr>
      </p:pic>
      <p:pic>
        <p:nvPicPr>
          <p:cNvPr id="28" name="Picture 27">
            <a:extLst>
              <a:ext uri="{FF2B5EF4-FFF2-40B4-BE49-F238E27FC236}">
                <a16:creationId xmlns:a16="http://schemas.microsoft.com/office/drawing/2014/main" id="{32578D58-B2A0-4C36-AC73-89F9748F0B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78022" y="1585440"/>
            <a:ext cx="2664183" cy="2225233"/>
          </a:xfrm>
          <a:prstGeom prst="rect">
            <a:avLst/>
          </a:prstGeom>
        </p:spPr>
      </p:pic>
      <p:pic>
        <p:nvPicPr>
          <p:cNvPr id="29" name="Picture 28">
            <a:extLst>
              <a:ext uri="{FF2B5EF4-FFF2-40B4-BE49-F238E27FC236}">
                <a16:creationId xmlns:a16="http://schemas.microsoft.com/office/drawing/2014/main" id="{043BA93C-8371-4820-BDC9-421BA38AA00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07136" y="1585440"/>
            <a:ext cx="2664183" cy="2225233"/>
          </a:xfrm>
          <a:prstGeom prst="rect">
            <a:avLst/>
          </a:prstGeom>
        </p:spPr>
      </p:pic>
      <p:pic>
        <p:nvPicPr>
          <p:cNvPr id="30" name="Picture 29">
            <a:extLst>
              <a:ext uri="{FF2B5EF4-FFF2-40B4-BE49-F238E27FC236}">
                <a16:creationId xmlns:a16="http://schemas.microsoft.com/office/drawing/2014/main" id="{E39C9AF0-F373-45BE-8965-B146F7F1FD9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07137" y="3927947"/>
            <a:ext cx="2664183" cy="2225233"/>
          </a:xfrm>
          <a:prstGeom prst="rect">
            <a:avLst/>
          </a:prstGeom>
        </p:spPr>
      </p:pic>
      <p:sp>
        <p:nvSpPr>
          <p:cNvPr id="3" name="Rectangle 2">
            <a:extLst>
              <a:ext uri="{FF2B5EF4-FFF2-40B4-BE49-F238E27FC236}">
                <a16:creationId xmlns:a16="http://schemas.microsoft.com/office/drawing/2014/main" id="{8316A03C-B294-4EB7-A0AA-33EF1605A771}"/>
              </a:ext>
            </a:extLst>
          </p:cNvPr>
          <p:cNvSpPr/>
          <p:nvPr/>
        </p:nvSpPr>
        <p:spPr bwMode="auto">
          <a:xfrm>
            <a:off x="3322001" y="1621294"/>
            <a:ext cx="2426286" cy="274628"/>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5C2D91"/>
                </a:solidFill>
                <a:effectLst/>
                <a:uLnTx/>
                <a:uFillTx/>
                <a:latin typeface="Segoe UI"/>
                <a:ea typeface="+mn-ea"/>
                <a:cs typeface="+mn-cs"/>
              </a:rPr>
              <a:t>Node</a:t>
            </a:r>
          </a:p>
        </p:txBody>
      </p:sp>
      <p:sp>
        <p:nvSpPr>
          <p:cNvPr id="32" name="Rectangle 31">
            <a:extLst>
              <a:ext uri="{FF2B5EF4-FFF2-40B4-BE49-F238E27FC236}">
                <a16:creationId xmlns:a16="http://schemas.microsoft.com/office/drawing/2014/main" id="{1955DBD4-F7AC-4016-BFCE-A1319CF8C8A1}"/>
              </a:ext>
            </a:extLst>
          </p:cNvPr>
          <p:cNvSpPr/>
          <p:nvPr/>
        </p:nvSpPr>
        <p:spPr bwMode="auto">
          <a:xfrm>
            <a:off x="6096969" y="1602397"/>
            <a:ext cx="2426286" cy="274628"/>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5C2D91"/>
                </a:solidFill>
                <a:effectLst/>
                <a:uLnTx/>
                <a:uFillTx/>
                <a:latin typeface="Segoe UI"/>
                <a:ea typeface="+mn-ea"/>
                <a:cs typeface="+mn-cs"/>
              </a:rPr>
              <a:t>Node</a:t>
            </a:r>
          </a:p>
        </p:txBody>
      </p:sp>
      <p:sp>
        <p:nvSpPr>
          <p:cNvPr id="33" name="Rectangle 32">
            <a:extLst>
              <a:ext uri="{FF2B5EF4-FFF2-40B4-BE49-F238E27FC236}">
                <a16:creationId xmlns:a16="http://schemas.microsoft.com/office/drawing/2014/main" id="{253794BF-91B6-4F6F-91C2-60B5CA6C0C17}"/>
              </a:ext>
            </a:extLst>
          </p:cNvPr>
          <p:cNvSpPr/>
          <p:nvPr/>
        </p:nvSpPr>
        <p:spPr bwMode="auto">
          <a:xfrm>
            <a:off x="8913184" y="1602397"/>
            <a:ext cx="2426286" cy="274628"/>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5C2D91"/>
                </a:solidFill>
                <a:effectLst/>
                <a:uLnTx/>
                <a:uFillTx/>
                <a:latin typeface="Segoe UI"/>
                <a:ea typeface="+mn-ea"/>
                <a:cs typeface="+mn-cs"/>
              </a:rPr>
              <a:t>Node</a:t>
            </a:r>
          </a:p>
        </p:txBody>
      </p:sp>
      <p:sp>
        <p:nvSpPr>
          <p:cNvPr id="34" name="Rectangle 33">
            <a:extLst>
              <a:ext uri="{FF2B5EF4-FFF2-40B4-BE49-F238E27FC236}">
                <a16:creationId xmlns:a16="http://schemas.microsoft.com/office/drawing/2014/main" id="{FE5CBBFB-80E2-404A-84D0-9519631641E6}"/>
              </a:ext>
            </a:extLst>
          </p:cNvPr>
          <p:cNvSpPr/>
          <p:nvPr/>
        </p:nvSpPr>
        <p:spPr bwMode="auto">
          <a:xfrm>
            <a:off x="3322001" y="3984391"/>
            <a:ext cx="2426286" cy="274628"/>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5C2D91"/>
                </a:solidFill>
                <a:effectLst/>
                <a:uLnTx/>
                <a:uFillTx/>
                <a:latin typeface="Segoe UI"/>
                <a:ea typeface="+mn-ea"/>
                <a:cs typeface="+mn-cs"/>
              </a:rPr>
              <a:t>Node</a:t>
            </a:r>
          </a:p>
        </p:txBody>
      </p:sp>
      <p:sp>
        <p:nvSpPr>
          <p:cNvPr id="35" name="Rectangle 34">
            <a:extLst>
              <a:ext uri="{FF2B5EF4-FFF2-40B4-BE49-F238E27FC236}">
                <a16:creationId xmlns:a16="http://schemas.microsoft.com/office/drawing/2014/main" id="{F4BCF839-0D5B-4960-A9DB-1EA86ED22998}"/>
              </a:ext>
            </a:extLst>
          </p:cNvPr>
          <p:cNvSpPr/>
          <p:nvPr/>
        </p:nvSpPr>
        <p:spPr bwMode="auto">
          <a:xfrm>
            <a:off x="6108663" y="3978974"/>
            <a:ext cx="2426286" cy="274628"/>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5C2D91"/>
                </a:solidFill>
                <a:effectLst/>
                <a:uLnTx/>
                <a:uFillTx/>
                <a:latin typeface="Segoe UI"/>
                <a:ea typeface="+mn-ea"/>
                <a:cs typeface="+mn-cs"/>
              </a:rPr>
              <a:t>Node</a:t>
            </a:r>
          </a:p>
        </p:txBody>
      </p:sp>
      <p:sp>
        <p:nvSpPr>
          <p:cNvPr id="36" name="Rectangle 35">
            <a:extLst>
              <a:ext uri="{FF2B5EF4-FFF2-40B4-BE49-F238E27FC236}">
                <a16:creationId xmlns:a16="http://schemas.microsoft.com/office/drawing/2014/main" id="{5DDA9923-4FB4-4F8E-B7DA-9C82949372FE}"/>
              </a:ext>
            </a:extLst>
          </p:cNvPr>
          <p:cNvSpPr/>
          <p:nvPr/>
        </p:nvSpPr>
        <p:spPr bwMode="auto">
          <a:xfrm>
            <a:off x="8981634" y="3961622"/>
            <a:ext cx="2426286" cy="274628"/>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5C2D91"/>
                </a:solidFill>
                <a:effectLst/>
                <a:uLnTx/>
                <a:uFillTx/>
                <a:latin typeface="Segoe UI"/>
                <a:ea typeface="+mn-ea"/>
                <a:cs typeface="+mn-cs"/>
              </a:rPr>
              <a:t>Node</a:t>
            </a:r>
          </a:p>
        </p:txBody>
      </p:sp>
    </p:spTree>
    <p:extLst>
      <p:ext uri="{BB962C8B-B14F-4D97-AF65-F5344CB8AC3E}">
        <p14:creationId xmlns:p14="http://schemas.microsoft.com/office/powerpoint/2010/main" val="3953056636"/>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46B64BB-EC4D-014D-8D10-96CFD95F6388}"/>
              </a:ext>
            </a:extLst>
          </p:cNvPr>
          <p:cNvSpPr>
            <a:spLocks noGrp="1"/>
          </p:cNvSpPr>
          <p:nvPr>
            <p:ph type="title"/>
          </p:nvPr>
        </p:nvSpPr>
        <p:spPr/>
        <p:txBody>
          <a:bodyPr/>
          <a:lstStyle/>
          <a:p>
            <a:r>
              <a:rPr lang="en-US" sz="4800"/>
              <a:t>Azure Kubernetes Service (AKS)</a:t>
            </a:r>
          </a:p>
        </p:txBody>
      </p:sp>
      <p:sp>
        <p:nvSpPr>
          <p:cNvPr id="6" name="Rectangle 5">
            <a:extLst>
              <a:ext uri="{FF2B5EF4-FFF2-40B4-BE49-F238E27FC236}">
                <a16:creationId xmlns:a16="http://schemas.microsoft.com/office/drawing/2014/main" id="{1666B57F-5A79-7344-867A-8CC4F0C86C5C}"/>
              </a:ext>
            </a:extLst>
          </p:cNvPr>
          <p:cNvSpPr/>
          <p:nvPr/>
        </p:nvSpPr>
        <p:spPr>
          <a:xfrm>
            <a:off x="908649" y="1474619"/>
            <a:ext cx="8505807" cy="3970318"/>
          </a:xfrm>
          <a:prstGeom prst="rect">
            <a:avLst/>
          </a:prstGeom>
        </p:spPr>
        <p:txBody>
          <a:bodyPr wrap="square">
            <a:spAutoFit/>
          </a:bodyPr>
          <a:lstStyle/>
          <a:p>
            <a:r>
              <a:rPr lang="en-US" sz="3600" i="1">
                <a:solidFill>
                  <a:srgbClr val="313131"/>
                </a:solidFill>
                <a:latin typeface="Open Sans"/>
              </a:rPr>
              <a:t>AKS reduces the complexity and operational overhead of managing Kubernetes by offloading much of that responsibility to Azure. </a:t>
            </a:r>
          </a:p>
          <a:p>
            <a:endParaRPr lang="en-US" sz="3600" i="1">
              <a:solidFill>
                <a:srgbClr val="313131"/>
              </a:solidFill>
              <a:latin typeface="Open Sans"/>
            </a:endParaRPr>
          </a:p>
          <a:p>
            <a:r>
              <a:rPr lang="en-US" sz="3600" i="1">
                <a:solidFill>
                  <a:srgbClr val="313131"/>
                </a:solidFill>
                <a:latin typeface="Open Sans"/>
              </a:rPr>
              <a:t>You only pay for the agent nodes within your clusters, not for the master nodes</a:t>
            </a:r>
            <a:endParaRPr lang="en-US" sz="3600"/>
          </a:p>
        </p:txBody>
      </p:sp>
      <p:pic>
        <p:nvPicPr>
          <p:cNvPr id="2" name="Picture 1">
            <a:extLst>
              <a:ext uri="{FF2B5EF4-FFF2-40B4-BE49-F238E27FC236}">
                <a16:creationId xmlns:a16="http://schemas.microsoft.com/office/drawing/2014/main" id="{51E5F670-A621-7E48-93AF-6C9B87A14548}"/>
              </a:ext>
            </a:extLst>
          </p:cNvPr>
          <p:cNvPicPr>
            <a:picLocks noChangeAspect="1"/>
          </p:cNvPicPr>
          <p:nvPr/>
        </p:nvPicPr>
        <p:blipFill>
          <a:blip r:embed="rId3"/>
          <a:stretch>
            <a:fillRect/>
          </a:stretch>
        </p:blipFill>
        <p:spPr>
          <a:xfrm>
            <a:off x="9574686" y="2284581"/>
            <a:ext cx="2350394" cy="2350394"/>
          </a:xfrm>
          <a:prstGeom prst="rect">
            <a:avLst/>
          </a:prstGeom>
        </p:spPr>
      </p:pic>
    </p:spTree>
    <p:extLst>
      <p:ext uri="{BB962C8B-B14F-4D97-AF65-F5344CB8AC3E}">
        <p14:creationId xmlns:p14="http://schemas.microsoft.com/office/powerpoint/2010/main" val="3669502818"/>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1" name="TextBox 30"/>
          <p:cNvSpPr txBox="1"/>
          <p:nvPr/>
        </p:nvSpPr>
        <p:spPr>
          <a:xfrm>
            <a:off x="475154" y="298475"/>
            <a:ext cx="10422341" cy="553998"/>
          </a:xfrm>
          <a:prstGeom prst="rect">
            <a:avLst/>
          </a:prstGeom>
          <a:noFill/>
        </p:spPr>
        <p:txBody>
          <a:bodyPr wrap="square" lIns="0" tIns="0" rIns="0" bIns="0" rtlCol="0">
            <a:spAutoFit/>
          </a:bodyPr>
          <a:lstStyle/>
          <a:p>
            <a:pPr lvl="0" defTabSz="1218835">
              <a:lnSpc>
                <a:spcPct val="90000"/>
              </a:lnSpc>
              <a:spcBef>
                <a:spcPct val="20000"/>
              </a:spcBef>
              <a:buSzPct val="80000"/>
              <a:defRPr/>
            </a:pPr>
            <a:r>
              <a:rPr lang="en-US" sz="4000" dirty="0">
                <a:gradFill>
                  <a:gsLst>
                    <a:gs pos="0">
                      <a:srgbClr val="292929">
                        <a:lumMod val="90000"/>
                        <a:lumOff val="10000"/>
                      </a:srgbClr>
                    </a:gs>
                    <a:gs pos="86000">
                      <a:srgbClr val="292929">
                        <a:lumMod val="90000"/>
                        <a:lumOff val="10000"/>
                      </a:srgbClr>
                    </a:gs>
                  </a:gsLst>
                  <a:lin ang="5400000" scaled="0"/>
                </a:gradFill>
                <a:latin typeface="Segoe UI Light" panose="020B0502040204020203" pitchFamily="34" charset="0"/>
                <a:cs typeface="Segoe UI Light" panose="020B0502040204020203" pitchFamily="34" charset="0"/>
              </a:rPr>
              <a:t>AKS is Kubernetes (Control Plane) as a Service</a:t>
            </a:r>
            <a:endParaRPr lang="en-US" sz="4400" dirty="0">
              <a:gradFill>
                <a:gsLst>
                  <a:gs pos="0">
                    <a:srgbClr val="292929">
                      <a:lumMod val="90000"/>
                      <a:lumOff val="10000"/>
                    </a:srgbClr>
                  </a:gs>
                  <a:gs pos="86000">
                    <a:srgbClr val="292929">
                      <a:lumMod val="90000"/>
                      <a:lumOff val="10000"/>
                    </a:srgbClr>
                  </a:gs>
                </a:gsLst>
                <a:lin ang="5400000" scaled="0"/>
              </a:gradFill>
              <a:latin typeface="Segoe UI Light" panose="020B0502040204020203" pitchFamily="34" charset="0"/>
              <a:cs typeface="Segoe UI Light" panose="020B0502040204020203" pitchFamily="34" charset="0"/>
            </a:endParaRPr>
          </a:p>
        </p:txBody>
      </p:sp>
      <p:sp>
        <p:nvSpPr>
          <p:cNvPr id="24" name="Rectangle 23">
            <a:extLst>
              <a:ext uri="{FF2B5EF4-FFF2-40B4-BE49-F238E27FC236}">
                <a16:creationId xmlns:a16="http://schemas.microsoft.com/office/drawing/2014/main" id="{62D5884F-942B-4BB5-B15B-957DAE527E67}"/>
              </a:ext>
            </a:extLst>
          </p:cNvPr>
          <p:cNvSpPr/>
          <p:nvPr/>
        </p:nvSpPr>
        <p:spPr>
          <a:xfrm>
            <a:off x="526875" y="1268251"/>
            <a:ext cx="1075923" cy="361813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                Kubernetes</a:t>
            </a:r>
          </a:p>
        </p:txBody>
      </p:sp>
      <p:pic>
        <p:nvPicPr>
          <p:cNvPr id="25" name="Picture 24">
            <a:extLst>
              <a:ext uri="{FF2B5EF4-FFF2-40B4-BE49-F238E27FC236}">
                <a16:creationId xmlns:a16="http://schemas.microsoft.com/office/drawing/2014/main" id="{BD6E721C-6AB5-42D9-8AA2-2AD0C7839D11}"/>
              </a:ext>
            </a:extLst>
          </p:cNvPr>
          <p:cNvPicPr>
            <a:picLocks noChangeAspect="1"/>
          </p:cNvPicPr>
          <p:nvPr/>
        </p:nvPicPr>
        <p:blipFill>
          <a:blip r:embed="rId3"/>
          <a:stretch>
            <a:fillRect/>
          </a:stretch>
        </p:blipFill>
        <p:spPr>
          <a:xfrm>
            <a:off x="593611" y="1849164"/>
            <a:ext cx="942445" cy="942445"/>
          </a:xfrm>
          <a:prstGeom prst="rect">
            <a:avLst/>
          </a:prstGeom>
        </p:spPr>
      </p:pic>
      <p:sp>
        <p:nvSpPr>
          <p:cNvPr id="4" name="Rectangle 3">
            <a:extLst>
              <a:ext uri="{FF2B5EF4-FFF2-40B4-BE49-F238E27FC236}">
                <a16:creationId xmlns:a16="http://schemas.microsoft.com/office/drawing/2014/main" id="{C7AB5D60-376A-4A4F-BC16-8FE1AB6A7741}"/>
              </a:ext>
            </a:extLst>
          </p:cNvPr>
          <p:cNvSpPr/>
          <p:nvPr/>
        </p:nvSpPr>
        <p:spPr bwMode="auto">
          <a:xfrm>
            <a:off x="416246" y="1268251"/>
            <a:ext cx="1410133" cy="469613"/>
          </a:xfrm>
          <a:prstGeom prst="rect">
            <a:avLst/>
          </a:prstGeom>
          <a:solidFill>
            <a:schemeClr val="accent5">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dirty="0">
                <a:gradFill>
                  <a:gsLst>
                    <a:gs pos="0">
                      <a:srgbClr val="FFFFFF"/>
                    </a:gs>
                    <a:gs pos="100000">
                      <a:srgbClr val="FFFFFF"/>
                    </a:gs>
                  </a:gsLst>
                  <a:lin ang="5400000" scaled="0"/>
                </a:gradFill>
              </a:rPr>
              <a:t>Control Plane </a:t>
            </a:r>
          </a:p>
        </p:txBody>
      </p:sp>
      <p:sp>
        <p:nvSpPr>
          <p:cNvPr id="27" name="Rectangle 26">
            <a:extLst>
              <a:ext uri="{FF2B5EF4-FFF2-40B4-BE49-F238E27FC236}">
                <a16:creationId xmlns:a16="http://schemas.microsoft.com/office/drawing/2014/main" id="{81292616-68C3-4245-BB9A-9902484FABF2}"/>
              </a:ext>
            </a:extLst>
          </p:cNvPr>
          <p:cNvSpPr/>
          <p:nvPr/>
        </p:nvSpPr>
        <p:spPr bwMode="auto">
          <a:xfrm>
            <a:off x="2813125" y="1027356"/>
            <a:ext cx="8934226" cy="5351930"/>
          </a:xfrm>
          <a:prstGeom prst="rect">
            <a:avLst/>
          </a:prstGeom>
          <a:noFill/>
          <a:ln w="38100">
            <a:solidFill>
              <a:schemeClr val="accent5">
                <a:lumMod val="60000"/>
                <a:lumOff val="40000"/>
              </a:schemeClr>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algn="ctr" defTabSz="932472" fontAlgn="base">
              <a:spcBef>
                <a:spcPct val="0"/>
              </a:spcBef>
              <a:spcAft>
                <a:spcPct val="0"/>
              </a:spcAft>
            </a:pPr>
            <a:r>
              <a:rPr lang="en-US" sz="2800">
                <a:solidFill>
                  <a:schemeClr val="accent5"/>
                </a:solidFill>
              </a:rPr>
              <a:t>Cluster</a:t>
            </a:r>
            <a:endParaRPr lang="en-US" sz="2000">
              <a:solidFill>
                <a:schemeClr val="accent5"/>
              </a:solidFill>
            </a:endParaRPr>
          </a:p>
        </p:txBody>
      </p:sp>
      <p:pic>
        <p:nvPicPr>
          <p:cNvPr id="28" name="Picture 27">
            <a:extLst>
              <a:ext uri="{FF2B5EF4-FFF2-40B4-BE49-F238E27FC236}">
                <a16:creationId xmlns:a16="http://schemas.microsoft.com/office/drawing/2014/main" id="{7B85E582-CA7D-476F-8CDA-0E3C017F2E0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75443" y="1585441"/>
            <a:ext cx="2664183" cy="2225233"/>
          </a:xfrm>
          <a:prstGeom prst="rect">
            <a:avLst/>
          </a:prstGeom>
        </p:spPr>
      </p:pic>
      <p:pic>
        <p:nvPicPr>
          <p:cNvPr id="29" name="Picture 28">
            <a:extLst>
              <a:ext uri="{FF2B5EF4-FFF2-40B4-BE49-F238E27FC236}">
                <a16:creationId xmlns:a16="http://schemas.microsoft.com/office/drawing/2014/main" id="{DBC6817C-65FD-427C-9770-D44011B845D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72293" y="3927945"/>
            <a:ext cx="2664183" cy="2225233"/>
          </a:xfrm>
          <a:prstGeom prst="rect">
            <a:avLst/>
          </a:prstGeom>
        </p:spPr>
      </p:pic>
      <p:pic>
        <p:nvPicPr>
          <p:cNvPr id="30" name="Picture 29">
            <a:extLst>
              <a:ext uri="{FF2B5EF4-FFF2-40B4-BE49-F238E27FC236}">
                <a16:creationId xmlns:a16="http://schemas.microsoft.com/office/drawing/2014/main" id="{95B30755-7A8A-4BD7-9941-3C600E4DD15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78021" y="3927946"/>
            <a:ext cx="2664183" cy="2225233"/>
          </a:xfrm>
          <a:prstGeom prst="rect">
            <a:avLst/>
          </a:prstGeom>
        </p:spPr>
      </p:pic>
      <p:pic>
        <p:nvPicPr>
          <p:cNvPr id="32" name="Picture 31">
            <a:extLst>
              <a:ext uri="{FF2B5EF4-FFF2-40B4-BE49-F238E27FC236}">
                <a16:creationId xmlns:a16="http://schemas.microsoft.com/office/drawing/2014/main" id="{E4585F39-87C9-46A9-B128-957321B48C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78022" y="1585440"/>
            <a:ext cx="2664183" cy="2225233"/>
          </a:xfrm>
          <a:prstGeom prst="rect">
            <a:avLst/>
          </a:prstGeom>
        </p:spPr>
      </p:pic>
      <p:pic>
        <p:nvPicPr>
          <p:cNvPr id="33" name="Picture 32">
            <a:extLst>
              <a:ext uri="{FF2B5EF4-FFF2-40B4-BE49-F238E27FC236}">
                <a16:creationId xmlns:a16="http://schemas.microsoft.com/office/drawing/2014/main" id="{D11632C2-B06D-4A5D-9E3C-0D29D9A3411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07136" y="1585440"/>
            <a:ext cx="2664183" cy="2225233"/>
          </a:xfrm>
          <a:prstGeom prst="rect">
            <a:avLst/>
          </a:prstGeom>
        </p:spPr>
      </p:pic>
      <p:pic>
        <p:nvPicPr>
          <p:cNvPr id="34" name="Picture 33">
            <a:extLst>
              <a:ext uri="{FF2B5EF4-FFF2-40B4-BE49-F238E27FC236}">
                <a16:creationId xmlns:a16="http://schemas.microsoft.com/office/drawing/2014/main" id="{411DB839-50A6-4FD0-8852-3F0ED30397C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07137" y="3927947"/>
            <a:ext cx="2664183" cy="2225233"/>
          </a:xfrm>
          <a:prstGeom prst="rect">
            <a:avLst/>
          </a:prstGeom>
        </p:spPr>
      </p:pic>
      <p:sp>
        <p:nvSpPr>
          <p:cNvPr id="35" name="Rectangle 34">
            <a:extLst>
              <a:ext uri="{FF2B5EF4-FFF2-40B4-BE49-F238E27FC236}">
                <a16:creationId xmlns:a16="http://schemas.microsoft.com/office/drawing/2014/main" id="{22AC4C01-6FDD-46BA-896D-6FC50052F74A}"/>
              </a:ext>
            </a:extLst>
          </p:cNvPr>
          <p:cNvSpPr/>
          <p:nvPr/>
        </p:nvSpPr>
        <p:spPr bwMode="auto">
          <a:xfrm>
            <a:off x="3322001" y="1621294"/>
            <a:ext cx="2426286" cy="274628"/>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a:solidFill>
                  <a:schemeClr val="accent5"/>
                </a:solidFill>
              </a:rPr>
              <a:t>Node</a:t>
            </a:r>
          </a:p>
        </p:txBody>
      </p:sp>
      <p:sp>
        <p:nvSpPr>
          <p:cNvPr id="36" name="Rectangle 35">
            <a:extLst>
              <a:ext uri="{FF2B5EF4-FFF2-40B4-BE49-F238E27FC236}">
                <a16:creationId xmlns:a16="http://schemas.microsoft.com/office/drawing/2014/main" id="{9D9A6866-2D85-41FD-B696-BB1A9366F125}"/>
              </a:ext>
            </a:extLst>
          </p:cNvPr>
          <p:cNvSpPr/>
          <p:nvPr/>
        </p:nvSpPr>
        <p:spPr bwMode="auto">
          <a:xfrm>
            <a:off x="6096969" y="1602397"/>
            <a:ext cx="2426286" cy="274628"/>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a:solidFill>
                  <a:schemeClr val="accent5"/>
                </a:solidFill>
              </a:rPr>
              <a:t>Node</a:t>
            </a:r>
          </a:p>
        </p:txBody>
      </p:sp>
      <p:sp>
        <p:nvSpPr>
          <p:cNvPr id="37" name="Rectangle 36">
            <a:extLst>
              <a:ext uri="{FF2B5EF4-FFF2-40B4-BE49-F238E27FC236}">
                <a16:creationId xmlns:a16="http://schemas.microsoft.com/office/drawing/2014/main" id="{33C47757-75AD-49DB-9CE9-1DA1C53E89A0}"/>
              </a:ext>
            </a:extLst>
          </p:cNvPr>
          <p:cNvSpPr/>
          <p:nvPr/>
        </p:nvSpPr>
        <p:spPr bwMode="auto">
          <a:xfrm>
            <a:off x="8913184" y="1602397"/>
            <a:ext cx="2426286" cy="274628"/>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a:solidFill>
                  <a:schemeClr val="accent5"/>
                </a:solidFill>
              </a:rPr>
              <a:t>Node</a:t>
            </a:r>
          </a:p>
        </p:txBody>
      </p:sp>
      <p:sp>
        <p:nvSpPr>
          <p:cNvPr id="38" name="Rectangle 37">
            <a:extLst>
              <a:ext uri="{FF2B5EF4-FFF2-40B4-BE49-F238E27FC236}">
                <a16:creationId xmlns:a16="http://schemas.microsoft.com/office/drawing/2014/main" id="{7DD56DE0-2B55-4700-9DFB-9B3F61DC5ECD}"/>
              </a:ext>
            </a:extLst>
          </p:cNvPr>
          <p:cNvSpPr/>
          <p:nvPr/>
        </p:nvSpPr>
        <p:spPr bwMode="auto">
          <a:xfrm>
            <a:off x="3322001" y="3984391"/>
            <a:ext cx="2426286" cy="274628"/>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a:solidFill>
                  <a:schemeClr val="accent5"/>
                </a:solidFill>
              </a:rPr>
              <a:t>Node</a:t>
            </a:r>
          </a:p>
        </p:txBody>
      </p:sp>
      <p:sp>
        <p:nvSpPr>
          <p:cNvPr id="40" name="Rectangle 39">
            <a:extLst>
              <a:ext uri="{FF2B5EF4-FFF2-40B4-BE49-F238E27FC236}">
                <a16:creationId xmlns:a16="http://schemas.microsoft.com/office/drawing/2014/main" id="{1475AD03-842A-49AD-8691-DB8DA0B0D787}"/>
              </a:ext>
            </a:extLst>
          </p:cNvPr>
          <p:cNvSpPr/>
          <p:nvPr/>
        </p:nvSpPr>
        <p:spPr bwMode="auto">
          <a:xfrm>
            <a:off x="6108663" y="3978974"/>
            <a:ext cx="2426286" cy="274628"/>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a:solidFill>
                  <a:schemeClr val="accent5"/>
                </a:solidFill>
              </a:rPr>
              <a:t>Node</a:t>
            </a:r>
          </a:p>
        </p:txBody>
      </p:sp>
      <p:sp>
        <p:nvSpPr>
          <p:cNvPr id="42" name="Rectangle 41">
            <a:extLst>
              <a:ext uri="{FF2B5EF4-FFF2-40B4-BE49-F238E27FC236}">
                <a16:creationId xmlns:a16="http://schemas.microsoft.com/office/drawing/2014/main" id="{DFEB7BDD-C81D-42F5-8923-43F00EE79214}"/>
              </a:ext>
            </a:extLst>
          </p:cNvPr>
          <p:cNvSpPr/>
          <p:nvPr/>
        </p:nvSpPr>
        <p:spPr bwMode="auto">
          <a:xfrm>
            <a:off x="8981634" y="3961622"/>
            <a:ext cx="2426286" cy="274628"/>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a:solidFill>
                  <a:schemeClr val="accent5"/>
                </a:solidFill>
              </a:rPr>
              <a:t>Node</a:t>
            </a:r>
          </a:p>
        </p:txBody>
      </p:sp>
    </p:spTree>
    <p:extLst>
      <p:ext uri="{BB962C8B-B14F-4D97-AF65-F5344CB8AC3E}">
        <p14:creationId xmlns:p14="http://schemas.microsoft.com/office/powerpoint/2010/main" val="489688679"/>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Rectangle 98">
            <a:hlinkClick r:id="rId3" action="ppaction://hlinksldjump"/>
            <a:extLst>
              <a:ext uri="{FF2B5EF4-FFF2-40B4-BE49-F238E27FC236}">
                <a16:creationId xmlns:a16="http://schemas.microsoft.com/office/drawing/2014/main" id="{F97204A8-E435-4990-BB05-43C50ED974D7}"/>
              </a:ext>
            </a:extLst>
          </p:cNvPr>
          <p:cNvSpPr/>
          <p:nvPr/>
        </p:nvSpPr>
        <p:spPr bwMode="auto">
          <a:xfrm>
            <a:off x="265618" y="202741"/>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818223" y="505538"/>
            <a:ext cx="8647214" cy="854371"/>
          </a:xfrm>
        </p:spPr>
        <p:txBody>
          <a:bodyPr/>
          <a:lstStyle/>
          <a:p>
            <a:pPr algn="ctr"/>
            <a:r>
              <a:rPr lang="en-US" sz="4705">
                <a:solidFill>
                  <a:schemeClr val="tx1"/>
                </a:solidFill>
              </a:rPr>
              <a:t>Azure Kubernetes Service (AKS)</a:t>
            </a:r>
          </a:p>
        </p:txBody>
      </p:sp>
      <p:sp>
        <p:nvSpPr>
          <p:cNvPr id="4" name="TextBox 3">
            <a:extLst>
              <a:ext uri="{FF2B5EF4-FFF2-40B4-BE49-F238E27FC236}">
                <a16:creationId xmlns:a16="http://schemas.microsoft.com/office/drawing/2014/main" id="{40EC4DB3-70CC-4163-8738-B44091FED9B1}"/>
              </a:ext>
            </a:extLst>
          </p:cNvPr>
          <p:cNvSpPr txBox="1"/>
          <p:nvPr/>
        </p:nvSpPr>
        <p:spPr>
          <a:xfrm>
            <a:off x="3648570" y="1302410"/>
            <a:ext cx="6986510" cy="651728"/>
          </a:xfrm>
          <a:prstGeom prst="rect">
            <a:avLst/>
          </a:prstGeom>
          <a:noFill/>
        </p:spPr>
        <p:txBody>
          <a:bodyPr wrap="square" lIns="143428" tIns="143428" rIns="143428" bIns="143428" rtlCol="0">
            <a:spAutoFit/>
          </a:bodyPr>
          <a:lstStyle/>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2353" b="0" i="0" u="none" strike="noStrike" kern="1200" cap="none" spc="0" normalizeH="0" baseline="0" noProof="0">
                <a:ln>
                  <a:noFill/>
                </a:ln>
                <a:solidFill>
                  <a:srgbClr val="0072C6"/>
                </a:solidFill>
                <a:effectLst/>
                <a:uLnTx/>
                <a:uFillTx/>
                <a:latin typeface="Segoe UI"/>
                <a:ea typeface="+mn-ea"/>
                <a:cs typeface="Segoe UI Semibold" panose="020B0702040204020203" pitchFamily="34" charset="0"/>
              </a:rPr>
              <a:t>Get started easily </a:t>
            </a:r>
          </a:p>
        </p:txBody>
      </p:sp>
      <p:sp>
        <p:nvSpPr>
          <p:cNvPr id="55" name="Text Placeholder 2">
            <a:extLst>
              <a:ext uri="{FF2B5EF4-FFF2-40B4-BE49-F238E27FC236}">
                <a16:creationId xmlns:a16="http://schemas.microsoft.com/office/drawing/2014/main" id="{1C878180-43A7-44D3-8C99-957A2320A9F7}"/>
              </a:ext>
            </a:extLst>
          </p:cNvPr>
          <p:cNvSpPr txBox="1">
            <a:spLocks/>
          </p:cNvSpPr>
          <p:nvPr/>
        </p:nvSpPr>
        <p:spPr>
          <a:xfrm>
            <a:off x="2851945" y="2159082"/>
            <a:ext cx="8579768" cy="4071991"/>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 typeface="Arial" pitchFamily="34" charset="0"/>
              <a:buNone/>
              <a:tabLst/>
              <a:defRPr/>
            </a:pPr>
            <a:r>
              <a:rPr kumimoji="0" lang="en-US" sz="1568" b="1" i="0" u="none" strike="noStrike" kern="1200" cap="none" spc="0" normalizeH="0" baseline="0" noProof="0" dirty="0">
                <a:ln>
                  <a:noFill/>
                </a:ln>
                <a:solidFill>
                  <a:srgbClr val="0072C6"/>
                </a:solidFill>
                <a:effectLst/>
                <a:uLnTx/>
                <a:uFillTx/>
                <a:latin typeface="Consolas" charset="0"/>
                <a:ea typeface="+mn-ea"/>
                <a:cs typeface="+mn-cs"/>
              </a:rPr>
              <a:t>$ </a:t>
            </a:r>
            <a:r>
              <a:rPr kumimoji="0" lang="en-US" sz="1568" b="1" i="0" u="none" strike="noStrike" kern="1200" cap="none" spc="0" normalizeH="0" baseline="0" noProof="0" dirty="0" err="1">
                <a:ln>
                  <a:noFill/>
                </a:ln>
                <a:solidFill>
                  <a:srgbClr val="0072C6"/>
                </a:solidFill>
                <a:effectLst/>
                <a:uLnTx/>
                <a:uFillTx/>
                <a:latin typeface="Consolas" charset="0"/>
                <a:ea typeface="+mn-ea"/>
                <a:cs typeface="+mn-cs"/>
              </a:rPr>
              <a:t>az</a:t>
            </a:r>
            <a:r>
              <a:rPr kumimoji="0" lang="en-US" sz="1568" b="1" i="0" u="none" strike="noStrike" kern="1200" cap="none" spc="0" normalizeH="0" baseline="0" noProof="0" dirty="0">
                <a:ln>
                  <a:noFill/>
                </a:ln>
                <a:solidFill>
                  <a:srgbClr val="0072C6"/>
                </a:solidFill>
                <a:effectLst/>
                <a:uLnTx/>
                <a:uFillTx/>
                <a:latin typeface="Consolas" charset="0"/>
                <a:ea typeface="+mn-ea"/>
                <a:cs typeface="+mn-cs"/>
              </a:rPr>
              <a:t> </a:t>
            </a:r>
            <a:r>
              <a:rPr kumimoji="0" lang="en-US" sz="1568" b="1" i="0" u="none" strike="noStrike" kern="1200" cap="none" spc="0" normalizeH="0" baseline="0" noProof="0" dirty="0" err="1">
                <a:ln>
                  <a:noFill/>
                </a:ln>
                <a:solidFill>
                  <a:srgbClr val="0072C6"/>
                </a:solidFill>
                <a:effectLst/>
                <a:uLnTx/>
                <a:uFillTx/>
                <a:latin typeface="Consolas" charset="0"/>
                <a:ea typeface="Consolas" charset="0"/>
                <a:cs typeface="Consolas" charset="0"/>
              </a:rPr>
              <a:t>aks</a:t>
            </a:r>
            <a:r>
              <a:rPr kumimoji="0" lang="en-US" sz="1568" b="1" i="0" u="none" strike="noStrike" kern="1200" cap="none" spc="0" normalizeH="0" baseline="0" noProof="0" dirty="0">
                <a:ln>
                  <a:noFill/>
                </a:ln>
                <a:solidFill>
                  <a:srgbClr val="0072C6"/>
                </a:solidFill>
                <a:effectLst/>
                <a:uLnTx/>
                <a:uFillTx/>
                <a:latin typeface="Consolas" charset="0"/>
                <a:ea typeface="Consolas" charset="0"/>
                <a:cs typeface="Consolas" charset="0"/>
              </a:rPr>
              <a:t> create</a:t>
            </a:r>
            <a:r>
              <a:rPr kumimoji="0" lang="en-US" sz="1568" b="0" i="0" u="none" strike="noStrike" kern="1200" cap="none" spc="0" normalizeH="0" baseline="0" noProof="0" dirty="0">
                <a:ln>
                  <a:noFill/>
                </a:ln>
                <a:solidFill>
                  <a:srgbClr val="0072C6"/>
                </a:solidFill>
                <a:effectLst/>
                <a:uLnTx/>
                <a:uFillTx/>
                <a:latin typeface="Consolas" charset="0"/>
                <a:ea typeface="Consolas" charset="0"/>
                <a:cs typeface="Consolas" charset="0"/>
              </a:rPr>
              <a:t> </a:t>
            </a:r>
            <a:r>
              <a:rPr kumimoji="0" lang="en-U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charset="0"/>
                <a:ea typeface="Consolas" charset="0"/>
                <a:cs typeface="Consolas" charset="0"/>
              </a:rPr>
              <a:t>-g </a:t>
            </a:r>
            <a:r>
              <a:rPr kumimoji="0" lang="en-US" sz="1568" b="0" i="0" u="none" strike="noStrike" kern="1200" cap="none" spc="0" normalizeH="0" baseline="0" noProof="0" dirty="0" err="1">
                <a:ln>
                  <a:noFill/>
                </a:ln>
                <a:gradFill>
                  <a:gsLst>
                    <a:gs pos="1250">
                      <a:srgbClr val="505050"/>
                    </a:gs>
                    <a:gs pos="100000">
                      <a:srgbClr val="505050"/>
                    </a:gs>
                  </a:gsLst>
                  <a:lin ang="5400000" scaled="0"/>
                </a:gradFill>
                <a:effectLst/>
                <a:uLnTx/>
                <a:uFillTx/>
                <a:latin typeface="Consolas" charset="0"/>
                <a:ea typeface="Consolas" charset="0"/>
                <a:cs typeface="Consolas" charset="0"/>
              </a:rPr>
              <a:t>myResourceGroup</a:t>
            </a:r>
            <a:r>
              <a:rPr kumimoji="0" lang="en-U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charset="0"/>
                <a:ea typeface="Consolas" charset="0"/>
                <a:cs typeface="Consolas" charset="0"/>
              </a:rPr>
              <a:t> -n </a:t>
            </a:r>
            <a:r>
              <a:rPr kumimoji="0" lang="en-US" sz="1568" b="0" i="0" u="none" strike="noStrike" kern="1200" cap="none" spc="0" normalizeH="0" baseline="0" noProof="0" dirty="0" err="1">
                <a:ln>
                  <a:noFill/>
                </a:ln>
                <a:gradFill>
                  <a:gsLst>
                    <a:gs pos="1250">
                      <a:srgbClr val="505050"/>
                    </a:gs>
                    <a:gs pos="100000">
                      <a:srgbClr val="505050"/>
                    </a:gs>
                  </a:gsLst>
                  <a:lin ang="5400000" scaled="0"/>
                </a:gradFill>
                <a:effectLst/>
                <a:uLnTx/>
                <a:uFillTx/>
                <a:latin typeface="Consolas" charset="0"/>
                <a:ea typeface="Consolas" charset="0"/>
                <a:cs typeface="Consolas" charset="0"/>
              </a:rPr>
              <a:t>myCluster</a:t>
            </a:r>
            <a:r>
              <a:rPr kumimoji="0" lang="en-U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charset="0"/>
                <a:ea typeface="Consolas" charset="0"/>
                <a:cs typeface="Consolas" charset="0"/>
              </a:rPr>
              <a:t> --generate-</a:t>
            </a:r>
            <a:r>
              <a:rPr kumimoji="0" lang="en-US" sz="1568" b="0" i="0" u="none" strike="noStrike" kern="1200" cap="none" spc="0" normalizeH="0" baseline="0" noProof="0" dirty="0" err="1">
                <a:ln>
                  <a:noFill/>
                </a:ln>
                <a:gradFill>
                  <a:gsLst>
                    <a:gs pos="1250">
                      <a:srgbClr val="505050"/>
                    </a:gs>
                    <a:gs pos="100000">
                      <a:srgbClr val="505050"/>
                    </a:gs>
                  </a:gsLst>
                  <a:lin ang="5400000" scaled="0"/>
                </a:gradFill>
                <a:effectLst/>
                <a:uLnTx/>
                <a:uFillTx/>
                <a:latin typeface="Consolas" charset="0"/>
                <a:ea typeface="Consolas" charset="0"/>
                <a:cs typeface="Consolas" charset="0"/>
              </a:rPr>
              <a:t>ssh</a:t>
            </a:r>
            <a:r>
              <a:rPr kumimoji="0" lang="en-U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charset="0"/>
                <a:ea typeface="Consolas" charset="0"/>
                <a:cs typeface="Consolas" charset="0"/>
              </a:rPr>
              <a:t>-keys</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charset="0"/>
                <a:ea typeface="Consolas" charset="0"/>
                <a:cs typeface="Consolas" charset="0"/>
              </a:rPr>
              <a:t>\ Running ..</a:t>
            </a:r>
          </a:p>
          <a:p>
            <a:pPr marL="0" marR="0" lvl="0" indent="0" algn="l" defTabSz="896386" rtl="0" eaLnBrk="1" fontAlgn="auto" latinLnBrk="0" hangingPunct="1">
              <a:lnSpc>
                <a:spcPct val="100000"/>
              </a:lnSpc>
              <a:spcBef>
                <a:spcPts val="0"/>
              </a:spcBef>
              <a:spcAft>
                <a:spcPts val="0"/>
              </a:spcAft>
              <a:buClrTx/>
              <a:buSzTx/>
              <a:buFont typeface="Arial" pitchFamily="34" charset="0"/>
              <a:buNone/>
              <a:tabLst/>
              <a:defRPr/>
            </a:pPr>
            <a:endParaRPr kumimoji="0" lang="en-U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charset="0"/>
              <a:ea typeface="Consolas" charset="0"/>
              <a:cs typeface="Consolas" charset="0"/>
            </a:endParaRPr>
          </a:p>
          <a:p>
            <a:pPr marL="0" marR="0" lvl="0" indent="0" algn="l" defTabSz="896386" rtl="0" eaLnBrk="1" fontAlgn="auto" latinLnBrk="0" hangingPunct="1">
              <a:lnSpc>
                <a:spcPct val="100000"/>
              </a:lnSpc>
              <a:spcBef>
                <a:spcPts val="0"/>
              </a:spcBef>
              <a:spcAft>
                <a:spcPts val="0"/>
              </a:spcAft>
              <a:buClrTx/>
              <a:buSzTx/>
              <a:buFont typeface="Arial" pitchFamily="34" charset="0"/>
              <a:buNone/>
              <a:tabLst/>
              <a:defRPr/>
            </a:pPr>
            <a:r>
              <a:rPr kumimoji="0" lang="mr-IN" sz="1568" b="1" i="0" u="none" strike="noStrike" kern="1200" cap="none" spc="0" normalizeH="0" baseline="0" noProof="0" dirty="0">
                <a:ln>
                  <a:noFill/>
                </a:ln>
                <a:solidFill>
                  <a:srgbClr val="0072C6"/>
                </a:solidFill>
                <a:effectLst/>
                <a:uLnTx/>
                <a:uFillTx/>
                <a:latin typeface="Consolas" charset="0"/>
                <a:ea typeface="+mn-ea"/>
                <a:cs typeface="+mn-cs"/>
              </a:rPr>
              <a:t>$ </a:t>
            </a:r>
            <a:r>
              <a:rPr kumimoji="0" lang="en-US" sz="1568" b="1" i="0" u="none" strike="noStrike" kern="1200" cap="none" spc="0" normalizeH="0" baseline="0" noProof="0" dirty="0" err="1">
                <a:ln>
                  <a:noFill/>
                </a:ln>
                <a:solidFill>
                  <a:srgbClr val="0072C6"/>
                </a:solidFill>
                <a:effectLst/>
                <a:uLnTx/>
                <a:uFillTx/>
                <a:latin typeface="Consolas" charset="0"/>
                <a:ea typeface="+mn-ea"/>
                <a:cs typeface="+mn-cs"/>
              </a:rPr>
              <a:t>az</a:t>
            </a:r>
            <a:r>
              <a:rPr kumimoji="0" lang="en-US" sz="1568" b="1" i="0" u="none" strike="noStrike" kern="1200" cap="none" spc="0" normalizeH="0" baseline="0" noProof="0" dirty="0">
                <a:ln>
                  <a:noFill/>
                </a:ln>
                <a:solidFill>
                  <a:srgbClr val="0072C6"/>
                </a:solidFill>
                <a:effectLst/>
                <a:uLnTx/>
                <a:uFillTx/>
                <a:latin typeface="Consolas" charset="0"/>
                <a:ea typeface="+mn-ea"/>
                <a:cs typeface="+mn-cs"/>
              </a:rPr>
              <a:t> </a:t>
            </a:r>
            <a:r>
              <a:rPr kumimoji="0" lang="en-US" sz="1568" b="1" i="0" u="none" strike="noStrike" kern="1200" cap="none" spc="0" normalizeH="0" baseline="0" noProof="0" dirty="0" err="1">
                <a:ln>
                  <a:noFill/>
                </a:ln>
                <a:solidFill>
                  <a:srgbClr val="0072C6"/>
                </a:solidFill>
                <a:effectLst/>
                <a:uLnTx/>
                <a:uFillTx/>
                <a:latin typeface="Consolas" charset="0"/>
                <a:ea typeface="+mn-ea"/>
                <a:cs typeface="+mn-cs"/>
              </a:rPr>
              <a:t>aks</a:t>
            </a:r>
            <a:r>
              <a:rPr kumimoji="0" lang="en-US" sz="1568" b="1" i="0" u="none" strike="noStrike" kern="1200" cap="none" spc="0" normalizeH="0" baseline="0" noProof="0" dirty="0">
                <a:ln>
                  <a:noFill/>
                </a:ln>
                <a:solidFill>
                  <a:srgbClr val="0072C6"/>
                </a:solidFill>
                <a:effectLst/>
                <a:uLnTx/>
                <a:uFillTx/>
                <a:latin typeface="Consolas" charset="0"/>
                <a:ea typeface="+mn-ea"/>
                <a:cs typeface="+mn-cs"/>
              </a:rPr>
              <a:t> install-cli</a:t>
            </a:r>
          </a:p>
          <a:p>
            <a:pPr marL="0" marR="0" lvl="0" indent="0" algn="l" defTabSz="896386" rtl="0" eaLnBrk="1" fontAlgn="auto" latinLnBrk="0" hangingPunct="1">
              <a:lnSpc>
                <a:spcPct val="100000"/>
              </a:lnSpc>
              <a:spcBef>
                <a:spcPts val="0"/>
              </a:spcBef>
              <a:spcAft>
                <a:spcPts val="0"/>
              </a:spcAft>
              <a:buClrTx/>
              <a:buSzTx/>
              <a:buFont typeface="Arial" pitchFamily="34" charset="0"/>
              <a:buNone/>
              <a:tabLst/>
              <a:defRPr/>
            </a:pPr>
            <a:r>
              <a:rPr kumimoji="0" lang="en-U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charset="0"/>
                <a:ea typeface="Consolas" charset="0"/>
                <a:cs typeface="Consolas" charset="0"/>
              </a:rPr>
              <a:t>Downloading client to /</a:t>
            </a:r>
            <a:r>
              <a:rPr kumimoji="0" lang="en-US" sz="1568" b="0" i="0" u="none" strike="noStrike" kern="1200" cap="none" spc="0" normalizeH="0" baseline="0" noProof="0" dirty="0" err="1">
                <a:ln>
                  <a:noFill/>
                </a:ln>
                <a:gradFill>
                  <a:gsLst>
                    <a:gs pos="1250">
                      <a:srgbClr val="505050"/>
                    </a:gs>
                    <a:gs pos="100000">
                      <a:srgbClr val="505050"/>
                    </a:gs>
                  </a:gsLst>
                  <a:lin ang="5400000" scaled="0"/>
                </a:gradFill>
                <a:effectLst/>
                <a:uLnTx/>
                <a:uFillTx/>
                <a:latin typeface="Consolas" charset="0"/>
                <a:ea typeface="Consolas" charset="0"/>
                <a:cs typeface="Consolas" charset="0"/>
              </a:rPr>
              <a:t>usr</a:t>
            </a:r>
            <a:r>
              <a:rPr kumimoji="0" lang="en-U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charset="0"/>
                <a:ea typeface="Consolas" charset="0"/>
                <a:cs typeface="Consolas" charset="0"/>
              </a:rPr>
              <a:t>/local/bin/</a:t>
            </a:r>
            <a:r>
              <a:rPr kumimoji="0" lang="en-US" sz="1568" b="0" i="0" u="none" strike="noStrike" kern="1200" cap="none" spc="0" normalizeH="0" baseline="0" noProof="0" dirty="0" err="1">
                <a:ln>
                  <a:noFill/>
                </a:ln>
                <a:gradFill>
                  <a:gsLst>
                    <a:gs pos="1250">
                      <a:srgbClr val="505050"/>
                    </a:gs>
                    <a:gs pos="100000">
                      <a:srgbClr val="505050"/>
                    </a:gs>
                  </a:gsLst>
                  <a:lin ang="5400000" scaled="0"/>
                </a:gradFill>
                <a:effectLst/>
                <a:uLnTx/>
                <a:uFillTx/>
                <a:latin typeface="Consolas" charset="0"/>
                <a:ea typeface="Consolas" charset="0"/>
                <a:cs typeface="Consolas" charset="0"/>
              </a:rPr>
              <a:t>kubectl</a:t>
            </a:r>
            <a:r>
              <a:rPr kumimoji="0" lang="en-U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charset="0"/>
                <a:ea typeface="Consolas" charset="0"/>
                <a:cs typeface="Consolas" charset="0"/>
              </a:rPr>
              <a:t> ..</a:t>
            </a:r>
          </a:p>
          <a:p>
            <a:pPr marL="0" marR="0" lvl="0" indent="0" algn="l" defTabSz="896386" rtl="0" eaLnBrk="1" fontAlgn="auto" latinLnBrk="0" hangingPunct="1">
              <a:lnSpc>
                <a:spcPct val="100000"/>
              </a:lnSpc>
              <a:spcBef>
                <a:spcPts val="0"/>
              </a:spcBef>
              <a:spcAft>
                <a:spcPts val="0"/>
              </a:spcAft>
              <a:buClrTx/>
              <a:buSzTx/>
              <a:buFont typeface="Arial" pitchFamily="34" charset="0"/>
              <a:buNone/>
              <a:tabLst/>
              <a:defRPr/>
            </a:pPr>
            <a:endParaRPr kumimoji="0" lang="en-US" sz="1176"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charset="0"/>
              <a:ea typeface="Consolas" charset="0"/>
              <a:cs typeface="Consolas" charset="0"/>
            </a:endParaRP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1568" b="1" i="0" u="none" strike="noStrike" kern="1200" cap="none" spc="0" normalizeH="0" baseline="0" noProof="0" dirty="0">
                <a:ln>
                  <a:noFill/>
                </a:ln>
                <a:solidFill>
                  <a:srgbClr val="0072C6"/>
                </a:solidFill>
                <a:effectLst/>
                <a:uLnTx/>
                <a:uFillTx/>
                <a:latin typeface="Consolas" charset="0"/>
                <a:ea typeface="+mn-ea"/>
                <a:cs typeface="+mn-cs"/>
              </a:rPr>
              <a:t>$ </a:t>
            </a:r>
            <a:r>
              <a:rPr kumimoji="0" lang="en-US" sz="1568" b="1" i="0" u="none" strike="noStrike" kern="1200" cap="none" spc="0" normalizeH="0" baseline="0" noProof="0" dirty="0" err="1">
                <a:ln>
                  <a:noFill/>
                </a:ln>
                <a:solidFill>
                  <a:srgbClr val="0072C6"/>
                </a:solidFill>
                <a:effectLst/>
                <a:uLnTx/>
                <a:uFillTx/>
                <a:latin typeface="Consolas" charset="0"/>
                <a:ea typeface="+mn-ea"/>
                <a:cs typeface="+mn-cs"/>
              </a:rPr>
              <a:t>az</a:t>
            </a:r>
            <a:r>
              <a:rPr kumimoji="0" lang="en-US" sz="1568" b="1" i="0" u="none" strike="noStrike" kern="1200" cap="none" spc="0" normalizeH="0" baseline="0" noProof="0" dirty="0">
                <a:ln>
                  <a:noFill/>
                </a:ln>
                <a:solidFill>
                  <a:srgbClr val="0072C6"/>
                </a:solidFill>
                <a:effectLst/>
                <a:uLnTx/>
                <a:uFillTx/>
                <a:latin typeface="Consolas" charset="0"/>
                <a:ea typeface="+mn-ea"/>
                <a:cs typeface="+mn-cs"/>
              </a:rPr>
              <a:t> </a:t>
            </a:r>
            <a:r>
              <a:rPr kumimoji="0" lang="en-US" sz="1568" b="1" i="0" u="none" strike="noStrike" kern="1200" cap="none" spc="0" normalizeH="0" baseline="0" noProof="0" dirty="0" err="1">
                <a:ln>
                  <a:noFill/>
                </a:ln>
                <a:solidFill>
                  <a:srgbClr val="0072C6"/>
                </a:solidFill>
                <a:effectLst/>
                <a:uLnTx/>
                <a:uFillTx/>
                <a:latin typeface="Consolas" charset="0"/>
                <a:ea typeface="+mn-ea"/>
                <a:cs typeface="+mn-cs"/>
              </a:rPr>
              <a:t>aks</a:t>
            </a:r>
            <a:r>
              <a:rPr kumimoji="0" lang="en-US" sz="1568" b="1" i="0" u="none" strike="noStrike" kern="1200" cap="none" spc="0" normalizeH="0" baseline="0" noProof="0" dirty="0">
                <a:ln>
                  <a:noFill/>
                </a:ln>
                <a:solidFill>
                  <a:srgbClr val="0072C6"/>
                </a:solidFill>
                <a:effectLst/>
                <a:uLnTx/>
                <a:uFillTx/>
                <a:latin typeface="Consolas" charset="0"/>
                <a:ea typeface="+mn-ea"/>
                <a:cs typeface="+mn-cs"/>
              </a:rPr>
              <a:t> get-credentials </a:t>
            </a:r>
            <a:r>
              <a:rPr kumimoji="0" lang="en-U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charset="0"/>
                <a:ea typeface="Consolas" charset="0"/>
                <a:cs typeface="Consolas" charset="0"/>
              </a:rPr>
              <a:t>-g </a:t>
            </a:r>
            <a:r>
              <a:rPr kumimoji="0" lang="en-US" sz="1568" b="0" i="0" u="none" strike="noStrike" kern="1200" cap="none" spc="0" normalizeH="0" baseline="0" noProof="0" dirty="0" err="1">
                <a:ln>
                  <a:noFill/>
                </a:ln>
                <a:gradFill>
                  <a:gsLst>
                    <a:gs pos="1250">
                      <a:srgbClr val="505050"/>
                    </a:gs>
                    <a:gs pos="100000">
                      <a:srgbClr val="505050"/>
                    </a:gs>
                  </a:gsLst>
                  <a:lin ang="5400000" scaled="0"/>
                </a:gradFill>
                <a:effectLst/>
                <a:uLnTx/>
                <a:uFillTx/>
                <a:latin typeface="Consolas" charset="0"/>
                <a:ea typeface="Consolas" charset="0"/>
                <a:cs typeface="Consolas" charset="0"/>
              </a:rPr>
              <a:t>myResourceGroup</a:t>
            </a:r>
            <a:r>
              <a:rPr kumimoji="0" lang="en-U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charset="0"/>
                <a:ea typeface="Consolas" charset="0"/>
                <a:cs typeface="Consolas" charset="0"/>
              </a:rPr>
              <a:t> -n </a:t>
            </a:r>
            <a:r>
              <a:rPr kumimoji="0" lang="en-US" sz="1568" b="0" i="0" u="none" strike="noStrike" kern="1200" cap="none" spc="0" normalizeH="0" baseline="0" noProof="0" dirty="0" err="1">
                <a:ln>
                  <a:noFill/>
                </a:ln>
                <a:gradFill>
                  <a:gsLst>
                    <a:gs pos="1250">
                      <a:srgbClr val="505050"/>
                    </a:gs>
                    <a:gs pos="100000">
                      <a:srgbClr val="505050"/>
                    </a:gs>
                  </a:gsLst>
                  <a:lin ang="5400000" scaled="0"/>
                </a:gradFill>
                <a:effectLst/>
                <a:uLnTx/>
                <a:uFillTx/>
                <a:latin typeface="Consolas" charset="0"/>
                <a:ea typeface="Consolas" charset="0"/>
                <a:cs typeface="Consolas" charset="0"/>
              </a:rPr>
              <a:t>myCluster</a:t>
            </a:r>
            <a:r>
              <a:rPr kumimoji="0" lang="en-U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charset="0"/>
                <a:ea typeface="Consolas" charset="0"/>
                <a:cs typeface="Consolas" charset="0"/>
              </a:rPr>
              <a:t> </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charset="0"/>
                <a:ea typeface="Consolas" charset="0"/>
                <a:cs typeface="Consolas" charset="0"/>
              </a:rPr>
              <a:t>Merged "</a:t>
            </a:r>
            <a:r>
              <a:rPr kumimoji="0" lang="en-US" sz="1568" b="0" i="0" u="none" strike="noStrike" kern="1200" cap="none" spc="0" normalizeH="0" baseline="0" noProof="0" dirty="0" err="1">
                <a:ln>
                  <a:noFill/>
                </a:ln>
                <a:gradFill>
                  <a:gsLst>
                    <a:gs pos="1250">
                      <a:srgbClr val="505050"/>
                    </a:gs>
                    <a:gs pos="100000">
                      <a:srgbClr val="505050"/>
                    </a:gs>
                  </a:gsLst>
                  <a:lin ang="5400000" scaled="0"/>
                </a:gradFill>
                <a:effectLst/>
                <a:uLnTx/>
                <a:uFillTx/>
                <a:latin typeface="Consolas" charset="0"/>
                <a:ea typeface="Consolas" charset="0"/>
                <a:cs typeface="Consolas" charset="0"/>
              </a:rPr>
              <a:t>myCluster</a:t>
            </a:r>
            <a:r>
              <a:rPr kumimoji="0" lang="en-U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charset="0"/>
                <a:ea typeface="Consolas" charset="0"/>
                <a:cs typeface="Consolas" charset="0"/>
              </a:rPr>
              <a:t>" as current context ..</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endParaRPr kumimoji="0" lang="en-U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charset="0"/>
              <a:ea typeface="Consolas" charset="0"/>
              <a:cs typeface="Consolas" charset="0"/>
            </a:endParaRPr>
          </a:p>
          <a:p>
            <a:pPr marL="0" marR="0" lvl="0" indent="0" algn="l" defTabSz="896386" rtl="0" eaLnBrk="1" fontAlgn="auto" latinLnBrk="0" hangingPunct="1">
              <a:lnSpc>
                <a:spcPct val="100000"/>
              </a:lnSpc>
              <a:spcBef>
                <a:spcPts val="0"/>
              </a:spcBef>
              <a:spcAft>
                <a:spcPts val="0"/>
              </a:spcAft>
              <a:buClrTx/>
              <a:buSzTx/>
              <a:buFont typeface="Arial" pitchFamily="34" charset="0"/>
              <a:buNone/>
              <a:tabLst/>
              <a:defRPr/>
            </a:pPr>
            <a:r>
              <a:rPr kumimoji="0" lang="en-US" sz="1568" b="1" i="0" u="none" strike="noStrike" kern="1200" cap="none" spc="0" normalizeH="0" baseline="0" noProof="0" dirty="0">
                <a:ln>
                  <a:noFill/>
                </a:ln>
                <a:solidFill>
                  <a:srgbClr val="0072C6"/>
                </a:solidFill>
                <a:effectLst/>
                <a:uLnTx/>
                <a:uFillTx/>
                <a:latin typeface="Consolas" charset="0"/>
                <a:ea typeface="+mn-ea"/>
                <a:cs typeface="+mn-cs"/>
              </a:rPr>
              <a:t>$ </a:t>
            </a:r>
            <a:r>
              <a:rPr kumimoji="0" lang="en-US" sz="1568" b="1" i="0" u="none" strike="noStrike" kern="1200" cap="none" spc="0" normalizeH="0" baseline="0" noProof="0" dirty="0" err="1">
                <a:ln>
                  <a:noFill/>
                </a:ln>
                <a:solidFill>
                  <a:srgbClr val="0072C6"/>
                </a:solidFill>
                <a:effectLst/>
                <a:uLnTx/>
                <a:uFillTx/>
                <a:latin typeface="Consolas" charset="0"/>
                <a:ea typeface="+mn-ea"/>
                <a:cs typeface="+mn-cs"/>
              </a:rPr>
              <a:t>kubectl</a:t>
            </a:r>
            <a:r>
              <a:rPr kumimoji="0" lang="en-US" sz="1568" b="1" i="0" u="none" strike="noStrike" kern="1200" cap="none" spc="0" normalizeH="0" baseline="0" noProof="0" dirty="0">
                <a:ln>
                  <a:noFill/>
                </a:ln>
                <a:solidFill>
                  <a:srgbClr val="0072C6"/>
                </a:solidFill>
                <a:effectLst/>
                <a:uLnTx/>
                <a:uFillTx/>
                <a:latin typeface="Consolas" charset="0"/>
                <a:ea typeface="+mn-ea"/>
                <a:cs typeface="+mn-cs"/>
              </a:rPr>
              <a:t> get nodes</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is-I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charset="0"/>
                <a:ea typeface="Consolas" charset="0"/>
                <a:cs typeface="Consolas" charset="0"/>
              </a:rPr>
              <a:t>NAME                       STATUS    AGE       VERSION</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is-I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charset="0"/>
                <a:ea typeface="Consolas" charset="0"/>
                <a:cs typeface="Consolas" charset="0"/>
              </a:rPr>
              <a:t>aks-mycluster-36851231-0   Ready     4m        v1.8.1</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is-I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charset="0"/>
                <a:ea typeface="Consolas" charset="0"/>
                <a:cs typeface="Consolas" charset="0"/>
              </a:rPr>
              <a:t>aks-mycluster-36851231-1   Ready     4m        v1.8.1</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is-I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charset="0"/>
                <a:ea typeface="Consolas" charset="0"/>
                <a:cs typeface="Consolas" charset="0"/>
              </a:rPr>
              <a:t>aks-mycluster-36851231-2   Ready     4m        v1.8.1</a:t>
            </a:r>
          </a:p>
        </p:txBody>
      </p:sp>
      <p:cxnSp>
        <p:nvCxnSpPr>
          <p:cNvPr id="23" name="Straight Connector 22">
            <a:extLst>
              <a:ext uri="{FF2B5EF4-FFF2-40B4-BE49-F238E27FC236}">
                <a16:creationId xmlns:a16="http://schemas.microsoft.com/office/drawing/2014/main" id="{4CB9258B-BC3F-42DE-BD46-A07B231B3F72}"/>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4" name="Rectangle: Rounded Corners 23">
            <a:extLst>
              <a:ext uri="{FF2B5EF4-FFF2-40B4-BE49-F238E27FC236}">
                <a16:creationId xmlns:a16="http://schemas.microsoft.com/office/drawing/2014/main" id="{DAD1B193-FC6E-44E6-8C1F-E7DB437316F7}"/>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a:ln>
                  <a:noFill/>
                </a:ln>
                <a:solidFill>
                  <a:srgbClr val="0072C6"/>
                </a:solidFill>
                <a:effectLst/>
                <a:uLnTx/>
                <a:uFillTx/>
                <a:latin typeface="Segoe UI Semibold" panose="020B0702040204020203" pitchFamily="34" charset="0"/>
                <a:ea typeface="+mn-ea"/>
                <a:cs typeface="Segoe UI Semibold" panose="020B0702040204020203" pitchFamily="34" charset="0"/>
              </a:rPr>
              <a:t>Azure Kubernetes Service (AKS)</a:t>
            </a:r>
          </a:p>
        </p:txBody>
      </p:sp>
      <p:grpSp>
        <p:nvGrpSpPr>
          <p:cNvPr id="43" name="Group 42">
            <a:extLst>
              <a:ext uri="{FF2B5EF4-FFF2-40B4-BE49-F238E27FC236}">
                <a16:creationId xmlns:a16="http://schemas.microsoft.com/office/drawing/2014/main" id="{CF59D3E3-E52C-4C64-B248-BD10023BB936}"/>
              </a:ext>
            </a:extLst>
          </p:cNvPr>
          <p:cNvGrpSpPr/>
          <p:nvPr/>
        </p:nvGrpSpPr>
        <p:grpSpPr>
          <a:xfrm>
            <a:off x="771839" y="376707"/>
            <a:ext cx="547979" cy="528905"/>
            <a:chOff x="2368476" y="589018"/>
            <a:chExt cx="1012508" cy="977265"/>
          </a:xfrm>
        </p:grpSpPr>
        <p:sp>
          <p:nvSpPr>
            <p:cNvPr id="44" name="Freeform: Shape 43">
              <a:extLst>
                <a:ext uri="{FF2B5EF4-FFF2-40B4-BE49-F238E27FC236}">
                  <a16:creationId xmlns:a16="http://schemas.microsoft.com/office/drawing/2014/main" id="{6FA9473E-6EB1-4F61-A007-8697B73402E1}"/>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45" name="Freeform: Shape 44">
              <a:extLst>
                <a:ext uri="{FF2B5EF4-FFF2-40B4-BE49-F238E27FC236}">
                  <a16:creationId xmlns:a16="http://schemas.microsoft.com/office/drawing/2014/main" id="{E32C07DB-54B8-47B0-9D08-CEE18D42D61E}"/>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46" name="Freeform: Shape 45">
              <a:extLst>
                <a:ext uri="{FF2B5EF4-FFF2-40B4-BE49-F238E27FC236}">
                  <a16:creationId xmlns:a16="http://schemas.microsoft.com/office/drawing/2014/main" id="{0B9F9C8A-7385-405E-99DE-D0422CA17A69}"/>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0" name="Freeform: Shape 49">
              <a:extLst>
                <a:ext uri="{FF2B5EF4-FFF2-40B4-BE49-F238E27FC236}">
                  <a16:creationId xmlns:a16="http://schemas.microsoft.com/office/drawing/2014/main" id="{B42C11F5-8450-4766-A75C-EFFF3A501A3F}"/>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1" name="Freeform: Shape 50">
              <a:extLst>
                <a:ext uri="{FF2B5EF4-FFF2-40B4-BE49-F238E27FC236}">
                  <a16:creationId xmlns:a16="http://schemas.microsoft.com/office/drawing/2014/main" id="{396985EB-4E33-470E-BD23-055D24C67F92}"/>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2" name="Freeform: Shape 51">
              <a:extLst>
                <a:ext uri="{FF2B5EF4-FFF2-40B4-BE49-F238E27FC236}">
                  <a16:creationId xmlns:a16="http://schemas.microsoft.com/office/drawing/2014/main" id="{5ED47564-3466-4A30-AF9E-C408A591120E}"/>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3" name="Freeform: Shape 52">
              <a:extLst>
                <a:ext uri="{FF2B5EF4-FFF2-40B4-BE49-F238E27FC236}">
                  <a16:creationId xmlns:a16="http://schemas.microsoft.com/office/drawing/2014/main" id="{405EDDBE-DA55-4BF0-82B9-358B7BDD82A2}"/>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4" name="Freeform: Shape 53">
              <a:extLst>
                <a:ext uri="{FF2B5EF4-FFF2-40B4-BE49-F238E27FC236}">
                  <a16:creationId xmlns:a16="http://schemas.microsoft.com/office/drawing/2014/main" id="{0E344C30-A40F-4303-A1DB-BB335E256435}"/>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6" name="Freeform: Shape 55">
              <a:extLst>
                <a:ext uri="{FF2B5EF4-FFF2-40B4-BE49-F238E27FC236}">
                  <a16:creationId xmlns:a16="http://schemas.microsoft.com/office/drawing/2014/main" id="{21E9A096-B7E6-432D-BF8C-057C361DF60F}"/>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7" name="Freeform: Shape 56">
              <a:extLst>
                <a:ext uri="{FF2B5EF4-FFF2-40B4-BE49-F238E27FC236}">
                  <a16:creationId xmlns:a16="http://schemas.microsoft.com/office/drawing/2014/main" id="{ED55FE4A-55EB-4043-ADAA-4C28C869B785}"/>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8" name="Freeform: Shape 57">
              <a:extLst>
                <a:ext uri="{FF2B5EF4-FFF2-40B4-BE49-F238E27FC236}">
                  <a16:creationId xmlns:a16="http://schemas.microsoft.com/office/drawing/2014/main" id="{FD4D251C-301B-4674-BA5C-D79EB1D06BC5}"/>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9" name="Freeform: Shape 58">
              <a:extLst>
                <a:ext uri="{FF2B5EF4-FFF2-40B4-BE49-F238E27FC236}">
                  <a16:creationId xmlns:a16="http://schemas.microsoft.com/office/drawing/2014/main" id="{818FD7BD-FD3A-4292-9EE4-C7039188E87C}"/>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0" name="Freeform: Shape 59">
              <a:extLst>
                <a:ext uri="{FF2B5EF4-FFF2-40B4-BE49-F238E27FC236}">
                  <a16:creationId xmlns:a16="http://schemas.microsoft.com/office/drawing/2014/main" id="{7858E7D0-69AB-4993-9560-593063E7CEB0}"/>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1" name="Freeform: Shape 60">
              <a:extLst>
                <a:ext uri="{FF2B5EF4-FFF2-40B4-BE49-F238E27FC236}">
                  <a16:creationId xmlns:a16="http://schemas.microsoft.com/office/drawing/2014/main" id="{A2DA4894-857B-499F-9703-B5D7D2C87AB9}"/>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2" name="Freeform: Shape 61">
              <a:extLst>
                <a:ext uri="{FF2B5EF4-FFF2-40B4-BE49-F238E27FC236}">
                  <a16:creationId xmlns:a16="http://schemas.microsoft.com/office/drawing/2014/main" id="{6CA95B0E-56FF-4678-8B62-F9A023795F41}"/>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3" name="Freeform: Shape 62">
              <a:extLst>
                <a:ext uri="{FF2B5EF4-FFF2-40B4-BE49-F238E27FC236}">
                  <a16:creationId xmlns:a16="http://schemas.microsoft.com/office/drawing/2014/main" id="{0ECE3C86-3310-42F7-B902-0B9330DE8527}"/>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4" name="Freeform: Shape 63">
              <a:extLst>
                <a:ext uri="{FF2B5EF4-FFF2-40B4-BE49-F238E27FC236}">
                  <a16:creationId xmlns:a16="http://schemas.microsoft.com/office/drawing/2014/main" id="{9A46384E-4F6B-48D6-B9B5-F0D817FBB953}"/>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5" name="Freeform: Shape 64">
              <a:extLst>
                <a:ext uri="{FF2B5EF4-FFF2-40B4-BE49-F238E27FC236}">
                  <a16:creationId xmlns:a16="http://schemas.microsoft.com/office/drawing/2014/main" id="{E692C6DC-80F9-4E07-BEAD-28886DFB21B8}"/>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6" name="Freeform: Shape 65">
              <a:extLst>
                <a:ext uri="{FF2B5EF4-FFF2-40B4-BE49-F238E27FC236}">
                  <a16:creationId xmlns:a16="http://schemas.microsoft.com/office/drawing/2014/main" id="{980FD838-6404-4F4F-9687-76F7AE603CDA}"/>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7" name="Freeform: Shape 66">
              <a:extLst>
                <a:ext uri="{FF2B5EF4-FFF2-40B4-BE49-F238E27FC236}">
                  <a16:creationId xmlns:a16="http://schemas.microsoft.com/office/drawing/2014/main" id="{660F5DCB-C6AB-41F8-99A4-E83A6B9957EF}"/>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8" name="Freeform: Shape 67">
              <a:extLst>
                <a:ext uri="{FF2B5EF4-FFF2-40B4-BE49-F238E27FC236}">
                  <a16:creationId xmlns:a16="http://schemas.microsoft.com/office/drawing/2014/main" id="{8A7243D1-E8BD-49E3-927A-C6E6F09EFB2B}"/>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spTree>
    <p:extLst>
      <p:ext uri="{BB962C8B-B14F-4D97-AF65-F5344CB8AC3E}">
        <p14:creationId xmlns:p14="http://schemas.microsoft.com/office/powerpoint/2010/main" val="3253077596"/>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Rectangle 98">
            <a:hlinkClick r:id="rId3" action="ppaction://hlinksldjump"/>
            <a:extLst>
              <a:ext uri="{FF2B5EF4-FFF2-40B4-BE49-F238E27FC236}">
                <a16:creationId xmlns:a16="http://schemas.microsoft.com/office/drawing/2014/main" id="{3F8C8DBF-AA65-4376-8A65-FD2717D7C4EC}"/>
              </a:ext>
            </a:extLst>
          </p:cNvPr>
          <p:cNvSpPr/>
          <p:nvPr/>
        </p:nvSpPr>
        <p:spPr bwMode="auto">
          <a:xfrm>
            <a:off x="265618" y="202741"/>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818223" y="505538"/>
            <a:ext cx="8647214" cy="854371"/>
          </a:xfrm>
        </p:spPr>
        <p:txBody>
          <a:bodyPr/>
          <a:lstStyle/>
          <a:p>
            <a:pPr algn="ctr"/>
            <a:r>
              <a:rPr lang="en-US" sz="4705">
                <a:solidFill>
                  <a:schemeClr val="tx1"/>
                </a:solidFill>
              </a:rPr>
              <a:t>Azure Kubernetes Service (AKS)</a:t>
            </a:r>
          </a:p>
        </p:txBody>
      </p:sp>
      <p:sp>
        <p:nvSpPr>
          <p:cNvPr id="4" name="TextBox 3">
            <a:extLst>
              <a:ext uri="{FF2B5EF4-FFF2-40B4-BE49-F238E27FC236}">
                <a16:creationId xmlns:a16="http://schemas.microsoft.com/office/drawing/2014/main" id="{40EC4DB3-70CC-4163-8738-B44091FED9B1}"/>
              </a:ext>
            </a:extLst>
          </p:cNvPr>
          <p:cNvSpPr txBox="1"/>
          <p:nvPr/>
        </p:nvSpPr>
        <p:spPr>
          <a:xfrm>
            <a:off x="3648570" y="1302410"/>
            <a:ext cx="6986510" cy="651728"/>
          </a:xfrm>
          <a:prstGeom prst="rect">
            <a:avLst/>
          </a:prstGeom>
          <a:noFill/>
        </p:spPr>
        <p:txBody>
          <a:bodyPr wrap="square" lIns="143428" tIns="143428" rIns="143428" bIns="143428" rtlCol="0">
            <a:spAutoFit/>
          </a:bodyPr>
          <a:lstStyle/>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2353" b="0" i="0" u="none" strike="noStrike" kern="1200" cap="none" spc="0" normalizeH="0" baseline="0" noProof="0">
                <a:ln>
                  <a:noFill/>
                </a:ln>
                <a:solidFill>
                  <a:srgbClr val="0072C6"/>
                </a:solidFill>
                <a:effectLst/>
                <a:uLnTx/>
                <a:uFillTx/>
                <a:latin typeface="Segoe UI"/>
                <a:ea typeface="+mn-ea"/>
                <a:cs typeface="Segoe UI Semibold" panose="020B0702040204020203" pitchFamily="34" charset="0"/>
              </a:rPr>
              <a:t>Manage an AKS cluster</a:t>
            </a:r>
          </a:p>
        </p:txBody>
      </p:sp>
      <p:sp>
        <p:nvSpPr>
          <p:cNvPr id="55" name="Text Placeholder 2">
            <a:extLst>
              <a:ext uri="{FF2B5EF4-FFF2-40B4-BE49-F238E27FC236}">
                <a16:creationId xmlns:a16="http://schemas.microsoft.com/office/drawing/2014/main" id="{1C878180-43A7-44D3-8C99-957A2320A9F7}"/>
              </a:ext>
            </a:extLst>
          </p:cNvPr>
          <p:cNvSpPr txBox="1">
            <a:spLocks/>
          </p:cNvSpPr>
          <p:nvPr/>
        </p:nvSpPr>
        <p:spPr>
          <a:xfrm>
            <a:off x="2851945" y="2159082"/>
            <a:ext cx="8579768" cy="4071991"/>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 typeface="Arial" pitchFamily="34" charset="0"/>
              <a:buNone/>
              <a:tabLst/>
              <a:defRPr/>
            </a:pPr>
            <a:r>
              <a:rPr kumimoji="0" lang="mr-IN" sz="1568" b="1" i="0" u="none" strike="noStrike" kern="1200" cap="none" spc="0" normalizeH="0" baseline="0" noProof="0" dirty="0">
                <a:ln>
                  <a:noFill/>
                </a:ln>
                <a:solidFill>
                  <a:srgbClr val="0072C6"/>
                </a:solidFill>
                <a:effectLst/>
                <a:uLnTx/>
                <a:uFillTx/>
                <a:latin typeface="Consolas" charset="0"/>
                <a:ea typeface="+mn-ea"/>
                <a:cs typeface="+mn-cs"/>
              </a:rPr>
              <a:t>$ </a:t>
            </a:r>
            <a:r>
              <a:rPr kumimoji="0" lang="mr-IN" sz="1568" b="1" i="0" u="none" strike="noStrike" kern="1200" cap="none" spc="0" normalizeH="0" baseline="0" noProof="0" dirty="0" err="1">
                <a:ln>
                  <a:noFill/>
                </a:ln>
                <a:solidFill>
                  <a:srgbClr val="0072C6"/>
                </a:solidFill>
                <a:effectLst/>
                <a:uLnTx/>
                <a:uFillTx/>
                <a:latin typeface="Consolas" charset="0"/>
                <a:ea typeface="+mn-ea"/>
                <a:cs typeface="+mn-cs"/>
              </a:rPr>
              <a:t>az</a:t>
            </a:r>
            <a:r>
              <a:rPr kumimoji="0" lang="mr-IN" sz="1568" b="1" i="0" u="none" strike="noStrike" kern="1200" cap="none" spc="0" normalizeH="0" baseline="0" noProof="0" dirty="0">
                <a:ln>
                  <a:noFill/>
                </a:ln>
                <a:solidFill>
                  <a:srgbClr val="0072C6"/>
                </a:solidFill>
                <a:effectLst/>
                <a:uLnTx/>
                <a:uFillTx/>
                <a:latin typeface="Consolas" charset="0"/>
                <a:ea typeface="+mn-ea"/>
                <a:cs typeface="+mn-cs"/>
              </a:rPr>
              <a:t> </a:t>
            </a:r>
            <a:r>
              <a:rPr kumimoji="0" lang="mr-IN" sz="1568" b="1" i="0" u="none" strike="noStrike" kern="1200" cap="none" spc="0" normalizeH="0" baseline="0" noProof="0" dirty="0" err="1">
                <a:ln>
                  <a:noFill/>
                </a:ln>
                <a:solidFill>
                  <a:srgbClr val="0072C6"/>
                </a:solidFill>
                <a:effectLst/>
                <a:uLnTx/>
                <a:uFillTx/>
                <a:latin typeface="Consolas" charset="0"/>
                <a:ea typeface="+mn-ea"/>
                <a:cs typeface="+mn-cs"/>
              </a:rPr>
              <a:t>aks</a:t>
            </a:r>
            <a:r>
              <a:rPr kumimoji="0" lang="mr-IN" sz="1568" b="1" i="0" u="none" strike="noStrike" kern="1200" cap="none" spc="0" normalizeH="0" baseline="0" noProof="0" dirty="0">
                <a:ln>
                  <a:noFill/>
                </a:ln>
                <a:solidFill>
                  <a:srgbClr val="0072C6"/>
                </a:solidFill>
                <a:effectLst/>
                <a:uLnTx/>
                <a:uFillTx/>
                <a:latin typeface="Consolas" charset="0"/>
                <a:ea typeface="+mn-ea"/>
                <a:cs typeface="+mn-cs"/>
              </a:rPr>
              <a:t> </a:t>
            </a:r>
            <a:r>
              <a:rPr kumimoji="0" lang="mr-IN" sz="1568" b="1" i="0" u="none" strike="noStrike" kern="1200" cap="none" spc="0" normalizeH="0" baseline="0" noProof="0" dirty="0" err="1">
                <a:ln>
                  <a:noFill/>
                </a:ln>
                <a:solidFill>
                  <a:srgbClr val="0072C6"/>
                </a:solidFill>
                <a:effectLst/>
                <a:uLnTx/>
                <a:uFillTx/>
                <a:latin typeface="Consolas" charset="0"/>
                <a:ea typeface="+mn-ea"/>
                <a:cs typeface="+mn-cs"/>
              </a:rPr>
              <a:t>list</a:t>
            </a:r>
            <a:r>
              <a:rPr kumimoji="0" lang="en-US" sz="1568" b="1" i="0" u="none" strike="noStrike" kern="1200" cap="none" spc="0" normalizeH="0" baseline="0" noProof="0" dirty="0">
                <a:ln>
                  <a:noFill/>
                </a:ln>
                <a:solidFill>
                  <a:srgbClr val="0072C6"/>
                </a:solidFill>
                <a:effectLst/>
                <a:uLnTx/>
                <a:uFillTx/>
                <a:latin typeface="Consolas" charset="0"/>
                <a:ea typeface="+mn-ea"/>
                <a:cs typeface="+mn-cs"/>
              </a:rPr>
              <a:t> </a:t>
            </a:r>
            <a:r>
              <a:rPr kumimoji="0" lang="mr-IN"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charset="0"/>
              </a:rPr>
              <a:t>–</a:t>
            </a:r>
            <a:r>
              <a:rPr kumimoji="0" lang="en-U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rPr>
              <a:t>o table</a:t>
            </a:r>
          </a:p>
          <a:p>
            <a:pPr marL="0" marR="0" lvl="0" indent="0" algn="l" defTabSz="896386" rtl="0" eaLnBrk="1" fontAlgn="auto" latinLnBrk="0" hangingPunct="1">
              <a:lnSpc>
                <a:spcPct val="100000"/>
              </a:lnSpc>
              <a:spcBef>
                <a:spcPts val="0"/>
              </a:spcBef>
              <a:spcAft>
                <a:spcPts val="0"/>
              </a:spcAft>
              <a:buClrTx/>
              <a:buSzTx/>
              <a:buFont typeface="Arial" pitchFamily="34" charset="0"/>
              <a:buNone/>
              <a:tabLst/>
              <a:defRPr/>
            </a:pPr>
            <a:r>
              <a:rPr kumimoji="0" lang="mr-IN" sz="1176" b="0" i="0" u="none" strike="noStrike" kern="1200" cap="none" spc="0" normalizeH="0" baseline="0" noProof="0" dirty="0" err="1">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charset="0"/>
              </a:rPr>
              <a:t>Name</a:t>
            </a:r>
            <a:r>
              <a:rPr kumimoji="0" lang="mr-IN" sz="1176"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charset="0"/>
              </a:rPr>
              <a:t>                </a:t>
            </a:r>
            <a:r>
              <a:rPr kumimoji="0" lang="mr-IN" sz="1176" b="0" i="0" u="none" strike="noStrike" kern="1200" cap="none" spc="0" normalizeH="0" baseline="0" noProof="0" dirty="0" err="1">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charset="0"/>
              </a:rPr>
              <a:t>Location</a:t>
            </a:r>
            <a:r>
              <a:rPr kumimoji="0" lang="mr-IN" sz="1176"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charset="0"/>
              </a:rPr>
              <a:t>    </a:t>
            </a:r>
            <a:r>
              <a:rPr kumimoji="0" lang="mr-IN" sz="1176" b="0" i="0" u="none" strike="noStrike" kern="1200" cap="none" spc="0" normalizeH="0" baseline="0" noProof="0" dirty="0" err="1">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charset="0"/>
              </a:rPr>
              <a:t>ResourceGroup</a:t>
            </a:r>
            <a:r>
              <a:rPr kumimoji="0" lang="mr-IN" sz="1176"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charset="0"/>
              </a:rPr>
              <a:t>     </a:t>
            </a:r>
            <a:r>
              <a:rPr kumimoji="0" lang="mr-IN" sz="1176" b="0" i="0" u="none" strike="noStrike" kern="1200" cap="none" spc="0" normalizeH="0" baseline="0" noProof="0" dirty="0" err="1">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charset="0"/>
              </a:rPr>
              <a:t>KubernetesRelease</a:t>
            </a:r>
            <a:r>
              <a:rPr kumimoji="0" lang="mr-IN" sz="1176"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charset="0"/>
              </a:rPr>
              <a:t>  </a:t>
            </a:r>
            <a:r>
              <a:rPr kumimoji="0" lang="mr-IN" sz="1176" b="0" i="0" u="none" strike="noStrike" kern="1200" cap="none" spc="0" normalizeH="0" baseline="0" noProof="0" dirty="0" err="1">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charset="0"/>
              </a:rPr>
              <a:t>ProvisioningState</a:t>
            </a:r>
            <a:endParaRPr kumimoji="0" lang="en-US" sz="1176"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endParaRPr>
          </a:p>
          <a:p>
            <a:pPr marL="0" marR="0" lvl="0" indent="0" algn="l" defTabSz="896386" rtl="0" eaLnBrk="1" fontAlgn="auto" latinLnBrk="0" hangingPunct="1">
              <a:lnSpc>
                <a:spcPct val="100000"/>
              </a:lnSpc>
              <a:spcBef>
                <a:spcPts val="0"/>
              </a:spcBef>
              <a:spcAft>
                <a:spcPts val="0"/>
              </a:spcAft>
              <a:buClrTx/>
              <a:buSzTx/>
              <a:buFont typeface="Arial" pitchFamily="34" charset="0"/>
              <a:buNone/>
              <a:tabLst/>
              <a:defRPr/>
            </a:pPr>
            <a:r>
              <a:rPr kumimoji="0" lang="mr-IN" sz="1176"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charset="0"/>
              </a:rPr>
              <a:t>------------------  ----------  --------------  -------------------  -------------------</a:t>
            </a:r>
            <a:endParaRPr kumimoji="0" lang="en-US" sz="1176"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endParaRPr>
          </a:p>
          <a:p>
            <a:pPr marL="0" marR="0" lvl="0" indent="0" algn="l" defTabSz="896386" rtl="0" eaLnBrk="1" fontAlgn="auto" latinLnBrk="0" hangingPunct="1">
              <a:lnSpc>
                <a:spcPct val="100000"/>
              </a:lnSpc>
              <a:spcBef>
                <a:spcPts val="0"/>
              </a:spcBef>
              <a:spcAft>
                <a:spcPts val="0"/>
              </a:spcAft>
              <a:buClrTx/>
              <a:buSzTx/>
              <a:buFont typeface="Arial" pitchFamily="34" charset="0"/>
              <a:buNone/>
              <a:tabLst/>
              <a:defRPr/>
            </a:pPr>
            <a:r>
              <a:rPr kumimoji="0" lang="en-US" sz="1176" b="0" i="0" u="none" strike="noStrike" kern="1200" cap="none" spc="0" normalizeH="0" baseline="0" noProof="0" dirty="0" err="1">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rPr>
              <a:t>myCluster</a:t>
            </a:r>
            <a:r>
              <a:rPr kumimoji="0" lang="en-US" sz="1176"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rPr>
              <a:t>    </a:t>
            </a:r>
            <a:r>
              <a:rPr kumimoji="0" lang="mr-IN" sz="1176"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charset="0"/>
              </a:rPr>
              <a:t>       westus2     </a:t>
            </a:r>
            <a:r>
              <a:rPr kumimoji="0" lang="en-US" sz="1176" b="0" i="0" u="none" strike="noStrike" kern="1200" cap="none" spc="0" normalizeH="0" baseline="0" noProof="0" dirty="0" err="1">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rPr>
              <a:t>myResourceGroup</a:t>
            </a:r>
            <a:r>
              <a:rPr kumimoji="0" lang="mr-IN" sz="1176"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charset="0"/>
              </a:rPr>
              <a:t>               1.</a:t>
            </a:r>
            <a:r>
              <a:rPr kumimoji="0" lang="en-US" sz="1176"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rPr>
              <a:t>7.7</a:t>
            </a:r>
            <a:r>
              <a:rPr kumimoji="0" lang="mr-IN" sz="1176"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charset="0"/>
              </a:rPr>
              <a:t>  </a:t>
            </a:r>
            <a:r>
              <a:rPr kumimoji="0" lang="mr-IN" sz="1176" b="0" i="0" u="none" strike="noStrike" kern="1200" cap="none" spc="0" normalizeH="0" baseline="0" noProof="0" dirty="0" err="1">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charset="0"/>
              </a:rPr>
              <a:t>Succeeded</a:t>
            </a:r>
            <a:r>
              <a:rPr kumimoji="0" lang="mr-IN" sz="1176"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charset="0"/>
              </a:rPr>
              <a:t>          </a:t>
            </a:r>
            <a:endParaRPr kumimoji="0" lang="en-US" sz="1176"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endParaRPr>
          </a:p>
          <a:p>
            <a:pPr marL="0" marR="0" lvl="0" indent="0" algn="l" defTabSz="896386" rtl="0" eaLnBrk="1" fontAlgn="auto" latinLnBrk="0" hangingPunct="1">
              <a:lnSpc>
                <a:spcPct val="100000"/>
              </a:lnSpc>
              <a:spcBef>
                <a:spcPts val="0"/>
              </a:spcBef>
              <a:spcAft>
                <a:spcPts val="0"/>
              </a:spcAft>
              <a:buClrTx/>
              <a:buSzTx/>
              <a:buFont typeface="Arial" pitchFamily="34" charset="0"/>
              <a:buNone/>
              <a:tabLst/>
              <a:defRPr/>
            </a:pPr>
            <a:endParaRPr kumimoji="0" lang="en-US" sz="1176"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endParaRPr>
          </a:p>
          <a:p>
            <a:pPr marL="0" marR="0" lvl="0" indent="0" algn="l" defTabSz="896386" rtl="0" eaLnBrk="1" fontAlgn="auto" latinLnBrk="0" hangingPunct="1">
              <a:lnSpc>
                <a:spcPct val="100000"/>
              </a:lnSpc>
              <a:spcBef>
                <a:spcPts val="0"/>
              </a:spcBef>
              <a:spcAft>
                <a:spcPts val="0"/>
              </a:spcAft>
              <a:buClrTx/>
              <a:buSzTx/>
              <a:buFont typeface="Arial" pitchFamily="34" charset="0"/>
              <a:buNone/>
              <a:tabLst/>
              <a:defRPr/>
            </a:pPr>
            <a:r>
              <a:rPr kumimoji="0" lang="en-US" sz="1568" b="1" i="0" u="none" strike="noStrike" kern="1200" cap="none" spc="0" normalizeH="0" baseline="0" noProof="0" dirty="0">
                <a:ln>
                  <a:noFill/>
                </a:ln>
                <a:solidFill>
                  <a:srgbClr val="0072C6"/>
                </a:solidFill>
                <a:effectLst/>
                <a:uLnTx/>
                <a:uFillTx/>
                <a:latin typeface="Consolas" charset="0"/>
                <a:ea typeface="+mn-ea"/>
                <a:cs typeface="+mn-cs"/>
              </a:rPr>
              <a:t>$ </a:t>
            </a:r>
            <a:r>
              <a:rPr kumimoji="0" lang="en-US" sz="1568" b="1" i="0" u="none" strike="noStrike" kern="1200" cap="none" spc="0" normalizeH="0" baseline="0" noProof="0" dirty="0" err="1">
                <a:ln>
                  <a:noFill/>
                </a:ln>
                <a:solidFill>
                  <a:srgbClr val="0072C6"/>
                </a:solidFill>
                <a:effectLst/>
                <a:uLnTx/>
                <a:uFillTx/>
                <a:latin typeface="Consolas" charset="0"/>
                <a:ea typeface="+mn-ea"/>
                <a:cs typeface="+mn-cs"/>
              </a:rPr>
              <a:t>az</a:t>
            </a:r>
            <a:r>
              <a:rPr kumimoji="0" lang="en-US" sz="1568" b="1" i="0" u="none" strike="noStrike" kern="1200" cap="none" spc="0" normalizeH="0" baseline="0" noProof="0" dirty="0">
                <a:ln>
                  <a:noFill/>
                </a:ln>
                <a:solidFill>
                  <a:srgbClr val="0072C6"/>
                </a:solidFill>
                <a:effectLst/>
                <a:uLnTx/>
                <a:uFillTx/>
                <a:latin typeface="Consolas" charset="0"/>
                <a:ea typeface="+mn-ea"/>
                <a:cs typeface="+mn-cs"/>
              </a:rPr>
              <a:t> </a:t>
            </a:r>
            <a:r>
              <a:rPr kumimoji="0" lang="en-US" sz="1568" b="1" i="0" u="none" strike="noStrike" kern="1200" cap="none" spc="0" normalizeH="0" baseline="0" noProof="0" dirty="0" err="1">
                <a:ln>
                  <a:noFill/>
                </a:ln>
                <a:solidFill>
                  <a:srgbClr val="0072C6"/>
                </a:solidFill>
                <a:effectLst/>
                <a:uLnTx/>
                <a:uFillTx/>
                <a:latin typeface="Consolas" charset="0"/>
                <a:ea typeface="+mn-ea"/>
                <a:cs typeface="+mn-cs"/>
              </a:rPr>
              <a:t>aks</a:t>
            </a:r>
            <a:r>
              <a:rPr kumimoji="0" lang="en-US" sz="1568" b="1" i="0" u="none" strike="noStrike" kern="1200" cap="none" spc="0" normalizeH="0" baseline="0" noProof="0" dirty="0">
                <a:ln>
                  <a:noFill/>
                </a:ln>
                <a:solidFill>
                  <a:srgbClr val="0072C6"/>
                </a:solidFill>
                <a:effectLst/>
                <a:uLnTx/>
                <a:uFillTx/>
                <a:latin typeface="Consolas" charset="0"/>
                <a:ea typeface="+mn-ea"/>
                <a:cs typeface="+mn-cs"/>
              </a:rPr>
              <a:t> upgrade </a:t>
            </a:r>
            <a:r>
              <a:rPr kumimoji="0" lang="en-U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rPr>
              <a:t>-g </a:t>
            </a:r>
            <a:r>
              <a:rPr kumimoji="0" lang="en-US" sz="1568" b="0" i="0" u="none" strike="noStrike" kern="1200" cap="none" spc="0" normalizeH="0" baseline="0" noProof="0" dirty="0" err="1">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rPr>
              <a:t>myResourceGroup</a:t>
            </a:r>
            <a:r>
              <a:rPr kumimoji="0" lang="en-U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rPr>
              <a:t> -n </a:t>
            </a:r>
            <a:r>
              <a:rPr kumimoji="0" lang="en-US" sz="1568" b="0" i="0" u="none" strike="noStrike" kern="1200" cap="none" spc="0" normalizeH="0" baseline="0" noProof="0" dirty="0" err="1">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rPr>
              <a:t>myCluster</a:t>
            </a:r>
            <a:r>
              <a:rPr kumimoji="0" lang="en-U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rPr>
              <a:t> </a:t>
            </a:r>
            <a:r>
              <a:rPr kumimoji="0" lang="mr-IN"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charset="0"/>
              </a:rPr>
              <a:t>–</a:t>
            </a:r>
            <a:r>
              <a:rPr kumimoji="0" lang="en-U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rPr>
              <a:t>-</a:t>
            </a:r>
            <a:r>
              <a:rPr kumimoji="0" lang="en-US" sz="1568" b="0" i="0" u="none" strike="noStrike" kern="1200" cap="none" spc="0" normalizeH="0" baseline="0" noProof="0" dirty="0" err="1">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rPr>
              <a:t>kubernetes</a:t>
            </a:r>
            <a:r>
              <a:rPr kumimoji="0" lang="en-U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rPr>
              <a:t>-version 1.8.1 </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mn-ea"/>
                <a:cs typeface="Consolas" panose="020B0609020204030204" pitchFamily="49" charset="0"/>
              </a:rPr>
              <a:t>\ Running ..</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endParaRPr kumimoji="0" lang="en-U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mn-ea"/>
              <a:cs typeface="Consolas" panose="020B0609020204030204" pitchFamily="49" charset="0"/>
            </a:endParaRPr>
          </a:p>
          <a:p>
            <a:pPr marL="0" marR="0" lvl="0" indent="0" algn="l" defTabSz="896386" rtl="0" eaLnBrk="1" fontAlgn="auto" latinLnBrk="0" hangingPunct="1">
              <a:lnSpc>
                <a:spcPct val="100000"/>
              </a:lnSpc>
              <a:spcBef>
                <a:spcPts val="0"/>
              </a:spcBef>
              <a:spcAft>
                <a:spcPts val="0"/>
              </a:spcAft>
              <a:buClrTx/>
              <a:buSzTx/>
              <a:buFont typeface="Arial" pitchFamily="34" charset="0"/>
              <a:buNone/>
              <a:tabLst/>
              <a:defRPr/>
            </a:pPr>
            <a:r>
              <a:rPr kumimoji="0" lang="en-US" sz="1568" b="1" i="0" u="none" strike="noStrike" kern="1200" cap="none" spc="0" normalizeH="0" baseline="0" noProof="0" dirty="0">
                <a:ln>
                  <a:noFill/>
                </a:ln>
                <a:solidFill>
                  <a:srgbClr val="0072C6"/>
                </a:solidFill>
                <a:effectLst/>
                <a:uLnTx/>
                <a:uFillTx/>
                <a:latin typeface="Consolas" charset="0"/>
                <a:ea typeface="+mn-ea"/>
                <a:cs typeface="+mn-cs"/>
              </a:rPr>
              <a:t>$ </a:t>
            </a:r>
            <a:r>
              <a:rPr kumimoji="0" lang="en-US" sz="1568" b="1" i="0" u="none" strike="noStrike" kern="1200" cap="none" spc="0" normalizeH="0" baseline="0" noProof="0" dirty="0" err="1">
                <a:ln>
                  <a:noFill/>
                </a:ln>
                <a:solidFill>
                  <a:srgbClr val="0072C6"/>
                </a:solidFill>
                <a:effectLst/>
                <a:uLnTx/>
                <a:uFillTx/>
                <a:latin typeface="Consolas" charset="0"/>
                <a:ea typeface="+mn-ea"/>
                <a:cs typeface="+mn-cs"/>
              </a:rPr>
              <a:t>kubectl</a:t>
            </a:r>
            <a:r>
              <a:rPr kumimoji="0" lang="en-US" sz="1568" b="1" i="0" u="none" strike="noStrike" kern="1200" cap="none" spc="0" normalizeH="0" baseline="0" noProof="0" dirty="0">
                <a:ln>
                  <a:noFill/>
                </a:ln>
                <a:solidFill>
                  <a:srgbClr val="0072C6"/>
                </a:solidFill>
                <a:effectLst/>
                <a:uLnTx/>
                <a:uFillTx/>
                <a:latin typeface="Consolas" charset="0"/>
                <a:ea typeface="+mn-ea"/>
                <a:cs typeface="+mn-cs"/>
              </a:rPr>
              <a:t> get nodes</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is-I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rPr>
              <a:t>NAME                       STATUS    AGE       VERSION</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is-I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rPr>
              <a:t>aks-mycluster-36851231-0   Ready     12m       v1.8.1</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is-I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rPr>
              <a:t>aks-mycluster-36851231-1   Ready     8m        v1.8.1</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is-I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rPr>
              <a:t>aks-mycluster-36851231-2   Ready     3m        v1.8.1</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endParaRPr kumimoji="0" lang="en-U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mn-ea"/>
              <a:cs typeface="Consolas" panose="020B0609020204030204" pitchFamily="49" charset="0"/>
            </a:endParaRPr>
          </a:p>
          <a:p>
            <a:pPr marL="0" marR="0" lvl="0" indent="0" algn="l" defTabSz="896386" rtl="0" eaLnBrk="1" fontAlgn="auto" latinLnBrk="0" hangingPunct="1">
              <a:lnSpc>
                <a:spcPct val="100000"/>
              </a:lnSpc>
              <a:spcBef>
                <a:spcPts val="0"/>
              </a:spcBef>
              <a:spcAft>
                <a:spcPts val="0"/>
              </a:spcAft>
              <a:buClrTx/>
              <a:buSzTx/>
              <a:buFont typeface="Arial" pitchFamily="34" charset="0"/>
              <a:buNone/>
              <a:tabLst/>
              <a:defRPr/>
            </a:pPr>
            <a:r>
              <a:rPr kumimoji="0" lang="en-US" sz="1568" b="1" i="0" u="none" strike="noStrike" kern="1200" cap="none" spc="0" normalizeH="0" baseline="0" noProof="0" dirty="0">
                <a:ln>
                  <a:noFill/>
                </a:ln>
                <a:solidFill>
                  <a:srgbClr val="0072C6"/>
                </a:solidFill>
                <a:effectLst/>
                <a:uLnTx/>
                <a:uFillTx/>
                <a:latin typeface="Consolas" charset="0"/>
                <a:ea typeface="+mn-ea"/>
                <a:cs typeface="+mn-cs"/>
              </a:rPr>
              <a:t>$ </a:t>
            </a:r>
            <a:r>
              <a:rPr kumimoji="0" lang="en-US" sz="1568" b="1" i="0" u="none" strike="noStrike" kern="1200" cap="none" spc="0" normalizeH="0" baseline="0" noProof="0" dirty="0" err="1">
                <a:ln>
                  <a:noFill/>
                </a:ln>
                <a:solidFill>
                  <a:srgbClr val="0072C6"/>
                </a:solidFill>
                <a:effectLst/>
                <a:uLnTx/>
                <a:uFillTx/>
                <a:latin typeface="Consolas" charset="0"/>
                <a:ea typeface="+mn-ea"/>
                <a:cs typeface="+mn-cs"/>
              </a:rPr>
              <a:t>az</a:t>
            </a:r>
            <a:r>
              <a:rPr kumimoji="0" lang="en-US" sz="1568" b="1" i="0" u="none" strike="noStrike" kern="1200" cap="none" spc="0" normalizeH="0" baseline="0" noProof="0" dirty="0">
                <a:ln>
                  <a:noFill/>
                </a:ln>
                <a:solidFill>
                  <a:srgbClr val="0072C6"/>
                </a:solidFill>
                <a:effectLst/>
                <a:uLnTx/>
                <a:uFillTx/>
                <a:latin typeface="Consolas" charset="0"/>
                <a:ea typeface="+mn-ea"/>
                <a:cs typeface="+mn-cs"/>
              </a:rPr>
              <a:t> </a:t>
            </a:r>
            <a:r>
              <a:rPr kumimoji="0" lang="en-US" sz="1568" b="1" i="0" u="none" strike="noStrike" kern="1200" cap="none" spc="0" normalizeH="0" baseline="0" noProof="0" dirty="0" err="1">
                <a:ln>
                  <a:noFill/>
                </a:ln>
                <a:solidFill>
                  <a:srgbClr val="0072C6"/>
                </a:solidFill>
                <a:effectLst/>
                <a:uLnTx/>
                <a:uFillTx/>
                <a:latin typeface="Consolas" charset="0"/>
                <a:ea typeface="+mn-ea"/>
                <a:cs typeface="+mn-cs"/>
              </a:rPr>
              <a:t>aks</a:t>
            </a:r>
            <a:r>
              <a:rPr kumimoji="0" lang="en-US" sz="1568" b="1" i="0" u="none" strike="noStrike" kern="1200" cap="none" spc="0" normalizeH="0" baseline="0" noProof="0" dirty="0">
                <a:ln>
                  <a:noFill/>
                </a:ln>
                <a:solidFill>
                  <a:srgbClr val="0072C6"/>
                </a:solidFill>
                <a:effectLst/>
                <a:uLnTx/>
                <a:uFillTx/>
                <a:latin typeface="Consolas" charset="0"/>
                <a:ea typeface="+mn-ea"/>
                <a:cs typeface="+mn-cs"/>
              </a:rPr>
              <a:t> scale </a:t>
            </a:r>
            <a:r>
              <a:rPr kumimoji="0" lang="en-U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rPr>
              <a:t>-g </a:t>
            </a:r>
            <a:r>
              <a:rPr kumimoji="0" lang="en-US" sz="1568" b="0" i="0" u="none" strike="noStrike" kern="1200" cap="none" spc="0" normalizeH="0" baseline="0" noProof="0" dirty="0" err="1">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rPr>
              <a:t>myResourceGroup</a:t>
            </a:r>
            <a:r>
              <a:rPr kumimoji="0" lang="en-U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rPr>
              <a:t> -n </a:t>
            </a:r>
            <a:r>
              <a:rPr kumimoji="0" lang="en-US" sz="1568" b="0" i="0" u="none" strike="noStrike" kern="1200" cap="none" spc="0" normalizeH="0" baseline="0" noProof="0" dirty="0" err="1">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rPr>
              <a:t>myCluster</a:t>
            </a:r>
            <a:r>
              <a:rPr kumimoji="0" lang="en-U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rPr>
              <a:t> --agent-count 10</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mn-ea"/>
                <a:cs typeface="Consolas" panose="020B0609020204030204" pitchFamily="49" charset="0"/>
              </a:rPr>
              <a:t>\ Running ..</a:t>
            </a:r>
          </a:p>
        </p:txBody>
      </p:sp>
      <p:sp>
        <p:nvSpPr>
          <p:cNvPr id="22" name="Rectangle 21">
            <a:extLst>
              <a:ext uri="{FF2B5EF4-FFF2-40B4-BE49-F238E27FC236}">
                <a16:creationId xmlns:a16="http://schemas.microsoft.com/office/drawing/2014/main" id="{2BBF2904-B0FB-4810-904F-4C1C324EFC4A}"/>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23" name="Straight Connector 22">
            <a:extLst>
              <a:ext uri="{FF2B5EF4-FFF2-40B4-BE49-F238E27FC236}">
                <a16:creationId xmlns:a16="http://schemas.microsoft.com/office/drawing/2014/main" id="{653FEC33-9BF9-4F8B-955F-C306809F2B09}"/>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4" name="Rectangle: Rounded Corners 23">
            <a:extLst>
              <a:ext uri="{FF2B5EF4-FFF2-40B4-BE49-F238E27FC236}">
                <a16:creationId xmlns:a16="http://schemas.microsoft.com/office/drawing/2014/main" id="{0565B754-CBF1-4C6B-B344-3BBD00D3B74B}"/>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a:ln>
                  <a:noFill/>
                </a:ln>
                <a:solidFill>
                  <a:srgbClr val="0072C6"/>
                </a:solidFill>
                <a:effectLst/>
                <a:uLnTx/>
                <a:uFillTx/>
                <a:latin typeface="Segoe UI Semibold" panose="020B0702040204020203" pitchFamily="34" charset="0"/>
                <a:ea typeface="+mn-ea"/>
                <a:cs typeface="Segoe UI Semibold" panose="020B0702040204020203" pitchFamily="34" charset="0"/>
              </a:rPr>
              <a:t>Azure Kubernetes Service (AKS)</a:t>
            </a:r>
          </a:p>
        </p:txBody>
      </p:sp>
      <p:grpSp>
        <p:nvGrpSpPr>
          <p:cNvPr id="43" name="Group 42">
            <a:extLst>
              <a:ext uri="{FF2B5EF4-FFF2-40B4-BE49-F238E27FC236}">
                <a16:creationId xmlns:a16="http://schemas.microsoft.com/office/drawing/2014/main" id="{E102C615-1E88-4F5A-9B28-BA5172C78421}"/>
              </a:ext>
            </a:extLst>
          </p:cNvPr>
          <p:cNvGrpSpPr/>
          <p:nvPr/>
        </p:nvGrpSpPr>
        <p:grpSpPr>
          <a:xfrm>
            <a:off x="771839" y="376707"/>
            <a:ext cx="547979" cy="528905"/>
            <a:chOff x="2368476" y="589018"/>
            <a:chExt cx="1012508" cy="977265"/>
          </a:xfrm>
        </p:grpSpPr>
        <p:sp>
          <p:nvSpPr>
            <p:cNvPr id="44" name="Freeform: Shape 43">
              <a:extLst>
                <a:ext uri="{FF2B5EF4-FFF2-40B4-BE49-F238E27FC236}">
                  <a16:creationId xmlns:a16="http://schemas.microsoft.com/office/drawing/2014/main" id="{D1B1AD9F-4FAD-4BB9-BED2-FD2B3A5B6740}"/>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45" name="Freeform: Shape 44">
              <a:extLst>
                <a:ext uri="{FF2B5EF4-FFF2-40B4-BE49-F238E27FC236}">
                  <a16:creationId xmlns:a16="http://schemas.microsoft.com/office/drawing/2014/main" id="{AF429F92-3899-47BE-85BA-849F4968AC9D}"/>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46" name="Freeform: Shape 45">
              <a:extLst>
                <a:ext uri="{FF2B5EF4-FFF2-40B4-BE49-F238E27FC236}">
                  <a16:creationId xmlns:a16="http://schemas.microsoft.com/office/drawing/2014/main" id="{CE16D173-7F86-4415-BE3D-1C141CF2AA23}"/>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0" name="Freeform: Shape 49">
              <a:extLst>
                <a:ext uri="{FF2B5EF4-FFF2-40B4-BE49-F238E27FC236}">
                  <a16:creationId xmlns:a16="http://schemas.microsoft.com/office/drawing/2014/main" id="{931255D6-5C93-43E1-9265-4993F53723A2}"/>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1" name="Freeform: Shape 50">
              <a:extLst>
                <a:ext uri="{FF2B5EF4-FFF2-40B4-BE49-F238E27FC236}">
                  <a16:creationId xmlns:a16="http://schemas.microsoft.com/office/drawing/2014/main" id="{3D0C4FCB-C98B-4A98-BFCF-1AB81218FDB0}"/>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2" name="Freeform: Shape 51">
              <a:extLst>
                <a:ext uri="{FF2B5EF4-FFF2-40B4-BE49-F238E27FC236}">
                  <a16:creationId xmlns:a16="http://schemas.microsoft.com/office/drawing/2014/main" id="{9FC89684-FBA3-467C-88F7-B7BBE84C25EF}"/>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3" name="Freeform: Shape 52">
              <a:extLst>
                <a:ext uri="{FF2B5EF4-FFF2-40B4-BE49-F238E27FC236}">
                  <a16:creationId xmlns:a16="http://schemas.microsoft.com/office/drawing/2014/main" id="{7D083E25-3A56-4A53-9559-E94EF3113725}"/>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4" name="Freeform: Shape 53">
              <a:extLst>
                <a:ext uri="{FF2B5EF4-FFF2-40B4-BE49-F238E27FC236}">
                  <a16:creationId xmlns:a16="http://schemas.microsoft.com/office/drawing/2014/main" id="{09586EDC-125A-456D-83C8-CAE911716CDE}"/>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6" name="Freeform: Shape 55">
              <a:extLst>
                <a:ext uri="{FF2B5EF4-FFF2-40B4-BE49-F238E27FC236}">
                  <a16:creationId xmlns:a16="http://schemas.microsoft.com/office/drawing/2014/main" id="{1C2767CB-A38D-442C-B285-1C5A23675221}"/>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7" name="Freeform: Shape 56">
              <a:extLst>
                <a:ext uri="{FF2B5EF4-FFF2-40B4-BE49-F238E27FC236}">
                  <a16:creationId xmlns:a16="http://schemas.microsoft.com/office/drawing/2014/main" id="{3AACD9CB-B47F-49CB-8A4A-8C8DAA5697EC}"/>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8" name="Freeform: Shape 57">
              <a:extLst>
                <a:ext uri="{FF2B5EF4-FFF2-40B4-BE49-F238E27FC236}">
                  <a16:creationId xmlns:a16="http://schemas.microsoft.com/office/drawing/2014/main" id="{9FE884A5-49F6-475C-9303-16B6CA9C0255}"/>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9" name="Freeform: Shape 58">
              <a:extLst>
                <a:ext uri="{FF2B5EF4-FFF2-40B4-BE49-F238E27FC236}">
                  <a16:creationId xmlns:a16="http://schemas.microsoft.com/office/drawing/2014/main" id="{7E5C082F-DB7B-4718-8575-ABBC1A5291BF}"/>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0" name="Freeform: Shape 59">
              <a:extLst>
                <a:ext uri="{FF2B5EF4-FFF2-40B4-BE49-F238E27FC236}">
                  <a16:creationId xmlns:a16="http://schemas.microsoft.com/office/drawing/2014/main" id="{14EB79D8-2509-4CC7-9934-303881677478}"/>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1" name="Freeform: Shape 60">
              <a:extLst>
                <a:ext uri="{FF2B5EF4-FFF2-40B4-BE49-F238E27FC236}">
                  <a16:creationId xmlns:a16="http://schemas.microsoft.com/office/drawing/2014/main" id="{D7B4D58F-EC1D-406A-A856-27B28C72B166}"/>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2" name="Freeform: Shape 61">
              <a:extLst>
                <a:ext uri="{FF2B5EF4-FFF2-40B4-BE49-F238E27FC236}">
                  <a16:creationId xmlns:a16="http://schemas.microsoft.com/office/drawing/2014/main" id="{94966518-1E23-4783-9EF4-90821E3AD3A0}"/>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3" name="Freeform: Shape 62">
              <a:extLst>
                <a:ext uri="{FF2B5EF4-FFF2-40B4-BE49-F238E27FC236}">
                  <a16:creationId xmlns:a16="http://schemas.microsoft.com/office/drawing/2014/main" id="{EE90B508-1164-4EFE-B0AD-79930165ED9A}"/>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4" name="Freeform: Shape 63">
              <a:extLst>
                <a:ext uri="{FF2B5EF4-FFF2-40B4-BE49-F238E27FC236}">
                  <a16:creationId xmlns:a16="http://schemas.microsoft.com/office/drawing/2014/main" id="{A296CC60-605A-4FBD-837F-356DF38EE174}"/>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5" name="Freeform: Shape 64">
              <a:extLst>
                <a:ext uri="{FF2B5EF4-FFF2-40B4-BE49-F238E27FC236}">
                  <a16:creationId xmlns:a16="http://schemas.microsoft.com/office/drawing/2014/main" id="{AD6B651A-E695-4BB8-89EC-257E4D0F96D6}"/>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6" name="Freeform: Shape 65">
              <a:extLst>
                <a:ext uri="{FF2B5EF4-FFF2-40B4-BE49-F238E27FC236}">
                  <a16:creationId xmlns:a16="http://schemas.microsoft.com/office/drawing/2014/main" id="{12AD19B9-086B-49B9-9DBA-8060D4C67BE8}"/>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7" name="Freeform: Shape 66">
              <a:extLst>
                <a:ext uri="{FF2B5EF4-FFF2-40B4-BE49-F238E27FC236}">
                  <a16:creationId xmlns:a16="http://schemas.microsoft.com/office/drawing/2014/main" id="{78ED90B4-193F-4E95-BD53-7387BC63A651}"/>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8" name="Freeform: Shape 67">
              <a:extLst>
                <a:ext uri="{FF2B5EF4-FFF2-40B4-BE49-F238E27FC236}">
                  <a16:creationId xmlns:a16="http://schemas.microsoft.com/office/drawing/2014/main" id="{7FE10C85-F35E-4D3C-BF81-2A1F51C9012E}"/>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spTree>
    <p:extLst>
      <p:ext uri="{BB962C8B-B14F-4D97-AF65-F5344CB8AC3E}">
        <p14:creationId xmlns:p14="http://schemas.microsoft.com/office/powerpoint/2010/main" val="3829957259"/>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FA58865-E52C-446B-B5AD-2CF941E1EF6C}"/>
              </a:ext>
            </a:extLst>
          </p:cNvPr>
          <p:cNvSpPr>
            <a:spLocks noGrp="1"/>
          </p:cNvSpPr>
          <p:nvPr>
            <p:ph type="body" sz="quarter" idx="10"/>
          </p:nvPr>
        </p:nvSpPr>
        <p:spPr>
          <a:xfrm>
            <a:off x="269240" y="1333558"/>
            <a:ext cx="11653523" cy="1994356"/>
          </a:xfrm>
        </p:spPr>
        <p:txBody>
          <a:bodyPr/>
          <a:lstStyle/>
          <a:p>
            <a:r>
              <a:rPr lang="en-US"/>
              <a:t>Index.html</a:t>
            </a:r>
          </a:p>
          <a:p>
            <a:r>
              <a:rPr lang="en-US"/>
              <a:t>Sessions.html</a:t>
            </a:r>
          </a:p>
          <a:p>
            <a:r>
              <a:rPr lang="en-US"/>
              <a:t>Speakers.html</a:t>
            </a:r>
          </a:p>
          <a:p>
            <a:r>
              <a:rPr lang="en-US"/>
              <a:t>Stats.html</a:t>
            </a:r>
          </a:p>
        </p:txBody>
      </p:sp>
      <p:sp>
        <p:nvSpPr>
          <p:cNvPr id="3" name="Title 2">
            <a:extLst>
              <a:ext uri="{FF2B5EF4-FFF2-40B4-BE49-F238E27FC236}">
                <a16:creationId xmlns:a16="http://schemas.microsoft.com/office/drawing/2014/main" id="{F2B272BB-F783-469B-841D-6567A60E41E7}"/>
              </a:ext>
            </a:extLst>
          </p:cNvPr>
          <p:cNvSpPr>
            <a:spLocks noGrp="1"/>
          </p:cNvSpPr>
          <p:nvPr>
            <p:ph type="title"/>
          </p:nvPr>
        </p:nvSpPr>
        <p:spPr/>
        <p:txBody>
          <a:bodyPr/>
          <a:lstStyle/>
          <a:p>
            <a:r>
              <a:rPr lang="en-US"/>
              <a:t>Fab Medical Website</a:t>
            </a:r>
          </a:p>
        </p:txBody>
      </p:sp>
      <p:pic>
        <p:nvPicPr>
          <p:cNvPr id="5" name="Picture 4" descr="A screenshot of a cell phone&#10;&#10;Description generated with very high confidence">
            <a:extLst>
              <a:ext uri="{FF2B5EF4-FFF2-40B4-BE49-F238E27FC236}">
                <a16:creationId xmlns:a16="http://schemas.microsoft.com/office/drawing/2014/main" id="{21ACA441-EFD2-4F23-875B-0F09430FD0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42891" y="1026019"/>
            <a:ext cx="4039481" cy="2609433"/>
          </a:xfrm>
          <a:prstGeom prst="rect">
            <a:avLst/>
          </a:prstGeom>
        </p:spPr>
      </p:pic>
      <p:pic>
        <p:nvPicPr>
          <p:cNvPr id="7" name="Picture 6" descr="A screenshot of a cell phone&#10;&#10;Description generated with high confidence">
            <a:extLst>
              <a:ext uri="{FF2B5EF4-FFF2-40B4-BE49-F238E27FC236}">
                <a16:creationId xmlns:a16="http://schemas.microsoft.com/office/drawing/2014/main" id="{68D4189A-2360-48CB-B9D1-56938E1960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56650" y="1026019"/>
            <a:ext cx="4066110" cy="2609432"/>
          </a:xfrm>
          <a:prstGeom prst="rect">
            <a:avLst/>
          </a:prstGeom>
        </p:spPr>
      </p:pic>
      <p:pic>
        <p:nvPicPr>
          <p:cNvPr id="9" name="Picture 8" descr="A screenshot of a social media post&#10;&#10;Description generated with very high confidence">
            <a:extLst>
              <a:ext uri="{FF2B5EF4-FFF2-40B4-BE49-F238E27FC236}">
                <a16:creationId xmlns:a16="http://schemas.microsoft.com/office/drawing/2014/main" id="{E76405A0-BA40-4210-ABB2-FDB227A599C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16262" y="3908695"/>
            <a:ext cx="4066110" cy="2596540"/>
          </a:xfrm>
          <a:prstGeom prst="rect">
            <a:avLst/>
          </a:prstGeom>
        </p:spPr>
      </p:pic>
      <p:pic>
        <p:nvPicPr>
          <p:cNvPr id="13" name="Picture 12" descr="A screenshot of a cell phone&#10;&#10;Description generated with very high confidence">
            <a:extLst>
              <a:ext uri="{FF2B5EF4-FFF2-40B4-BE49-F238E27FC236}">
                <a16:creationId xmlns:a16="http://schemas.microsoft.com/office/drawing/2014/main" id="{22C54ECF-0EED-4D0D-9D72-7C3083E5658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56650" y="3779831"/>
            <a:ext cx="4105971" cy="2645788"/>
          </a:xfrm>
          <a:prstGeom prst="rect">
            <a:avLst/>
          </a:prstGeom>
        </p:spPr>
      </p:pic>
    </p:spTree>
    <p:extLst>
      <p:ext uri="{BB962C8B-B14F-4D97-AF65-F5344CB8AC3E}">
        <p14:creationId xmlns:p14="http://schemas.microsoft.com/office/powerpoint/2010/main" val="11791712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
                                            <p:txEl>
                                              <p:pRg st="3" end="3"/>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2" name="Rectangle 101">
            <a:hlinkClick r:id="rId3" action="ppaction://hlinksldjump"/>
            <a:extLst>
              <a:ext uri="{FF2B5EF4-FFF2-40B4-BE49-F238E27FC236}">
                <a16:creationId xmlns:a16="http://schemas.microsoft.com/office/drawing/2014/main" id="{1F9E454C-D1D8-4952-808C-B89B2F82D39C}"/>
              </a:ext>
            </a:extLst>
          </p:cNvPr>
          <p:cNvSpPr/>
          <p:nvPr/>
        </p:nvSpPr>
        <p:spPr bwMode="auto">
          <a:xfrm>
            <a:off x="265618" y="202741"/>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00" name="Picture 99">
            <a:extLst>
              <a:ext uri="{FF2B5EF4-FFF2-40B4-BE49-F238E27FC236}">
                <a16:creationId xmlns:a16="http://schemas.microsoft.com/office/drawing/2014/main" id="{E96B5217-9066-465C-83A7-39223A0CD8BD}"/>
              </a:ext>
            </a:extLst>
          </p:cNvPr>
          <p:cNvPicPr>
            <a:picLocks noChangeAspect="1"/>
          </p:cNvPicPr>
          <p:nvPr/>
        </p:nvPicPr>
        <p:blipFill>
          <a:blip r:embed="rId4"/>
          <a:stretch>
            <a:fillRect/>
          </a:stretch>
        </p:blipFill>
        <p:spPr>
          <a:xfrm>
            <a:off x="2205846" y="2195432"/>
            <a:ext cx="8582518" cy="4566186"/>
          </a:xfrm>
          <a:prstGeom prst="rect">
            <a:avLst/>
          </a:prstGeom>
          <a:ln w="12700">
            <a:solidFill>
              <a:schemeClr val="bg2"/>
            </a:solidFill>
          </a:ln>
        </p:spPr>
      </p:pic>
      <p:sp>
        <p:nvSpPr>
          <p:cNvPr id="101" name="Rectangle 100">
            <a:extLst>
              <a:ext uri="{FF2B5EF4-FFF2-40B4-BE49-F238E27FC236}">
                <a16:creationId xmlns:a16="http://schemas.microsoft.com/office/drawing/2014/main" id="{2C616CF4-2302-4ECE-A835-11FED71F48CE}"/>
              </a:ext>
            </a:extLst>
          </p:cNvPr>
          <p:cNvSpPr/>
          <p:nvPr/>
        </p:nvSpPr>
        <p:spPr bwMode="auto">
          <a:xfrm>
            <a:off x="5548186" y="5777447"/>
            <a:ext cx="2083876" cy="267682"/>
          </a:xfrm>
          <a:prstGeom prst="rect">
            <a:avLst/>
          </a:prstGeom>
          <a:noFill/>
          <a:ln w="22225">
            <a:solidFill>
              <a:srgbClr val="1ECEFA"/>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818223" y="505538"/>
            <a:ext cx="8647214" cy="854371"/>
          </a:xfrm>
        </p:spPr>
        <p:txBody>
          <a:bodyPr/>
          <a:lstStyle/>
          <a:p>
            <a:pPr algn="ctr"/>
            <a:r>
              <a:rPr lang="en-US" sz="4705">
                <a:solidFill>
                  <a:schemeClr val="tx1"/>
                </a:solidFill>
              </a:rPr>
              <a:t>Azure Kubernetes Service (AKS)</a:t>
            </a:r>
          </a:p>
        </p:txBody>
      </p:sp>
      <p:sp>
        <p:nvSpPr>
          <p:cNvPr id="4" name="TextBox 3">
            <a:extLst>
              <a:ext uri="{FF2B5EF4-FFF2-40B4-BE49-F238E27FC236}">
                <a16:creationId xmlns:a16="http://schemas.microsoft.com/office/drawing/2014/main" id="{40EC4DB3-70CC-4163-8738-B44091FED9B1}"/>
              </a:ext>
            </a:extLst>
          </p:cNvPr>
          <p:cNvSpPr txBox="1"/>
          <p:nvPr/>
        </p:nvSpPr>
        <p:spPr>
          <a:xfrm>
            <a:off x="3648575" y="1233823"/>
            <a:ext cx="6986510" cy="651728"/>
          </a:xfrm>
          <a:prstGeom prst="rect">
            <a:avLst/>
          </a:prstGeom>
          <a:noFill/>
        </p:spPr>
        <p:txBody>
          <a:bodyPr wrap="square" lIns="143428" tIns="143428" rIns="143428" bIns="143428" rtlCol="0">
            <a:spAutoFit/>
          </a:bodyPr>
          <a:lstStyle/>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2353" b="0" i="0" u="none" strike="noStrike" kern="1200" cap="none" spc="0" normalizeH="0" baseline="0" noProof="0">
                <a:ln>
                  <a:noFill/>
                </a:ln>
                <a:solidFill>
                  <a:srgbClr val="0072C6"/>
                </a:solidFill>
                <a:effectLst/>
                <a:uLnTx/>
                <a:uFillTx/>
                <a:latin typeface="Segoe UI"/>
                <a:ea typeface="+mn-ea"/>
                <a:cs typeface="Segoe UI Semibold" panose="020B0702040204020203" pitchFamily="34" charset="0"/>
              </a:rPr>
              <a:t>Create AKS via Portal, Azure CLI, or ARM template</a:t>
            </a:r>
          </a:p>
        </p:txBody>
      </p:sp>
      <p:sp>
        <p:nvSpPr>
          <p:cNvPr id="23" name="Rectangle 22">
            <a:extLst>
              <a:ext uri="{FF2B5EF4-FFF2-40B4-BE49-F238E27FC236}">
                <a16:creationId xmlns:a16="http://schemas.microsoft.com/office/drawing/2014/main" id="{EBC2344D-2E01-4010-A109-3A810D537FE5}"/>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24" name="Straight Connector 23">
            <a:extLst>
              <a:ext uri="{FF2B5EF4-FFF2-40B4-BE49-F238E27FC236}">
                <a16:creationId xmlns:a16="http://schemas.microsoft.com/office/drawing/2014/main" id="{75032BD4-6CF4-42A0-9A73-BDB39CBC2F4A}"/>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7" name="Rectangle: Rounded Corners 26">
            <a:extLst>
              <a:ext uri="{FF2B5EF4-FFF2-40B4-BE49-F238E27FC236}">
                <a16:creationId xmlns:a16="http://schemas.microsoft.com/office/drawing/2014/main" id="{EC537718-43E7-4DCD-A03E-261A8A859160}"/>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a:ln>
                  <a:noFill/>
                </a:ln>
                <a:solidFill>
                  <a:srgbClr val="0072C6"/>
                </a:solidFill>
                <a:effectLst/>
                <a:uLnTx/>
                <a:uFillTx/>
                <a:latin typeface="Segoe UI Semibold" panose="020B0702040204020203" pitchFamily="34" charset="0"/>
                <a:ea typeface="+mn-ea"/>
                <a:cs typeface="Segoe UI Semibold" panose="020B0702040204020203" pitchFamily="34" charset="0"/>
              </a:rPr>
              <a:t>Azure Kubernetes Service (AKS)</a:t>
            </a:r>
          </a:p>
        </p:txBody>
      </p:sp>
      <p:grpSp>
        <p:nvGrpSpPr>
          <p:cNvPr id="44" name="Group 43">
            <a:extLst>
              <a:ext uri="{FF2B5EF4-FFF2-40B4-BE49-F238E27FC236}">
                <a16:creationId xmlns:a16="http://schemas.microsoft.com/office/drawing/2014/main" id="{4CDAC07C-B0B4-44ED-9F9B-1212F5A8850F}"/>
              </a:ext>
            </a:extLst>
          </p:cNvPr>
          <p:cNvGrpSpPr/>
          <p:nvPr/>
        </p:nvGrpSpPr>
        <p:grpSpPr>
          <a:xfrm>
            <a:off x="771839" y="376707"/>
            <a:ext cx="547979" cy="528905"/>
            <a:chOff x="2368476" y="589018"/>
            <a:chExt cx="1012508" cy="977265"/>
          </a:xfrm>
        </p:grpSpPr>
        <p:sp>
          <p:nvSpPr>
            <p:cNvPr id="45" name="Freeform: Shape 44">
              <a:extLst>
                <a:ext uri="{FF2B5EF4-FFF2-40B4-BE49-F238E27FC236}">
                  <a16:creationId xmlns:a16="http://schemas.microsoft.com/office/drawing/2014/main" id="{895B0CAE-A2EF-4FB1-95FA-F4CC79B7F363}"/>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46" name="Freeform: Shape 45">
              <a:extLst>
                <a:ext uri="{FF2B5EF4-FFF2-40B4-BE49-F238E27FC236}">
                  <a16:creationId xmlns:a16="http://schemas.microsoft.com/office/drawing/2014/main" id="{FBE70609-C099-40B4-A761-CF01D6BAA050}"/>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1" name="Freeform: Shape 50">
              <a:extLst>
                <a:ext uri="{FF2B5EF4-FFF2-40B4-BE49-F238E27FC236}">
                  <a16:creationId xmlns:a16="http://schemas.microsoft.com/office/drawing/2014/main" id="{2381D2DE-35BA-4307-A714-3D2BB34B15D7}"/>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2" name="Freeform: Shape 51">
              <a:extLst>
                <a:ext uri="{FF2B5EF4-FFF2-40B4-BE49-F238E27FC236}">
                  <a16:creationId xmlns:a16="http://schemas.microsoft.com/office/drawing/2014/main" id="{6F14F175-583D-4340-94F4-3C57DACC1404}"/>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3" name="Freeform: Shape 52">
              <a:extLst>
                <a:ext uri="{FF2B5EF4-FFF2-40B4-BE49-F238E27FC236}">
                  <a16:creationId xmlns:a16="http://schemas.microsoft.com/office/drawing/2014/main" id="{DDD563D2-7B76-4191-AC9D-5179A7081F21}"/>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4" name="Freeform: Shape 53">
              <a:extLst>
                <a:ext uri="{FF2B5EF4-FFF2-40B4-BE49-F238E27FC236}">
                  <a16:creationId xmlns:a16="http://schemas.microsoft.com/office/drawing/2014/main" id="{D3B686B0-73B9-4A32-B646-947C4B175336}"/>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5" name="Freeform: Shape 54">
              <a:extLst>
                <a:ext uri="{FF2B5EF4-FFF2-40B4-BE49-F238E27FC236}">
                  <a16:creationId xmlns:a16="http://schemas.microsoft.com/office/drawing/2014/main" id="{308A9D00-E01B-4A9F-9664-EC18F62BF8F8}"/>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6" name="Freeform: Shape 55">
              <a:extLst>
                <a:ext uri="{FF2B5EF4-FFF2-40B4-BE49-F238E27FC236}">
                  <a16:creationId xmlns:a16="http://schemas.microsoft.com/office/drawing/2014/main" id="{2943187B-2E85-43F5-B795-C75D992502B7}"/>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7" name="Freeform: Shape 56">
              <a:extLst>
                <a:ext uri="{FF2B5EF4-FFF2-40B4-BE49-F238E27FC236}">
                  <a16:creationId xmlns:a16="http://schemas.microsoft.com/office/drawing/2014/main" id="{F2B4F236-0DCC-4AD6-8A55-42D969720609}"/>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8" name="Freeform: Shape 57">
              <a:extLst>
                <a:ext uri="{FF2B5EF4-FFF2-40B4-BE49-F238E27FC236}">
                  <a16:creationId xmlns:a16="http://schemas.microsoft.com/office/drawing/2014/main" id="{24EB4111-3F92-408A-8BF6-B0AA68CF4402}"/>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9" name="Freeform: Shape 58">
              <a:extLst>
                <a:ext uri="{FF2B5EF4-FFF2-40B4-BE49-F238E27FC236}">
                  <a16:creationId xmlns:a16="http://schemas.microsoft.com/office/drawing/2014/main" id="{1567A468-5886-4E92-AD7B-551ECBB408B7}"/>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0" name="Freeform: Shape 59">
              <a:extLst>
                <a:ext uri="{FF2B5EF4-FFF2-40B4-BE49-F238E27FC236}">
                  <a16:creationId xmlns:a16="http://schemas.microsoft.com/office/drawing/2014/main" id="{F23FA3EF-B5E5-42B3-A04C-F6E024E98B1C}"/>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1" name="Freeform: Shape 60">
              <a:extLst>
                <a:ext uri="{FF2B5EF4-FFF2-40B4-BE49-F238E27FC236}">
                  <a16:creationId xmlns:a16="http://schemas.microsoft.com/office/drawing/2014/main" id="{B0A6BB66-6B8D-4197-A545-2EBA819B853F}"/>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2" name="Freeform: Shape 61">
              <a:extLst>
                <a:ext uri="{FF2B5EF4-FFF2-40B4-BE49-F238E27FC236}">
                  <a16:creationId xmlns:a16="http://schemas.microsoft.com/office/drawing/2014/main" id="{870E6C18-B717-4DE0-A60D-D9CD15B0F002}"/>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3" name="Freeform: Shape 62">
              <a:extLst>
                <a:ext uri="{FF2B5EF4-FFF2-40B4-BE49-F238E27FC236}">
                  <a16:creationId xmlns:a16="http://schemas.microsoft.com/office/drawing/2014/main" id="{E996E437-D02C-415E-A884-4A61C6EF3BF7}"/>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4" name="Freeform: Shape 63">
              <a:extLst>
                <a:ext uri="{FF2B5EF4-FFF2-40B4-BE49-F238E27FC236}">
                  <a16:creationId xmlns:a16="http://schemas.microsoft.com/office/drawing/2014/main" id="{71415261-A4BB-4BBD-A119-9C7B3F945F0C}"/>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5" name="Freeform: Shape 64">
              <a:extLst>
                <a:ext uri="{FF2B5EF4-FFF2-40B4-BE49-F238E27FC236}">
                  <a16:creationId xmlns:a16="http://schemas.microsoft.com/office/drawing/2014/main" id="{8DDD43DD-69B5-4293-9A08-CA24D360C1ED}"/>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6" name="Freeform: Shape 65">
              <a:extLst>
                <a:ext uri="{FF2B5EF4-FFF2-40B4-BE49-F238E27FC236}">
                  <a16:creationId xmlns:a16="http://schemas.microsoft.com/office/drawing/2014/main" id="{F444C332-B78B-4436-B201-A41D4E6CFEB1}"/>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7" name="Freeform: Shape 66">
              <a:extLst>
                <a:ext uri="{FF2B5EF4-FFF2-40B4-BE49-F238E27FC236}">
                  <a16:creationId xmlns:a16="http://schemas.microsoft.com/office/drawing/2014/main" id="{F6E4E148-5AC1-40E2-8E2F-E9B64296E694}"/>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8" name="Freeform: Shape 67">
              <a:extLst>
                <a:ext uri="{FF2B5EF4-FFF2-40B4-BE49-F238E27FC236}">
                  <a16:creationId xmlns:a16="http://schemas.microsoft.com/office/drawing/2014/main" id="{08237812-512F-42E3-A7BA-DD65FEF84A57}"/>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9" name="Freeform: Shape 68">
              <a:extLst>
                <a:ext uri="{FF2B5EF4-FFF2-40B4-BE49-F238E27FC236}">
                  <a16:creationId xmlns:a16="http://schemas.microsoft.com/office/drawing/2014/main" id="{564BAEA6-128F-4A04-A9AC-B220F0CCE629}"/>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sp>
        <p:nvSpPr>
          <p:cNvPr id="2" name="Rectangle 1">
            <a:extLst>
              <a:ext uri="{FF2B5EF4-FFF2-40B4-BE49-F238E27FC236}">
                <a16:creationId xmlns:a16="http://schemas.microsoft.com/office/drawing/2014/main" id="{B3F2871C-1914-41F0-81DD-6D2285C964CF}"/>
              </a:ext>
            </a:extLst>
          </p:cNvPr>
          <p:cNvSpPr/>
          <p:nvPr/>
        </p:nvSpPr>
        <p:spPr bwMode="auto">
          <a:xfrm>
            <a:off x="7948768" y="3744928"/>
            <a:ext cx="3189646" cy="625630"/>
          </a:xfrm>
          <a:prstGeom prst="rect">
            <a:avLst/>
          </a:prstGeom>
          <a:noFill/>
          <a:ln w="22225">
            <a:solidFill>
              <a:srgbClr val="1ECEFA"/>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07" name="Picture 106">
            <a:extLst>
              <a:ext uri="{FF2B5EF4-FFF2-40B4-BE49-F238E27FC236}">
                <a16:creationId xmlns:a16="http://schemas.microsoft.com/office/drawing/2014/main" id="{2689CB1F-3100-0D4C-AB4C-60298B4813DF}"/>
              </a:ext>
            </a:extLst>
          </p:cNvPr>
          <p:cNvPicPr>
            <a:picLocks noChangeAspect="1"/>
          </p:cNvPicPr>
          <p:nvPr/>
        </p:nvPicPr>
        <p:blipFill>
          <a:blip r:embed="rId5"/>
          <a:stretch>
            <a:fillRect/>
          </a:stretch>
        </p:blipFill>
        <p:spPr>
          <a:xfrm>
            <a:off x="4943302" y="2898648"/>
            <a:ext cx="7248698" cy="3958866"/>
          </a:xfrm>
          <a:prstGeom prst="rect">
            <a:avLst/>
          </a:prstGeom>
        </p:spPr>
      </p:pic>
    </p:spTree>
    <p:extLst>
      <p:ext uri="{BB962C8B-B14F-4D97-AF65-F5344CB8AC3E}">
        <p14:creationId xmlns:p14="http://schemas.microsoft.com/office/powerpoint/2010/main" val="31625916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nodeType="clickEffect">
                                  <p:stCondLst>
                                    <p:cond delay="0"/>
                                  </p:stCondLst>
                                  <p:childTnLst>
                                    <p:animEffect transition="out" filter="dissolve">
                                      <p:cBhvr>
                                        <p:cTn id="6" dur="500"/>
                                        <p:tgtEl>
                                          <p:spTgt spid="100"/>
                                        </p:tgtEl>
                                      </p:cBhvr>
                                    </p:animEffect>
                                    <p:set>
                                      <p:cBhvr>
                                        <p:cTn id="7" dur="1" fill="hold">
                                          <p:stCondLst>
                                            <p:cond delay="499"/>
                                          </p:stCondLst>
                                        </p:cTn>
                                        <p:tgtEl>
                                          <p:spTgt spid="100"/>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07"/>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nodeType="clickEffect">
                                  <p:stCondLst>
                                    <p:cond delay="0"/>
                                  </p:stCondLst>
                                  <p:childTnLst>
                                    <p:set>
                                      <p:cBhvr>
                                        <p:cTn id="15" dur="1" fill="hold">
                                          <p:stCondLst>
                                            <p:cond delay="0"/>
                                          </p:stCondLst>
                                        </p:cTn>
                                        <p:tgtEl>
                                          <p:spTgt spid="107"/>
                                        </p:tgtEl>
                                        <p:attrNameLst>
                                          <p:attrName>style.visibility</p:attrName>
                                        </p:attrNameLst>
                                      </p:cBhvr>
                                      <p:to>
                                        <p:strVal val="visible"/>
                                      </p:to>
                                    </p:set>
                                    <p:animEffect transition="in" filter="dissolve">
                                      <p:cBhvr>
                                        <p:cTn id="16" dur="500"/>
                                        <p:tgtEl>
                                          <p:spTgt spid="1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85216" y="3033223"/>
            <a:ext cx="9144000" cy="498598"/>
          </a:xfrm>
        </p:spPr>
        <p:txBody>
          <a:bodyPr/>
          <a:lstStyle/>
          <a:p>
            <a:r>
              <a:rPr lang="en-US" dirty="0"/>
              <a:t>Demo – AKS Cluster Creation</a:t>
            </a:r>
          </a:p>
        </p:txBody>
      </p:sp>
      <p:pic>
        <p:nvPicPr>
          <p:cNvPr id="2" name="Picture 1" descr="Text&#10;&#10;Description automatically generated with medium confidence">
            <a:extLst>
              <a:ext uri="{FF2B5EF4-FFF2-40B4-BE49-F238E27FC236}">
                <a16:creationId xmlns:a16="http://schemas.microsoft.com/office/drawing/2014/main" id="{76D9BCF8-C168-1647-9A7A-0A841748C231}"/>
              </a:ext>
            </a:extLst>
          </p:cNvPr>
          <p:cNvPicPr>
            <a:picLocks noChangeAspect="1"/>
          </p:cNvPicPr>
          <p:nvPr/>
        </p:nvPicPr>
        <p:blipFill>
          <a:blip r:embed="rId3"/>
          <a:stretch>
            <a:fillRect/>
          </a:stretch>
        </p:blipFill>
        <p:spPr>
          <a:xfrm>
            <a:off x="0" y="61540"/>
            <a:ext cx="4173794" cy="1964246"/>
          </a:xfrm>
          <a:prstGeom prst="rect">
            <a:avLst/>
          </a:prstGeom>
        </p:spPr>
      </p:pic>
    </p:spTree>
    <p:extLst>
      <p:ext uri="{BB962C8B-B14F-4D97-AF65-F5344CB8AC3E}">
        <p14:creationId xmlns:p14="http://schemas.microsoft.com/office/powerpoint/2010/main" val="3039733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5F9A0B9-16EA-674C-9F51-93BF10956EE7}"/>
              </a:ext>
            </a:extLst>
          </p:cNvPr>
          <p:cNvSpPr>
            <a:spLocks noGrp="1"/>
          </p:cNvSpPr>
          <p:nvPr>
            <p:ph type="body" sz="quarter" idx="10"/>
          </p:nvPr>
        </p:nvSpPr>
        <p:spPr>
          <a:xfrm>
            <a:off x="269240" y="1902902"/>
            <a:ext cx="11653523" cy="2154400"/>
          </a:xfrm>
        </p:spPr>
        <p:txBody>
          <a:bodyPr/>
          <a:lstStyle/>
          <a:p>
            <a:r>
              <a:rPr lang="en-US" sz="3200" b="1" dirty="0"/>
              <a:t>Get “</a:t>
            </a:r>
            <a:r>
              <a:rPr lang="en-US" sz="3200" b="1" dirty="0" err="1"/>
              <a:t>kubectl</a:t>
            </a:r>
            <a:r>
              <a:rPr lang="en-US" sz="3200" b="1" dirty="0"/>
              <a:t>” installed</a:t>
            </a:r>
          </a:p>
          <a:p>
            <a:r>
              <a:rPr lang="en-US" sz="3200" b="1" dirty="0"/>
              <a:t>Create a new, multi-node AKS cluster from the command line</a:t>
            </a:r>
          </a:p>
          <a:p>
            <a:r>
              <a:rPr lang="en-US" sz="3200" b="1" dirty="0"/>
              <a:t>Use </a:t>
            </a:r>
            <a:r>
              <a:rPr lang="en-US" sz="3200" b="1" dirty="0" err="1"/>
              <a:t>kubectl</a:t>
            </a:r>
            <a:r>
              <a:rPr lang="en-US" sz="3200" b="1" dirty="0"/>
              <a:t> to prove that the cluster is a multi-node cluster and is working</a:t>
            </a:r>
            <a:endParaRPr lang="en-US" dirty="0"/>
          </a:p>
        </p:txBody>
      </p:sp>
      <p:sp>
        <p:nvSpPr>
          <p:cNvPr id="5" name="TextBox 4">
            <a:extLst>
              <a:ext uri="{FF2B5EF4-FFF2-40B4-BE49-F238E27FC236}">
                <a16:creationId xmlns:a16="http://schemas.microsoft.com/office/drawing/2014/main" id="{0DADFA8C-24AF-3540-80D8-FFEAB44EB08A}"/>
              </a:ext>
            </a:extLst>
          </p:cNvPr>
          <p:cNvSpPr txBox="1"/>
          <p:nvPr/>
        </p:nvSpPr>
        <p:spPr>
          <a:xfrm>
            <a:off x="478054" y="360886"/>
            <a:ext cx="937417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Challenge 3</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lang="en-US" sz="3200">
                <a:solidFill>
                  <a:schemeClr val="accent4"/>
                </a:solidFill>
                <a:latin typeface="Segoe UI Light" panose="020B0502040204020203" pitchFamily="34" charset="0"/>
                <a:cs typeface="Segoe UI Light" panose="020B0502040204020203" pitchFamily="34" charset="0"/>
              </a:rPr>
              <a:t>Your First Kubernetes Cluster</a:t>
            </a:r>
            <a:endParaRPr kumimoji="0" lang="en-US" sz="3200" b="0" i="0" u="none" strike="noStrike" kern="1200" cap="none" spc="0" normalizeH="0" baseline="0" noProof="0">
              <a:ln>
                <a:noFill/>
              </a:ln>
              <a:solidFill>
                <a:schemeClr val="accent4"/>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76219902"/>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38718" y="2886557"/>
            <a:ext cx="9144000" cy="553998"/>
          </a:xfrm>
        </p:spPr>
        <p:txBody>
          <a:bodyPr/>
          <a:lstStyle/>
          <a:p>
            <a:r>
              <a:rPr lang="en-US" sz="4000" dirty="0"/>
              <a:t>Kubernetes Fundamentals</a:t>
            </a:r>
          </a:p>
        </p:txBody>
      </p:sp>
      <p:pic>
        <p:nvPicPr>
          <p:cNvPr id="2" name="Picture 1" descr="Text&#10;&#10;Description automatically generated with medium confidence">
            <a:extLst>
              <a:ext uri="{FF2B5EF4-FFF2-40B4-BE49-F238E27FC236}">
                <a16:creationId xmlns:a16="http://schemas.microsoft.com/office/drawing/2014/main" id="{E2BA5403-A00D-EF45-B1E8-0D5B6C883F6D}"/>
              </a:ext>
            </a:extLst>
          </p:cNvPr>
          <p:cNvPicPr>
            <a:picLocks noChangeAspect="1"/>
          </p:cNvPicPr>
          <p:nvPr/>
        </p:nvPicPr>
        <p:blipFill>
          <a:blip r:embed="rId3"/>
          <a:stretch>
            <a:fillRect/>
          </a:stretch>
        </p:blipFill>
        <p:spPr>
          <a:xfrm>
            <a:off x="0" y="61540"/>
            <a:ext cx="4173794" cy="1964246"/>
          </a:xfrm>
          <a:prstGeom prst="rect">
            <a:avLst/>
          </a:prstGeom>
        </p:spPr>
      </p:pic>
      <p:sp>
        <p:nvSpPr>
          <p:cNvPr id="4" name="Text Placeholder 3">
            <a:extLst>
              <a:ext uri="{FF2B5EF4-FFF2-40B4-BE49-F238E27FC236}">
                <a16:creationId xmlns:a16="http://schemas.microsoft.com/office/drawing/2014/main" id="{54D70F67-91A0-634B-AA4D-EF6CA8079691}"/>
              </a:ext>
            </a:extLst>
          </p:cNvPr>
          <p:cNvSpPr>
            <a:spLocks noGrp="1"/>
          </p:cNvSpPr>
          <p:nvPr>
            <p:ph type="body" sz="quarter" idx="12"/>
          </p:nvPr>
        </p:nvSpPr>
        <p:spPr>
          <a:xfrm>
            <a:off x="538718" y="3822334"/>
            <a:ext cx="4606216" cy="498598"/>
          </a:xfrm>
        </p:spPr>
        <p:txBody>
          <a:bodyPr/>
          <a:lstStyle/>
          <a:p>
            <a:r>
              <a:rPr lang="en-US" dirty="0"/>
              <a:t>Pods, Deployments, Services… Oh My!</a:t>
            </a:r>
          </a:p>
        </p:txBody>
      </p:sp>
    </p:spTree>
    <p:extLst>
      <p:ext uri="{BB962C8B-B14F-4D97-AF65-F5344CB8AC3E}">
        <p14:creationId xmlns:p14="http://schemas.microsoft.com/office/powerpoint/2010/main" val="3484133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1" name="TextBox 30"/>
          <p:cNvSpPr txBox="1"/>
          <p:nvPr/>
        </p:nvSpPr>
        <p:spPr>
          <a:xfrm>
            <a:off x="475154" y="298475"/>
            <a:ext cx="10422341" cy="609398"/>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4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Kubernetes @ 10,000ft</a:t>
            </a:r>
            <a:endPar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endParaRPr>
          </a:p>
        </p:txBody>
      </p:sp>
      <p:sp>
        <p:nvSpPr>
          <p:cNvPr id="24" name="Rectangle 23">
            <a:extLst>
              <a:ext uri="{FF2B5EF4-FFF2-40B4-BE49-F238E27FC236}">
                <a16:creationId xmlns:a16="http://schemas.microsoft.com/office/drawing/2014/main" id="{62D5884F-942B-4BB5-B15B-957DAE527E67}"/>
              </a:ext>
            </a:extLst>
          </p:cNvPr>
          <p:cNvSpPr/>
          <p:nvPr/>
        </p:nvSpPr>
        <p:spPr>
          <a:xfrm>
            <a:off x="526875" y="1268251"/>
            <a:ext cx="1075923" cy="361813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                Kubernetes</a:t>
            </a:r>
          </a:p>
        </p:txBody>
      </p:sp>
      <p:pic>
        <p:nvPicPr>
          <p:cNvPr id="25" name="Picture 24">
            <a:extLst>
              <a:ext uri="{FF2B5EF4-FFF2-40B4-BE49-F238E27FC236}">
                <a16:creationId xmlns:a16="http://schemas.microsoft.com/office/drawing/2014/main" id="{BD6E721C-6AB5-42D9-8AA2-2AD0C7839D11}"/>
              </a:ext>
            </a:extLst>
          </p:cNvPr>
          <p:cNvPicPr>
            <a:picLocks noChangeAspect="1"/>
          </p:cNvPicPr>
          <p:nvPr/>
        </p:nvPicPr>
        <p:blipFill>
          <a:blip r:embed="rId3"/>
          <a:stretch>
            <a:fillRect/>
          </a:stretch>
        </p:blipFill>
        <p:spPr>
          <a:xfrm>
            <a:off x="593611" y="1849164"/>
            <a:ext cx="942445" cy="942445"/>
          </a:xfrm>
          <a:prstGeom prst="rect">
            <a:avLst/>
          </a:prstGeom>
        </p:spPr>
      </p:pic>
      <p:sp>
        <p:nvSpPr>
          <p:cNvPr id="27" name="Rectangle 26">
            <a:extLst>
              <a:ext uri="{FF2B5EF4-FFF2-40B4-BE49-F238E27FC236}">
                <a16:creationId xmlns:a16="http://schemas.microsoft.com/office/drawing/2014/main" id="{81292616-68C3-4245-BB9A-9902484FABF2}"/>
              </a:ext>
            </a:extLst>
          </p:cNvPr>
          <p:cNvSpPr/>
          <p:nvPr/>
        </p:nvSpPr>
        <p:spPr bwMode="auto">
          <a:xfrm>
            <a:off x="2813125" y="1027356"/>
            <a:ext cx="8934226" cy="5351930"/>
          </a:xfrm>
          <a:prstGeom prst="rect">
            <a:avLst/>
          </a:prstGeom>
          <a:noFill/>
          <a:ln w="38100">
            <a:solidFill>
              <a:schemeClr val="accent5">
                <a:lumMod val="60000"/>
                <a:lumOff val="40000"/>
              </a:schemeClr>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a:ln>
                  <a:noFill/>
                </a:ln>
                <a:solidFill>
                  <a:srgbClr val="5C2D91"/>
                </a:solidFill>
                <a:effectLst/>
                <a:uLnTx/>
                <a:uFillTx/>
                <a:latin typeface="Segoe UI"/>
                <a:ea typeface="+mn-ea"/>
                <a:cs typeface="+mn-cs"/>
              </a:rPr>
              <a:t>Cluster</a:t>
            </a:r>
            <a:endParaRPr kumimoji="0" lang="en-US" sz="2000" b="0" i="0" u="none" strike="noStrike" kern="1200" cap="none" spc="0" normalizeH="0" baseline="0" noProof="0">
              <a:ln>
                <a:noFill/>
              </a:ln>
              <a:solidFill>
                <a:srgbClr val="5C2D91"/>
              </a:solidFill>
              <a:effectLst/>
              <a:uLnTx/>
              <a:uFillTx/>
              <a:latin typeface="Segoe UI"/>
              <a:ea typeface="+mn-ea"/>
              <a:cs typeface="+mn-cs"/>
            </a:endParaRPr>
          </a:p>
        </p:txBody>
      </p:sp>
      <p:pic>
        <p:nvPicPr>
          <p:cNvPr id="28" name="Picture 27">
            <a:extLst>
              <a:ext uri="{FF2B5EF4-FFF2-40B4-BE49-F238E27FC236}">
                <a16:creationId xmlns:a16="http://schemas.microsoft.com/office/drawing/2014/main" id="{7B85E582-CA7D-476F-8CDA-0E3C017F2E0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75443" y="1585441"/>
            <a:ext cx="2664183" cy="2225233"/>
          </a:xfrm>
          <a:prstGeom prst="rect">
            <a:avLst/>
          </a:prstGeom>
          <a:ln>
            <a:solidFill>
              <a:schemeClr val="bg1"/>
            </a:solidFill>
          </a:ln>
        </p:spPr>
      </p:pic>
      <p:pic>
        <p:nvPicPr>
          <p:cNvPr id="29" name="Picture 28">
            <a:extLst>
              <a:ext uri="{FF2B5EF4-FFF2-40B4-BE49-F238E27FC236}">
                <a16:creationId xmlns:a16="http://schemas.microsoft.com/office/drawing/2014/main" id="{DBC6817C-65FD-427C-9770-D44011B845D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72293" y="3927945"/>
            <a:ext cx="2664183" cy="2225233"/>
          </a:xfrm>
          <a:prstGeom prst="rect">
            <a:avLst/>
          </a:prstGeom>
          <a:ln>
            <a:solidFill>
              <a:schemeClr val="bg1"/>
            </a:solidFill>
          </a:ln>
        </p:spPr>
      </p:pic>
      <p:pic>
        <p:nvPicPr>
          <p:cNvPr id="30" name="Picture 29">
            <a:extLst>
              <a:ext uri="{FF2B5EF4-FFF2-40B4-BE49-F238E27FC236}">
                <a16:creationId xmlns:a16="http://schemas.microsoft.com/office/drawing/2014/main" id="{95B30755-7A8A-4BD7-9941-3C600E4DD15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78021" y="3927946"/>
            <a:ext cx="2664183" cy="2225233"/>
          </a:xfrm>
          <a:prstGeom prst="rect">
            <a:avLst/>
          </a:prstGeom>
          <a:ln>
            <a:solidFill>
              <a:schemeClr val="bg1"/>
            </a:solidFill>
          </a:ln>
        </p:spPr>
      </p:pic>
      <p:pic>
        <p:nvPicPr>
          <p:cNvPr id="32" name="Picture 31">
            <a:extLst>
              <a:ext uri="{FF2B5EF4-FFF2-40B4-BE49-F238E27FC236}">
                <a16:creationId xmlns:a16="http://schemas.microsoft.com/office/drawing/2014/main" id="{E4585F39-87C9-46A9-B128-957321B48C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78022" y="1585440"/>
            <a:ext cx="2664183" cy="2225233"/>
          </a:xfrm>
          <a:prstGeom prst="rect">
            <a:avLst/>
          </a:prstGeom>
          <a:ln>
            <a:solidFill>
              <a:schemeClr val="bg1"/>
            </a:solidFill>
          </a:ln>
        </p:spPr>
      </p:pic>
      <p:pic>
        <p:nvPicPr>
          <p:cNvPr id="33" name="Picture 32">
            <a:extLst>
              <a:ext uri="{FF2B5EF4-FFF2-40B4-BE49-F238E27FC236}">
                <a16:creationId xmlns:a16="http://schemas.microsoft.com/office/drawing/2014/main" id="{D11632C2-B06D-4A5D-9E3C-0D29D9A3411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07136" y="1585440"/>
            <a:ext cx="2664183" cy="2225233"/>
          </a:xfrm>
          <a:prstGeom prst="rect">
            <a:avLst/>
          </a:prstGeom>
          <a:ln>
            <a:solidFill>
              <a:schemeClr val="bg1"/>
            </a:solidFill>
          </a:ln>
        </p:spPr>
      </p:pic>
      <p:pic>
        <p:nvPicPr>
          <p:cNvPr id="34" name="Picture 33">
            <a:extLst>
              <a:ext uri="{FF2B5EF4-FFF2-40B4-BE49-F238E27FC236}">
                <a16:creationId xmlns:a16="http://schemas.microsoft.com/office/drawing/2014/main" id="{411DB839-50A6-4FD0-8852-3F0ED30397C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07137" y="3927947"/>
            <a:ext cx="2664183" cy="2225233"/>
          </a:xfrm>
          <a:prstGeom prst="rect">
            <a:avLst/>
          </a:prstGeom>
          <a:ln>
            <a:solidFill>
              <a:schemeClr val="bg1"/>
            </a:solidFill>
          </a:ln>
        </p:spPr>
      </p:pic>
      <p:sp>
        <p:nvSpPr>
          <p:cNvPr id="35" name="Rectangle 34">
            <a:extLst>
              <a:ext uri="{FF2B5EF4-FFF2-40B4-BE49-F238E27FC236}">
                <a16:creationId xmlns:a16="http://schemas.microsoft.com/office/drawing/2014/main" id="{22AC4C01-6FDD-46BA-896D-6FC50052F74A}"/>
              </a:ext>
            </a:extLst>
          </p:cNvPr>
          <p:cNvSpPr/>
          <p:nvPr/>
        </p:nvSpPr>
        <p:spPr bwMode="auto">
          <a:xfrm>
            <a:off x="3322001" y="1621294"/>
            <a:ext cx="2426286" cy="274628"/>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5C2D91"/>
                </a:solidFill>
                <a:effectLst/>
                <a:uLnTx/>
                <a:uFillTx/>
                <a:latin typeface="Segoe UI"/>
                <a:ea typeface="+mn-ea"/>
                <a:cs typeface="+mn-cs"/>
              </a:rPr>
              <a:t>Node</a:t>
            </a:r>
          </a:p>
        </p:txBody>
      </p:sp>
      <p:sp>
        <p:nvSpPr>
          <p:cNvPr id="36" name="Rectangle 35">
            <a:extLst>
              <a:ext uri="{FF2B5EF4-FFF2-40B4-BE49-F238E27FC236}">
                <a16:creationId xmlns:a16="http://schemas.microsoft.com/office/drawing/2014/main" id="{9D9A6866-2D85-41FD-B696-BB1A9366F125}"/>
              </a:ext>
            </a:extLst>
          </p:cNvPr>
          <p:cNvSpPr/>
          <p:nvPr/>
        </p:nvSpPr>
        <p:spPr bwMode="auto">
          <a:xfrm>
            <a:off x="6096969" y="1602397"/>
            <a:ext cx="2426286" cy="274628"/>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5C2D91"/>
                </a:solidFill>
                <a:effectLst/>
                <a:uLnTx/>
                <a:uFillTx/>
                <a:latin typeface="Segoe UI"/>
                <a:ea typeface="+mn-ea"/>
                <a:cs typeface="+mn-cs"/>
              </a:rPr>
              <a:t>Node</a:t>
            </a:r>
          </a:p>
        </p:txBody>
      </p:sp>
      <p:sp>
        <p:nvSpPr>
          <p:cNvPr id="37" name="Rectangle 36">
            <a:extLst>
              <a:ext uri="{FF2B5EF4-FFF2-40B4-BE49-F238E27FC236}">
                <a16:creationId xmlns:a16="http://schemas.microsoft.com/office/drawing/2014/main" id="{33C47757-75AD-49DB-9CE9-1DA1C53E89A0}"/>
              </a:ext>
            </a:extLst>
          </p:cNvPr>
          <p:cNvSpPr/>
          <p:nvPr/>
        </p:nvSpPr>
        <p:spPr bwMode="auto">
          <a:xfrm>
            <a:off x="8913184" y="1602397"/>
            <a:ext cx="2426286" cy="274628"/>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5C2D91"/>
                </a:solidFill>
                <a:effectLst/>
                <a:uLnTx/>
                <a:uFillTx/>
                <a:latin typeface="Segoe UI"/>
                <a:ea typeface="+mn-ea"/>
                <a:cs typeface="+mn-cs"/>
              </a:rPr>
              <a:t>Node</a:t>
            </a:r>
          </a:p>
        </p:txBody>
      </p:sp>
      <p:sp>
        <p:nvSpPr>
          <p:cNvPr id="38" name="Rectangle 37">
            <a:extLst>
              <a:ext uri="{FF2B5EF4-FFF2-40B4-BE49-F238E27FC236}">
                <a16:creationId xmlns:a16="http://schemas.microsoft.com/office/drawing/2014/main" id="{7DD56DE0-2B55-4700-9DFB-9B3F61DC5ECD}"/>
              </a:ext>
            </a:extLst>
          </p:cNvPr>
          <p:cNvSpPr/>
          <p:nvPr/>
        </p:nvSpPr>
        <p:spPr bwMode="auto">
          <a:xfrm>
            <a:off x="3322001" y="3984391"/>
            <a:ext cx="2426286" cy="274628"/>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5C2D91"/>
                </a:solidFill>
                <a:effectLst/>
                <a:uLnTx/>
                <a:uFillTx/>
                <a:latin typeface="Segoe UI"/>
                <a:ea typeface="+mn-ea"/>
                <a:cs typeface="+mn-cs"/>
              </a:rPr>
              <a:t>Node</a:t>
            </a:r>
          </a:p>
        </p:txBody>
      </p:sp>
      <p:sp>
        <p:nvSpPr>
          <p:cNvPr id="40" name="Rectangle 39">
            <a:extLst>
              <a:ext uri="{FF2B5EF4-FFF2-40B4-BE49-F238E27FC236}">
                <a16:creationId xmlns:a16="http://schemas.microsoft.com/office/drawing/2014/main" id="{1475AD03-842A-49AD-8691-DB8DA0B0D787}"/>
              </a:ext>
            </a:extLst>
          </p:cNvPr>
          <p:cNvSpPr/>
          <p:nvPr/>
        </p:nvSpPr>
        <p:spPr bwMode="auto">
          <a:xfrm>
            <a:off x="6108663" y="3978974"/>
            <a:ext cx="2426286" cy="274628"/>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5C2D91"/>
                </a:solidFill>
                <a:effectLst/>
                <a:uLnTx/>
                <a:uFillTx/>
                <a:latin typeface="Segoe UI"/>
                <a:ea typeface="+mn-ea"/>
                <a:cs typeface="+mn-cs"/>
              </a:rPr>
              <a:t>Node</a:t>
            </a:r>
          </a:p>
        </p:txBody>
      </p:sp>
      <p:sp>
        <p:nvSpPr>
          <p:cNvPr id="42" name="Rectangle 41">
            <a:extLst>
              <a:ext uri="{FF2B5EF4-FFF2-40B4-BE49-F238E27FC236}">
                <a16:creationId xmlns:a16="http://schemas.microsoft.com/office/drawing/2014/main" id="{DFEB7BDD-C81D-42F5-8923-43F00EE79214}"/>
              </a:ext>
            </a:extLst>
          </p:cNvPr>
          <p:cNvSpPr/>
          <p:nvPr/>
        </p:nvSpPr>
        <p:spPr bwMode="auto">
          <a:xfrm>
            <a:off x="8981634" y="3961622"/>
            <a:ext cx="2426286" cy="274628"/>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5C2D91"/>
                </a:solidFill>
                <a:effectLst/>
                <a:uLnTx/>
                <a:uFillTx/>
                <a:latin typeface="Segoe UI"/>
                <a:ea typeface="+mn-ea"/>
                <a:cs typeface="+mn-cs"/>
              </a:rPr>
              <a:t>Node</a:t>
            </a:r>
          </a:p>
        </p:txBody>
      </p:sp>
      <p:sp>
        <p:nvSpPr>
          <p:cNvPr id="2" name="Rectangle 1">
            <a:extLst>
              <a:ext uri="{FF2B5EF4-FFF2-40B4-BE49-F238E27FC236}">
                <a16:creationId xmlns:a16="http://schemas.microsoft.com/office/drawing/2014/main" id="{7681F928-56B8-4726-9C82-9BA3B3A5AA4E}"/>
              </a:ext>
            </a:extLst>
          </p:cNvPr>
          <p:cNvSpPr/>
          <p:nvPr/>
        </p:nvSpPr>
        <p:spPr bwMode="auto">
          <a:xfrm>
            <a:off x="416246" y="1268251"/>
            <a:ext cx="1410133" cy="469613"/>
          </a:xfrm>
          <a:prstGeom prst="rect">
            <a:avLst/>
          </a:prstGeom>
          <a:solidFill>
            <a:schemeClr val="accent5">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dirty="0">
                <a:gradFill>
                  <a:gsLst>
                    <a:gs pos="0">
                      <a:srgbClr val="FFFFFF"/>
                    </a:gs>
                    <a:gs pos="100000">
                      <a:srgbClr val="FFFFFF"/>
                    </a:gs>
                  </a:gsLst>
                  <a:lin ang="5400000" scaled="0"/>
                </a:gradFill>
              </a:rPr>
              <a:t>Control Plane </a:t>
            </a:r>
          </a:p>
        </p:txBody>
      </p:sp>
    </p:spTree>
    <p:extLst>
      <p:ext uri="{BB962C8B-B14F-4D97-AF65-F5344CB8AC3E}">
        <p14:creationId xmlns:p14="http://schemas.microsoft.com/office/powerpoint/2010/main" val="661136708"/>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1" name="TextBox 30"/>
          <p:cNvSpPr txBox="1"/>
          <p:nvPr/>
        </p:nvSpPr>
        <p:spPr>
          <a:xfrm>
            <a:off x="475154" y="298475"/>
            <a:ext cx="10422341" cy="609398"/>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4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Kubernetes Architecture Components</a:t>
            </a:r>
          </a:p>
        </p:txBody>
      </p:sp>
      <p:sp>
        <p:nvSpPr>
          <p:cNvPr id="24" name="Rectangle 23">
            <a:extLst>
              <a:ext uri="{FF2B5EF4-FFF2-40B4-BE49-F238E27FC236}">
                <a16:creationId xmlns:a16="http://schemas.microsoft.com/office/drawing/2014/main" id="{62D5884F-942B-4BB5-B15B-957DAE527E67}"/>
              </a:ext>
            </a:extLst>
          </p:cNvPr>
          <p:cNvSpPr/>
          <p:nvPr/>
        </p:nvSpPr>
        <p:spPr>
          <a:xfrm>
            <a:off x="526876" y="1635162"/>
            <a:ext cx="3060800" cy="4609651"/>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horz" rtlCol="0" anchor="t"/>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rPr>
              <a:t>Control Plane</a:t>
            </a:r>
          </a:p>
        </p:txBody>
      </p:sp>
      <p:sp>
        <p:nvSpPr>
          <p:cNvPr id="27" name="Rectangle 26">
            <a:extLst>
              <a:ext uri="{FF2B5EF4-FFF2-40B4-BE49-F238E27FC236}">
                <a16:creationId xmlns:a16="http://schemas.microsoft.com/office/drawing/2014/main" id="{81292616-68C3-4245-BB9A-9902484FABF2}"/>
              </a:ext>
            </a:extLst>
          </p:cNvPr>
          <p:cNvSpPr/>
          <p:nvPr/>
        </p:nvSpPr>
        <p:spPr bwMode="auto">
          <a:xfrm>
            <a:off x="4142905" y="1027356"/>
            <a:ext cx="7604446" cy="5351930"/>
          </a:xfrm>
          <a:prstGeom prst="rect">
            <a:avLst/>
          </a:prstGeom>
          <a:noFill/>
          <a:ln w="38100">
            <a:solidFill>
              <a:schemeClr val="accent5">
                <a:lumMod val="60000"/>
                <a:lumOff val="40000"/>
              </a:schemeClr>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a:ln>
                  <a:noFill/>
                </a:ln>
                <a:solidFill>
                  <a:srgbClr val="5C2D91"/>
                </a:solidFill>
                <a:effectLst/>
                <a:uLnTx/>
                <a:uFillTx/>
                <a:latin typeface="Segoe UI"/>
                <a:ea typeface="+mn-ea"/>
                <a:cs typeface="+mn-cs"/>
              </a:rPr>
              <a:t>Cluster</a:t>
            </a:r>
            <a:endParaRPr kumimoji="0" lang="en-US" sz="2000" b="0" i="0" u="none" strike="noStrike" kern="1200" cap="none" spc="0" normalizeH="0" baseline="0" noProof="0">
              <a:ln>
                <a:noFill/>
              </a:ln>
              <a:solidFill>
                <a:srgbClr val="5C2D91"/>
              </a:solidFill>
              <a:effectLst/>
              <a:uLnTx/>
              <a:uFillTx/>
              <a:latin typeface="Segoe UI"/>
              <a:ea typeface="+mn-ea"/>
              <a:cs typeface="+mn-cs"/>
            </a:endParaRPr>
          </a:p>
        </p:txBody>
      </p:sp>
      <p:sp>
        <p:nvSpPr>
          <p:cNvPr id="2" name="Rectangle 1">
            <a:extLst>
              <a:ext uri="{FF2B5EF4-FFF2-40B4-BE49-F238E27FC236}">
                <a16:creationId xmlns:a16="http://schemas.microsoft.com/office/drawing/2014/main" id="{3D4D45CE-586D-4E31-A843-24C6F625225F}"/>
              </a:ext>
            </a:extLst>
          </p:cNvPr>
          <p:cNvSpPr/>
          <p:nvPr/>
        </p:nvSpPr>
        <p:spPr bwMode="auto">
          <a:xfrm>
            <a:off x="4405258" y="1661942"/>
            <a:ext cx="3555402" cy="4556820"/>
          </a:xfrm>
          <a:prstGeom prst="rect">
            <a:avLst/>
          </a:prstGeom>
          <a:solidFill>
            <a:schemeClr val="accent4">
              <a:lumMod val="40000"/>
              <a:lumOff val="60000"/>
            </a:schemeClr>
          </a:solidFill>
          <a:ln w="3175">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Node</a:t>
            </a:r>
          </a:p>
        </p:txBody>
      </p:sp>
      <p:grpSp>
        <p:nvGrpSpPr>
          <p:cNvPr id="48" name="Group 47">
            <a:extLst>
              <a:ext uri="{FF2B5EF4-FFF2-40B4-BE49-F238E27FC236}">
                <a16:creationId xmlns:a16="http://schemas.microsoft.com/office/drawing/2014/main" id="{2801B72E-A66A-4A19-A89D-89B2A790C7B4}"/>
              </a:ext>
            </a:extLst>
          </p:cNvPr>
          <p:cNvGrpSpPr/>
          <p:nvPr/>
        </p:nvGrpSpPr>
        <p:grpSpPr>
          <a:xfrm>
            <a:off x="1142384" y="2320199"/>
            <a:ext cx="1923546" cy="689527"/>
            <a:chOff x="6353717" y="1274010"/>
            <a:chExt cx="5097090" cy="1313374"/>
          </a:xfrm>
        </p:grpSpPr>
        <p:sp>
          <p:nvSpPr>
            <p:cNvPr id="49" name="Rounded Rectangle 4">
              <a:extLst>
                <a:ext uri="{FF2B5EF4-FFF2-40B4-BE49-F238E27FC236}">
                  <a16:creationId xmlns:a16="http://schemas.microsoft.com/office/drawing/2014/main" id="{F342910D-2261-4C7C-A49B-5C4127B4DC45}"/>
                </a:ext>
              </a:extLst>
            </p:cNvPr>
            <p:cNvSpPr/>
            <p:nvPr/>
          </p:nvSpPr>
          <p:spPr bwMode="auto">
            <a:xfrm>
              <a:off x="6353717" y="1274010"/>
              <a:ext cx="5097090" cy="1313374"/>
            </a:xfrm>
            <a:prstGeom prst="roundRect">
              <a:avLst/>
            </a:prstGeom>
            <a:solidFill>
              <a:srgbClr val="0078D7"/>
            </a:solidFill>
            <a:ln w="38100" cap="flat" cmpd="sng" algn="ctr">
              <a:solidFill>
                <a:srgbClr val="0078D7"/>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50" name="TextBox 49">
              <a:extLst>
                <a:ext uri="{FF2B5EF4-FFF2-40B4-BE49-F238E27FC236}">
                  <a16:creationId xmlns:a16="http://schemas.microsoft.com/office/drawing/2014/main" id="{1C2297E9-972D-4876-B8C0-3FB71A83B604}"/>
                </a:ext>
              </a:extLst>
            </p:cNvPr>
            <p:cNvSpPr txBox="1"/>
            <p:nvPr/>
          </p:nvSpPr>
          <p:spPr>
            <a:xfrm>
              <a:off x="6353717" y="1359901"/>
              <a:ext cx="5097090" cy="712362"/>
            </a:xfrm>
            <a:prstGeom prst="rect">
              <a:avLst/>
            </a:prstGeom>
            <a:noFill/>
            <a:ln>
              <a:solidFill>
                <a:srgbClr val="0078D7"/>
              </a:solidFill>
            </a:ln>
          </p:spPr>
          <p:txBody>
            <a:bodyPr wrap="squar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2353" b="0" i="0" u="none" strike="noStrike" kern="0" cap="none" spc="0" normalizeH="0" baseline="0" noProof="0" err="1">
                  <a:ln>
                    <a:noFill/>
                  </a:ln>
                  <a:solidFill>
                    <a:srgbClr val="FFFFFF"/>
                  </a:solidFill>
                  <a:effectLst/>
                  <a:uLnTx/>
                  <a:uFillTx/>
                  <a:latin typeface="Segoe UI Semilight"/>
                  <a:ea typeface="+mn-ea"/>
                  <a:cs typeface="+mn-cs"/>
                </a:rPr>
                <a:t>api</a:t>
              </a:r>
              <a:r>
                <a:rPr kumimoji="0" lang="en-US" sz="2353" b="0" i="0" u="none" strike="noStrike" kern="0" cap="none" spc="0" normalizeH="0" baseline="0" noProof="0">
                  <a:ln>
                    <a:noFill/>
                  </a:ln>
                  <a:solidFill>
                    <a:srgbClr val="FFFFFF"/>
                  </a:solidFill>
                  <a:effectLst/>
                  <a:uLnTx/>
                  <a:uFillTx/>
                  <a:latin typeface="Segoe UI Semilight"/>
                  <a:ea typeface="+mn-ea"/>
                  <a:cs typeface="+mn-cs"/>
                </a:rPr>
                <a:t>-server</a:t>
              </a:r>
            </a:p>
          </p:txBody>
        </p:sp>
      </p:grpSp>
      <p:grpSp>
        <p:nvGrpSpPr>
          <p:cNvPr id="51" name="Group 50">
            <a:extLst>
              <a:ext uri="{FF2B5EF4-FFF2-40B4-BE49-F238E27FC236}">
                <a16:creationId xmlns:a16="http://schemas.microsoft.com/office/drawing/2014/main" id="{DD70FDE2-3106-4F24-A425-E2A90CBF97B0}"/>
              </a:ext>
            </a:extLst>
          </p:cNvPr>
          <p:cNvGrpSpPr/>
          <p:nvPr/>
        </p:nvGrpSpPr>
        <p:grpSpPr>
          <a:xfrm>
            <a:off x="1064269" y="4161455"/>
            <a:ext cx="2001660" cy="718707"/>
            <a:chOff x="6338671" y="1274010"/>
            <a:chExt cx="5112136" cy="1313374"/>
          </a:xfrm>
        </p:grpSpPr>
        <p:sp>
          <p:nvSpPr>
            <p:cNvPr id="52" name="Rounded Rectangle 7">
              <a:extLst>
                <a:ext uri="{FF2B5EF4-FFF2-40B4-BE49-F238E27FC236}">
                  <a16:creationId xmlns:a16="http://schemas.microsoft.com/office/drawing/2014/main" id="{635AE70E-2EF1-425C-A14C-3A27FE6F3D4C}"/>
                </a:ext>
              </a:extLst>
            </p:cNvPr>
            <p:cNvSpPr/>
            <p:nvPr/>
          </p:nvSpPr>
          <p:spPr bwMode="auto">
            <a:xfrm>
              <a:off x="6353717" y="1274010"/>
              <a:ext cx="5097090" cy="1313374"/>
            </a:xfrm>
            <a:prstGeom prst="roundRect">
              <a:avLst/>
            </a:prstGeom>
            <a:solidFill>
              <a:srgbClr val="0078D7"/>
            </a:solidFill>
            <a:ln w="38100" cap="flat" cmpd="sng" algn="ctr">
              <a:solidFill>
                <a:srgbClr val="0078D7"/>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53" name="TextBox 52">
              <a:extLst>
                <a:ext uri="{FF2B5EF4-FFF2-40B4-BE49-F238E27FC236}">
                  <a16:creationId xmlns:a16="http://schemas.microsoft.com/office/drawing/2014/main" id="{C37DBBFC-C559-401A-AC7C-42CBE5DEA4B0}"/>
                </a:ext>
              </a:extLst>
            </p:cNvPr>
            <p:cNvSpPr txBox="1"/>
            <p:nvPr/>
          </p:nvSpPr>
          <p:spPr>
            <a:xfrm>
              <a:off x="6338671" y="1346825"/>
              <a:ext cx="5097090" cy="627864"/>
            </a:xfrm>
            <a:prstGeom prst="rect">
              <a:avLst/>
            </a:prstGeom>
            <a:noFill/>
            <a:ln>
              <a:solidFill>
                <a:srgbClr val="0078D7"/>
              </a:solidFill>
            </a:ln>
          </p:spPr>
          <p:txBody>
            <a:bodyPr wrap="squar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2353" b="0" i="0" u="none" strike="noStrike" kern="0" cap="none" spc="0" normalizeH="0" baseline="0" noProof="0" err="1">
                  <a:ln>
                    <a:noFill/>
                  </a:ln>
                  <a:solidFill>
                    <a:srgbClr val="FFFFFF"/>
                  </a:solidFill>
                  <a:effectLst/>
                  <a:uLnTx/>
                  <a:uFillTx/>
                  <a:latin typeface="Segoe UI Semilight"/>
                  <a:ea typeface="+mn-ea"/>
                  <a:cs typeface="+mn-cs"/>
                </a:rPr>
                <a:t>etcd</a:t>
              </a:r>
              <a:endParaRPr kumimoji="0" lang="en-US" sz="2353" b="0" i="0" u="none" strike="noStrike" kern="0" cap="none" spc="0" normalizeH="0" baseline="0" noProof="0">
                <a:ln>
                  <a:noFill/>
                </a:ln>
                <a:solidFill>
                  <a:srgbClr val="FFFFFF"/>
                </a:solidFill>
                <a:effectLst/>
                <a:uLnTx/>
                <a:uFillTx/>
                <a:latin typeface="Segoe UI Semilight"/>
                <a:ea typeface="+mn-ea"/>
                <a:cs typeface="+mn-cs"/>
              </a:endParaRPr>
            </a:p>
          </p:txBody>
        </p:sp>
      </p:grpSp>
      <p:grpSp>
        <p:nvGrpSpPr>
          <p:cNvPr id="54" name="Group 53">
            <a:extLst>
              <a:ext uri="{FF2B5EF4-FFF2-40B4-BE49-F238E27FC236}">
                <a16:creationId xmlns:a16="http://schemas.microsoft.com/office/drawing/2014/main" id="{5179DCFD-1F9A-469E-8724-2FE752FD81FC}"/>
              </a:ext>
            </a:extLst>
          </p:cNvPr>
          <p:cNvGrpSpPr/>
          <p:nvPr/>
        </p:nvGrpSpPr>
        <p:grpSpPr>
          <a:xfrm>
            <a:off x="1102562" y="3169282"/>
            <a:ext cx="1963368" cy="843655"/>
            <a:chOff x="6353714" y="1201097"/>
            <a:chExt cx="5097093" cy="1481318"/>
          </a:xfrm>
        </p:grpSpPr>
        <p:sp>
          <p:nvSpPr>
            <p:cNvPr id="55" name="Rounded Rectangle 13">
              <a:extLst>
                <a:ext uri="{FF2B5EF4-FFF2-40B4-BE49-F238E27FC236}">
                  <a16:creationId xmlns:a16="http://schemas.microsoft.com/office/drawing/2014/main" id="{50C022EF-5650-4F62-BD6C-9D6B8909A6AF}"/>
                </a:ext>
              </a:extLst>
            </p:cNvPr>
            <p:cNvSpPr/>
            <p:nvPr/>
          </p:nvSpPr>
          <p:spPr bwMode="auto">
            <a:xfrm>
              <a:off x="6353717" y="1274010"/>
              <a:ext cx="5097090" cy="1313374"/>
            </a:xfrm>
            <a:prstGeom prst="roundRect">
              <a:avLst/>
            </a:prstGeom>
            <a:solidFill>
              <a:srgbClr val="0078D7"/>
            </a:solidFill>
            <a:ln w="38100" cap="flat" cmpd="sng" algn="ctr">
              <a:solidFill>
                <a:srgbClr val="0078D7"/>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56" name="TextBox 55">
              <a:extLst>
                <a:ext uri="{FF2B5EF4-FFF2-40B4-BE49-F238E27FC236}">
                  <a16:creationId xmlns:a16="http://schemas.microsoft.com/office/drawing/2014/main" id="{D6FEC082-4BCE-4C91-AEB0-174B3918CAD5}"/>
                </a:ext>
              </a:extLst>
            </p:cNvPr>
            <p:cNvSpPr txBox="1"/>
            <p:nvPr/>
          </p:nvSpPr>
          <p:spPr>
            <a:xfrm>
              <a:off x="6353714" y="1201097"/>
              <a:ext cx="5097090" cy="1481318"/>
            </a:xfrm>
            <a:prstGeom prst="rect">
              <a:avLst/>
            </a:prstGeom>
            <a:noFill/>
            <a:ln>
              <a:solidFill>
                <a:srgbClr val="0078D7"/>
              </a:solidFill>
            </a:ln>
          </p:spPr>
          <p:txBody>
            <a:bodyPr wrap="squar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2000" b="0" i="0" u="none" strike="noStrike" kern="0" cap="none" spc="0" normalizeH="0" baseline="0" noProof="0">
                  <a:ln>
                    <a:noFill/>
                  </a:ln>
                  <a:solidFill>
                    <a:srgbClr val="FFFFFF"/>
                  </a:solidFill>
                  <a:effectLst/>
                  <a:uLnTx/>
                  <a:uFillTx/>
                  <a:latin typeface="Segoe UI Semilight"/>
                  <a:ea typeface="+mn-ea"/>
                  <a:cs typeface="+mn-cs"/>
                </a:rPr>
                <a:t>controller-manager</a:t>
              </a:r>
              <a:endParaRPr kumimoji="0" lang="en-US" sz="2353" b="0" i="0" u="none" strike="noStrike" kern="0" cap="none" spc="0" normalizeH="0" baseline="0" noProof="0">
                <a:ln>
                  <a:noFill/>
                </a:ln>
                <a:solidFill>
                  <a:srgbClr val="FFFFFF"/>
                </a:solidFill>
                <a:effectLst/>
                <a:uLnTx/>
                <a:uFillTx/>
                <a:latin typeface="Segoe UI Semilight"/>
                <a:ea typeface="+mn-ea"/>
                <a:cs typeface="+mn-cs"/>
              </a:endParaRPr>
            </a:p>
          </p:txBody>
        </p:sp>
      </p:grpSp>
      <p:grpSp>
        <p:nvGrpSpPr>
          <p:cNvPr id="57" name="Group 56">
            <a:extLst>
              <a:ext uri="{FF2B5EF4-FFF2-40B4-BE49-F238E27FC236}">
                <a16:creationId xmlns:a16="http://schemas.microsoft.com/office/drawing/2014/main" id="{D67D7138-B779-4C88-B0B9-9515B8832133}"/>
              </a:ext>
            </a:extLst>
          </p:cNvPr>
          <p:cNvGrpSpPr/>
          <p:nvPr/>
        </p:nvGrpSpPr>
        <p:grpSpPr>
          <a:xfrm>
            <a:off x="1074345" y="5082803"/>
            <a:ext cx="1995770" cy="718707"/>
            <a:chOff x="6353717" y="1274010"/>
            <a:chExt cx="5116985" cy="1313374"/>
          </a:xfrm>
        </p:grpSpPr>
        <p:sp>
          <p:nvSpPr>
            <p:cNvPr id="58" name="Rounded Rectangle 16">
              <a:extLst>
                <a:ext uri="{FF2B5EF4-FFF2-40B4-BE49-F238E27FC236}">
                  <a16:creationId xmlns:a16="http://schemas.microsoft.com/office/drawing/2014/main" id="{E4A62DC3-DF16-4F0A-BC6A-BEB27955E58C}"/>
                </a:ext>
              </a:extLst>
            </p:cNvPr>
            <p:cNvSpPr/>
            <p:nvPr/>
          </p:nvSpPr>
          <p:spPr bwMode="auto">
            <a:xfrm>
              <a:off x="6373612" y="1274010"/>
              <a:ext cx="5097090" cy="1313374"/>
            </a:xfrm>
            <a:prstGeom prst="roundRect">
              <a:avLst/>
            </a:prstGeom>
            <a:solidFill>
              <a:srgbClr val="0078D7"/>
            </a:solidFill>
            <a:ln w="38100" cap="flat" cmpd="sng" algn="ctr">
              <a:solidFill>
                <a:srgbClr val="0078D7"/>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59" name="TextBox 58">
              <a:extLst>
                <a:ext uri="{FF2B5EF4-FFF2-40B4-BE49-F238E27FC236}">
                  <a16:creationId xmlns:a16="http://schemas.microsoft.com/office/drawing/2014/main" id="{A2DA5CA0-F77D-4C26-8AE4-3F86B8A26246}"/>
                </a:ext>
              </a:extLst>
            </p:cNvPr>
            <p:cNvSpPr txBox="1"/>
            <p:nvPr/>
          </p:nvSpPr>
          <p:spPr>
            <a:xfrm>
              <a:off x="6353717" y="1403135"/>
              <a:ext cx="5097090" cy="627864"/>
            </a:xfrm>
            <a:prstGeom prst="rect">
              <a:avLst/>
            </a:prstGeom>
            <a:noFill/>
            <a:ln>
              <a:solidFill>
                <a:srgbClr val="0078D7"/>
              </a:solidFill>
            </a:ln>
          </p:spPr>
          <p:txBody>
            <a:bodyPr wrap="squar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2353" b="0" i="0" u="none" strike="noStrike" kern="0" cap="none" spc="0" normalizeH="0" baseline="0" noProof="0">
                  <a:ln>
                    <a:noFill/>
                  </a:ln>
                  <a:solidFill>
                    <a:srgbClr val="FFFFFF"/>
                  </a:solidFill>
                  <a:effectLst/>
                  <a:uLnTx/>
                  <a:uFillTx/>
                  <a:latin typeface="Segoe UI Semilight"/>
                  <a:ea typeface="+mn-ea"/>
                  <a:cs typeface="+mn-cs"/>
                </a:rPr>
                <a:t>scheduler</a:t>
              </a:r>
            </a:p>
          </p:txBody>
        </p:sp>
      </p:grpSp>
      <p:sp>
        <p:nvSpPr>
          <p:cNvPr id="3" name="TextBox 2">
            <a:extLst>
              <a:ext uri="{FF2B5EF4-FFF2-40B4-BE49-F238E27FC236}">
                <a16:creationId xmlns:a16="http://schemas.microsoft.com/office/drawing/2014/main" id="{FB6D8D94-A755-4A7A-BFB3-D51AFBD47276}"/>
              </a:ext>
            </a:extLst>
          </p:cNvPr>
          <p:cNvSpPr txBox="1"/>
          <p:nvPr/>
        </p:nvSpPr>
        <p:spPr>
          <a:xfrm>
            <a:off x="1467439" y="5766967"/>
            <a:ext cx="2603351" cy="5724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*Azure Managed</a:t>
            </a:r>
            <a:endParaRPr kumimoji="0" lang="en-US" sz="24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endParaRPr>
          </a:p>
        </p:txBody>
      </p:sp>
      <p:sp>
        <p:nvSpPr>
          <p:cNvPr id="5" name="Rectangle: Rounded Corners 4">
            <a:extLst>
              <a:ext uri="{FF2B5EF4-FFF2-40B4-BE49-F238E27FC236}">
                <a16:creationId xmlns:a16="http://schemas.microsoft.com/office/drawing/2014/main" id="{87529400-BB2F-44C2-A4F9-5ED218C50690}"/>
              </a:ext>
            </a:extLst>
          </p:cNvPr>
          <p:cNvSpPr/>
          <p:nvPr/>
        </p:nvSpPr>
        <p:spPr bwMode="auto">
          <a:xfrm>
            <a:off x="4589482" y="2248348"/>
            <a:ext cx="1511449" cy="704626"/>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kubelet</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4" name="Rectangle: Rounded Corners 83">
            <a:extLst>
              <a:ext uri="{FF2B5EF4-FFF2-40B4-BE49-F238E27FC236}">
                <a16:creationId xmlns:a16="http://schemas.microsoft.com/office/drawing/2014/main" id="{F9DEA8BD-87AD-4E9D-8FC8-872C3F4F4059}"/>
              </a:ext>
            </a:extLst>
          </p:cNvPr>
          <p:cNvSpPr/>
          <p:nvPr/>
        </p:nvSpPr>
        <p:spPr bwMode="auto">
          <a:xfrm>
            <a:off x="6225987" y="2248348"/>
            <a:ext cx="1511449" cy="704626"/>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-proxy</a:t>
            </a:r>
          </a:p>
        </p:txBody>
      </p:sp>
      <p:sp>
        <p:nvSpPr>
          <p:cNvPr id="85" name="Rectangle: Rounded Corners 84">
            <a:extLst>
              <a:ext uri="{FF2B5EF4-FFF2-40B4-BE49-F238E27FC236}">
                <a16:creationId xmlns:a16="http://schemas.microsoft.com/office/drawing/2014/main" id="{4D2D6A65-FECB-4946-B657-79BB0E3F468B}"/>
              </a:ext>
            </a:extLst>
          </p:cNvPr>
          <p:cNvSpPr/>
          <p:nvPr/>
        </p:nvSpPr>
        <p:spPr bwMode="auto">
          <a:xfrm>
            <a:off x="4609650" y="3072457"/>
            <a:ext cx="1511449" cy="704626"/>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docker</a:t>
            </a:r>
          </a:p>
        </p:txBody>
      </p:sp>
      <p:sp>
        <p:nvSpPr>
          <p:cNvPr id="86" name="Rectangle: Rounded Corners 85">
            <a:extLst>
              <a:ext uri="{FF2B5EF4-FFF2-40B4-BE49-F238E27FC236}">
                <a16:creationId xmlns:a16="http://schemas.microsoft.com/office/drawing/2014/main" id="{BF32DCD1-F8AA-4E96-9F3F-C7DD7F993B8D}"/>
              </a:ext>
            </a:extLst>
          </p:cNvPr>
          <p:cNvSpPr/>
          <p:nvPr/>
        </p:nvSpPr>
        <p:spPr bwMode="auto">
          <a:xfrm>
            <a:off x="6225987" y="3077486"/>
            <a:ext cx="1511449" cy="704626"/>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dns</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pic>
        <p:nvPicPr>
          <p:cNvPr id="6" name="Picture 5" descr="A screenshot of a cell phone&#10;&#10;Description generated with high confidence">
            <a:extLst>
              <a:ext uri="{FF2B5EF4-FFF2-40B4-BE49-F238E27FC236}">
                <a16:creationId xmlns:a16="http://schemas.microsoft.com/office/drawing/2014/main" id="{B554EB0D-702A-4456-9E6B-B3A36F0E70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12461" y="1743326"/>
            <a:ext cx="1641544" cy="2120210"/>
          </a:xfrm>
          <a:prstGeom prst="rect">
            <a:avLst/>
          </a:prstGeom>
          <a:ln>
            <a:solidFill>
              <a:schemeClr val="bg1"/>
            </a:solidFill>
          </a:ln>
        </p:spPr>
      </p:pic>
      <p:pic>
        <p:nvPicPr>
          <p:cNvPr id="29" name="Picture 28" descr="A screenshot of a cell phone&#10;&#10;Description generated with high confidence">
            <a:extLst>
              <a:ext uri="{FF2B5EF4-FFF2-40B4-BE49-F238E27FC236}">
                <a16:creationId xmlns:a16="http://schemas.microsoft.com/office/drawing/2014/main" id="{53D89344-FF07-42B5-8462-0BAD8E7FDE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74630" y="1743326"/>
            <a:ext cx="1641544" cy="2120210"/>
          </a:xfrm>
          <a:prstGeom prst="rect">
            <a:avLst/>
          </a:prstGeom>
          <a:ln>
            <a:solidFill>
              <a:schemeClr val="bg1"/>
            </a:solidFill>
          </a:ln>
        </p:spPr>
      </p:pic>
      <p:pic>
        <p:nvPicPr>
          <p:cNvPr id="30" name="Picture 29" descr="A screenshot of a cell phone&#10;&#10;Description generated with high confidence">
            <a:extLst>
              <a:ext uri="{FF2B5EF4-FFF2-40B4-BE49-F238E27FC236}">
                <a16:creationId xmlns:a16="http://schemas.microsoft.com/office/drawing/2014/main" id="{7F32A5C6-0661-446A-A651-0A551B6A6E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24267" y="3983019"/>
            <a:ext cx="1641544" cy="2120210"/>
          </a:xfrm>
          <a:prstGeom prst="rect">
            <a:avLst/>
          </a:prstGeom>
          <a:ln>
            <a:solidFill>
              <a:schemeClr val="bg1"/>
            </a:solidFill>
          </a:ln>
        </p:spPr>
      </p:pic>
      <p:pic>
        <p:nvPicPr>
          <p:cNvPr id="32" name="Picture 31" descr="A screenshot of a cell phone&#10;&#10;Description generated with high confidence">
            <a:extLst>
              <a:ext uri="{FF2B5EF4-FFF2-40B4-BE49-F238E27FC236}">
                <a16:creationId xmlns:a16="http://schemas.microsoft.com/office/drawing/2014/main" id="{97087629-2F39-4DA0-A7FB-ABBA435B97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74630" y="3983019"/>
            <a:ext cx="1641544" cy="2120210"/>
          </a:xfrm>
          <a:prstGeom prst="rect">
            <a:avLst/>
          </a:prstGeom>
          <a:ln>
            <a:solidFill>
              <a:schemeClr val="bg1"/>
            </a:solidFill>
          </a:ln>
        </p:spPr>
      </p:pic>
    </p:spTree>
    <p:extLst>
      <p:ext uri="{BB962C8B-B14F-4D97-AF65-F5344CB8AC3E}">
        <p14:creationId xmlns:p14="http://schemas.microsoft.com/office/powerpoint/2010/main" val="2083066585"/>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1" name="TextBox 30"/>
          <p:cNvSpPr txBox="1"/>
          <p:nvPr/>
        </p:nvSpPr>
        <p:spPr>
          <a:xfrm>
            <a:off x="475154" y="298475"/>
            <a:ext cx="10422341" cy="609398"/>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4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Kubernetes Architecture Components</a:t>
            </a:r>
          </a:p>
        </p:txBody>
      </p:sp>
      <p:sp>
        <p:nvSpPr>
          <p:cNvPr id="24" name="Rectangle 23">
            <a:extLst>
              <a:ext uri="{FF2B5EF4-FFF2-40B4-BE49-F238E27FC236}">
                <a16:creationId xmlns:a16="http://schemas.microsoft.com/office/drawing/2014/main" id="{62D5884F-942B-4BB5-B15B-957DAE527E67}"/>
              </a:ext>
            </a:extLst>
          </p:cNvPr>
          <p:cNvSpPr/>
          <p:nvPr/>
        </p:nvSpPr>
        <p:spPr>
          <a:xfrm>
            <a:off x="526877" y="1635162"/>
            <a:ext cx="1776468" cy="4609651"/>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horz" rtlCol="0" anchor="t"/>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rPr>
              <a:t>Control Plane</a:t>
            </a:r>
          </a:p>
        </p:txBody>
      </p:sp>
      <p:sp>
        <p:nvSpPr>
          <p:cNvPr id="27" name="Rectangle 26">
            <a:extLst>
              <a:ext uri="{FF2B5EF4-FFF2-40B4-BE49-F238E27FC236}">
                <a16:creationId xmlns:a16="http://schemas.microsoft.com/office/drawing/2014/main" id="{81292616-68C3-4245-BB9A-9902484FABF2}"/>
              </a:ext>
            </a:extLst>
          </p:cNvPr>
          <p:cNvSpPr/>
          <p:nvPr/>
        </p:nvSpPr>
        <p:spPr bwMode="auto">
          <a:xfrm>
            <a:off x="2632540" y="1027356"/>
            <a:ext cx="9114811" cy="5670478"/>
          </a:xfrm>
          <a:prstGeom prst="rect">
            <a:avLst/>
          </a:prstGeom>
          <a:noFill/>
          <a:ln w="38100">
            <a:solidFill>
              <a:schemeClr val="accent5">
                <a:lumMod val="60000"/>
                <a:lumOff val="40000"/>
              </a:schemeClr>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a:ln>
                  <a:noFill/>
                </a:ln>
                <a:solidFill>
                  <a:srgbClr val="5C2D91"/>
                </a:solidFill>
                <a:effectLst/>
                <a:uLnTx/>
                <a:uFillTx/>
                <a:latin typeface="Segoe UI"/>
                <a:ea typeface="+mn-ea"/>
                <a:cs typeface="+mn-cs"/>
              </a:rPr>
              <a:t>Cluster</a:t>
            </a:r>
            <a:endParaRPr kumimoji="0" lang="en-US" sz="2000" b="0" i="0" u="none" strike="noStrike" kern="1200" cap="none" spc="0" normalizeH="0" baseline="0" noProof="0">
              <a:ln>
                <a:noFill/>
              </a:ln>
              <a:solidFill>
                <a:srgbClr val="5C2D91"/>
              </a:solidFill>
              <a:effectLst/>
              <a:uLnTx/>
              <a:uFillTx/>
              <a:latin typeface="Segoe UI"/>
              <a:ea typeface="+mn-ea"/>
              <a:cs typeface="+mn-cs"/>
            </a:endParaRPr>
          </a:p>
        </p:txBody>
      </p:sp>
      <p:sp>
        <p:nvSpPr>
          <p:cNvPr id="2" name="Rectangle 1">
            <a:extLst>
              <a:ext uri="{FF2B5EF4-FFF2-40B4-BE49-F238E27FC236}">
                <a16:creationId xmlns:a16="http://schemas.microsoft.com/office/drawing/2014/main" id="{3D4D45CE-586D-4E31-A843-24C6F625225F}"/>
              </a:ext>
            </a:extLst>
          </p:cNvPr>
          <p:cNvSpPr/>
          <p:nvPr/>
        </p:nvSpPr>
        <p:spPr bwMode="auto">
          <a:xfrm>
            <a:off x="4496387" y="1652484"/>
            <a:ext cx="3555402" cy="4556820"/>
          </a:xfrm>
          <a:prstGeom prst="rect">
            <a:avLst/>
          </a:prstGeom>
          <a:solidFill>
            <a:schemeClr val="accent4">
              <a:lumMod val="40000"/>
              <a:lumOff val="60000"/>
            </a:schemeClr>
          </a:solidFill>
          <a:ln w="3175">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Node</a:t>
            </a:r>
          </a:p>
        </p:txBody>
      </p:sp>
      <p:grpSp>
        <p:nvGrpSpPr>
          <p:cNvPr id="48" name="Group 47">
            <a:extLst>
              <a:ext uri="{FF2B5EF4-FFF2-40B4-BE49-F238E27FC236}">
                <a16:creationId xmlns:a16="http://schemas.microsoft.com/office/drawing/2014/main" id="{2801B72E-A66A-4A19-A89D-89B2A790C7B4}"/>
              </a:ext>
            </a:extLst>
          </p:cNvPr>
          <p:cNvGrpSpPr/>
          <p:nvPr/>
        </p:nvGrpSpPr>
        <p:grpSpPr>
          <a:xfrm>
            <a:off x="798756" y="2242098"/>
            <a:ext cx="1260723" cy="544857"/>
            <a:chOff x="6353717" y="1274010"/>
            <a:chExt cx="5097090" cy="1392753"/>
          </a:xfrm>
        </p:grpSpPr>
        <p:sp>
          <p:nvSpPr>
            <p:cNvPr id="49" name="Rounded Rectangle 4">
              <a:extLst>
                <a:ext uri="{FF2B5EF4-FFF2-40B4-BE49-F238E27FC236}">
                  <a16:creationId xmlns:a16="http://schemas.microsoft.com/office/drawing/2014/main" id="{F342910D-2261-4C7C-A49B-5C4127B4DC45}"/>
                </a:ext>
              </a:extLst>
            </p:cNvPr>
            <p:cNvSpPr/>
            <p:nvPr/>
          </p:nvSpPr>
          <p:spPr bwMode="auto">
            <a:xfrm>
              <a:off x="6353717" y="1274010"/>
              <a:ext cx="5097090" cy="1313374"/>
            </a:xfrm>
            <a:prstGeom prst="roundRect">
              <a:avLst/>
            </a:prstGeom>
            <a:solidFill>
              <a:srgbClr val="0078D7"/>
            </a:solidFill>
            <a:ln w="38100"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50" name="TextBox 49">
              <a:extLst>
                <a:ext uri="{FF2B5EF4-FFF2-40B4-BE49-F238E27FC236}">
                  <a16:creationId xmlns:a16="http://schemas.microsoft.com/office/drawing/2014/main" id="{1C2297E9-972D-4876-B8C0-3FB71A83B604}"/>
                </a:ext>
              </a:extLst>
            </p:cNvPr>
            <p:cNvSpPr txBox="1"/>
            <p:nvPr/>
          </p:nvSpPr>
          <p:spPr>
            <a:xfrm>
              <a:off x="6353717" y="1359900"/>
              <a:ext cx="5097090" cy="1306863"/>
            </a:xfrm>
            <a:prstGeom prst="rect">
              <a:avLst/>
            </a:prstGeom>
            <a:noFill/>
            <a:ln>
              <a:noFill/>
            </a:ln>
          </p:spPr>
          <p:txBody>
            <a:bodyPr wrap="squar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600" b="0" i="0" u="none" strike="noStrike" kern="0" cap="none" spc="0" normalizeH="0" baseline="0" noProof="0" err="1">
                  <a:ln>
                    <a:noFill/>
                  </a:ln>
                  <a:solidFill>
                    <a:srgbClr val="FFFFFF"/>
                  </a:solidFill>
                  <a:effectLst/>
                  <a:uLnTx/>
                  <a:uFillTx/>
                  <a:latin typeface="Segoe UI Semilight"/>
                  <a:ea typeface="+mn-ea"/>
                  <a:cs typeface="+mn-cs"/>
                </a:rPr>
                <a:t>api</a:t>
              </a:r>
              <a:r>
                <a:rPr kumimoji="0" lang="en-US" sz="1600" b="0" i="0" u="none" strike="noStrike" kern="0" cap="none" spc="0" normalizeH="0" baseline="0" noProof="0">
                  <a:ln>
                    <a:noFill/>
                  </a:ln>
                  <a:solidFill>
                    <a:srgbClr val="FFFFFF"/>
                  </a:solidFill>
                  <a:effectLst/>
                  <a:uLnTx/>
                  <a:uFillTx/>
                  <a:latin typeface="Segoe UI Semilight"/>
                  <a:ea typeface="+mn-ea"/>
                  <a:cs typeface="+mn-cs"/>
                </a:rPr>
                <a:t>-server</a:t>
              </a:r>
              <a:endParaRPr kumimoji="0" lang="en-US" sz="2353" b="0" i="0" u="none" strike="noStrike" kern="0" cap="none" spc="0" normalizeH="0" baseline="0" noProof="0">
                <a:ln>
                  <a:noFill/>
                </a:ln>
                <a:solidFill>
                  <a:srgbClr val="FFFFFF"/>
                </a:solidFill>
                <a:effectLst/>
                <a:uLnTx/>
                <a:uFillTx/>
                <a:latin typeface="Segoe UI Semilight"/>
                <a:ea typeface="+mn-ea"/>
                <a:cs typeface="+mn-cs"/>
              </a:endParaRPr>
            </a:p>
          </p:txBody>
        </p:sp>
      </p:grpSp>
      <p:grpSp>
        <p:nvGrpSpPr>
          <p:cNvPr id="51" name="Group 50">
            <a:extLst>
              <a:ext uri="{FF2B5EF4-FFF2-40B4-BE49-F238E27FC236}">
                <a16:creationId xmlns:a16="http://schemas.microsoft.com/office/drawing/2014/main" id="{DD70FDE2-3106-4F24-A425-E2A90CBF97B0}"/>
              </a:ext>
            </a:extLst>
          </p:cNvPr>
          <p:cNvGrpSpPr/>
          <p:nvPr/>
        </p:nvGrpSpPr>
        <p:grpSpPr>
          <a:xfrm>
            <a:off x="769653" y="3786690"/>
            <a:ext cx="1319691" cy="551939"/>
            <a:chOff x="6338671" y="1274010"/>
            <a:chExt cx="5112136" cy="1313374"/>
          </a:xfrm>
        </p:grpSpPr>
        <p:sp>
          <p:nvSpPr>
            <p:cNvPr id="52" name="Rounded Rectangle 7">
              <a:extLst>
                <a:ext uri="{FF2B5EF4-FFF2-40B4-BE49-F238E27FC236}">
                  <a16:creationId xmlns:a16="http://schemas.microsoft.com/office/drawing/2014/main" id="{635AE70E-2EF1-425C-A14C-3A27FE6F3D4C}"/>
                </a:ext>
              </a:extLst>
            </p:cNvPr>
            <p:cNvSpPr/>
            <p:nvPr/>
          </p:nvSpPr>
          <p:spPr bwMode="auto">
            <a:xfrm>
              <a:off x="6353717" y="1274010"/>
              <a:ext cx="5097090" cy="1313374"/>
            </a:xfrm>
            <a:prstGeom prst="roundRect">
              <a:avLst/>
            </a:prstGeom>
            <a:solidFill>
              <a:srgbClr val="0078D7"/>
            </a:solidFill>
            <a:ln w="38100" cap="flat" cmpd="sng" algn="ctr">
              <a:solidFill>
                <a:srgbClr val="0078D7"/>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53" name="TextBox 52">
              <a:extLst>
                <a:ext uri="{FF2B5EF4-FFF2-40B4-BE49-F238E27FC236}">
                  <a16:creationId xmlns:a16="http://schemas.microsoft.com/office/drawing/2014/main" id="{C37DBBFC-C559-401A-AC7C-42CBE5DEA4B0}"/>
                </a:ext>
              </a:extLst>
            </p:cNvPr>
            <p:cNvSpPr txBox="1"/>
            <p:nvPr/>
          </p:nvSpPr>
          <p:spPr>
            <a:xfrm>
              <a:off x="6338671" y="1346825"/>
              <a:ext cx="5097091" cy="934275"/>
            </a:xfrm>
            <a:prstGeom prst="rect">
              <a:avLst/>
            </a:prstGeom>
            <a:noFill/>
            <a:ln>
              <a:solidFill>
                <a:srgbClr val="0078D7"/>
              </a:solidFill>
            </a:ln>
          </p:spPr>
          <p:txBody>
            <a:bodyPr wrap="squar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600" b="0" i="0" u="none" strike="noStrike" kern="0" cap="none" spc="0" normalizeH="0" baseline="0" noProof="0" err="1">
                  <a:ln>
                    <a:noFill/>
                  </a:ln>
                  <a:solidFill>
                    <a:srgbClr val="FFFFFF"/>
                  </a:solidFill>
                  <a:effectLst/>
                  <a:uLnTx/>
                  <a:uFillTx/>
                  <a:latin typeface="Segoe UI Semilight"/>
                  <a:ea typeface="+mn-ea"/>
                  <a:cs typeface="+mn-cs"/>
                </a:rPr>
                <a:t>etcd</a:t>
              </a:r>
              <a:endParaRPr kumimoji="0" lang="en-US" sz="1600" b="0" i="0" u="none" strike="noStrike" kern="0" cap="none" spc="0" normalizeH="0" baseline="0" noProof="0">
                <a:ln>
                  <a:noFill/>
                </a:ln>
                <a:solidFill>
                  <a:srgbClr val="FFFFFF"/>
                </a:solidFill>
                <a:effectLst/>
                <a:uLnTx/>
                <a:uFillTx/>
                <a:latin typeface="Segoe UI Semilight"/>
                <a:ea typeface="+mn-ea"/>
                <a:cs typeface="+mn-cs"/>
              </a:endParaRPr>
            </a:p>
          </p:txBody>
        </p:sp>
      </p:grpSp>
      <p:grpSp>
        <p:nvGrpSpPr>
          <p:cNvPr id="54" name="Group 53">
            <a:extLst>
              <a:ext uri="{FF2B5EF4-FFF2-40B4-BE49-F238E27FC236}">
                <a16:creationId xmlns:a16="http://schemas.microsoft.com/office/drawing/2014/main" id="{5179DCFD-1F9A-469E-8724-2FE752FD81FC}"/>
              </a:ext>
            </a:extLst>
          </p:cNvPr>
          <p:cNvGrpSpPr/>
          <p:nvPr/>
        </p:nvGrpSpPr>
        <p:grpSpPr>
          <a:xfrm>
            <a:off x="768890" y="2918079"/>
            <a:ext cx="1320454" cy="694252"/>
            <a:chOff x="6353717" y="1141053"/>
            <a:chExt cx="5175121" cy="1652021"/>
          </a:xfrm>
        </p:grpSpPr>
        <p:sp>
          <p:nvSpPr>
            <p:cNvPr id="55" name="Rounded Rectangle 13">
              <a:extLst>
                <a:ext uri="{FF2B5EF4-FFF2-40B4-BE49-F238E27FC236}">
                  <a16:creationId xmlns:a16="http://schemas.microsoft.com/office/drawing/2014/main" id="{50C022EF-5650-4F62-BD6C-9D6B8909A6AF}"/>
                </a:ext>
              </a:extLst>
            </p:cNvPr>
            <p:cNvSpPr/>
            <p:nvPr/>
          </p:nvSpPr>
          <p:spPr bwMode="auto">
            <a:xfrm>
              <a:off x="6353717" y="1274010"/>
              <a:ext cx="5097090" cy="1313374"/>
            </a:xfrm>
            <a:prstGeom prst="roundRect">
              <a:avLst/>
            </a:prstGeom>
            <a:solidFill>
              <a:srgbClr val="0078D7"/>
            </a:solidFill>
            <a:ln w="38100"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56" name="TextBox 55">
              <a:extLst>
                <a:ext uri="{FF2B5EF4-FFF2-40B4-BE49-F238E27FC236}">
                  <a16:creationId xmlns:a16="http://schemas.microsoft.com/office/drawing/2014/main" id="{D6FEC082-4BCE-4C91-AEB0-174B3918CAD5}"/>
                </a:ext>
              </a:extLst>
            </p:cNvPr>
            <p:cNvSpPr txBox="1"/>
            <p:nvPr/>
          </p:nvSpPr>
          <p:spPr>
            <a:xfrm>
              <a:off x="6431749" y="1141053"/>
              <a:ext cx="5097089" cy="1652021"/>
            </a:xfrm>
            <a:prstGeom prst="rect">
              <a:avLst/>
            </a:prstGeom>
            <a:noFill/>
            <a:ln>
              <a:noFill/>
            </a:ln>
          </p:spPr>
          <p:txBody>
            <a:bodyPr wrap="squar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light"/>
                  <a:ea typeface="+mn-ea"/>
                  <a:cs typeface="+mn-cs"/>
                </a:rPr>
                <a:t>controller-manager</a:t>
              </a:r>
              <a:endParaRPr kumimoji="0" lang="en-US" sz="2353" b="0" i="0" u="none" strike="noStrike" kern="0" cap="none" spc="0" normalizeH="0" baseline="0" noProof="0">
                <a:ln>
                  <a:noFill/>
                </a:ln>
                <a:solidFill>
                  <a:srgbClr val="FFFFFF"/>
                </a:solidFill>
                <a:effectLst/>
                <a:uLnTx/>
                <a:uFillTx/>
                <a:latin typeface="Segoe UI Semilight"/>
                <a:ea typeface="+mn-ea"/>
                <a:cs typeface="+mn-cs"/>
              </a:endParaRPr>
            </a:p>
          </p:txBody>
        </p:sp>
      </p:grpSp>
      <p:grpSp>
        <p:nvGrpSpPr>
          <p:cNvPr id="57" name="Group 56">
            <a:extLst>
              <a:ext uri="{FF2B5EF4-FFF2-40B4-BE49-F238E27FC236}">
                <a16:creationId xmlns:a16="http://schemas.microsoft.com/office/drawing/2014/main" id="{D67D7138-B779-4C88-B0B9-9515B8832133}"/>
              </a:ext>
            </a:extLst>
          </p:cNvPr>
          <p:cNvGrpSpPr/>
          <p:nvPr/>
        </p:nvGrpSpPr>
        <p:grpSpPr>
          <a:xfrm>
            <a:off x="764736" y="4575414"/>
            <a:ext cx="1324608" cy="551939"/>
            <a:chOff x="6353717" y="1274010"/>
            <a:chExt cx="5116985" cy="1313374"/>
          </a:xfrm>
        </p:grpSpPr>
        <p:sp>
          <p:nvSpPr>
            <p:cNvPr id="58" name="Rounded Rectangle 16">
              <a:extLst>
                <a:ext uri="{FF2B5EF4-FFF2-40B4-BE49-F238E27FC236}">
                  <a16:creationId xmlns:a16="http://schemas.microsoft.com/office/drawing/2014/main" id="{E4A62DC3-DF16-4F0A-BC6A-BEB27955E58C}"/>
                </a:ext>
              </a:extLst>
            </p:cNvPr>
            <p:cNvSpPr/>
            <p:nvPr/>
          </p:nvSpPr>
          <p:spPr bwMode="auto">
            <a:xfrm>
              <a:off x="6373612" y="1274010"/>
              <a:ext cx="5097090" cy="1313374"/>
            </a:xfrm>
            <a:prstGeom prst="roundRect">
              <a:avLst/>
            </a:prstGeom>
            <a:solidFill>
              <a:srgbClr val="0078D7"/>
            </a:solidFill>
            <a:ln w="38100" cap="flat" cmpd="sng" algn="ctr">
              <a:solidFill>
                <a:srgbClr val="0078D7"/>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59" name="TextBox 58">
              <a:extLst>
                <a:ext uri="{FF2B5EF4-FFF2-40B4-BE49-F238E27FC236}">
                  <a16:creationId xmlns:a16="http://schemas.microsoft.com/office/drawing/2014/main" id="{A2DA5CA0-F77D-4C26-8AE4-3F86B8A26246}"/>
                </a:ext>
              </a:extLst>
            </p:cNvPr>
            <p:cNvSpPr txBox="1"/>
            <p:nvPr/>
          </p:nvSpPr>
          <p:spPr>
            <a:xfrm>
              <a:off x="6353717" y="1403135"/>
              <a:ext cx="5097089" cy="883658"/>
            </a:xfrm>
            <a:prstGeom prst="rect">
              <a:avLst/>
            </a:prstGeom>
            <a:noFill/>
            <a:ln>
              <a:solidFill>
                <a:srgbClr val="0078D7"/>
              </a:solidFill>
            </a:ln>
          </p:spPr>
          <p:txBody>
            <a:bodyPr wrap="squar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light"/>
                  <a:ea typeface="+mn-ea"/>
                  <a:cs typeface="+mn-cs"/>
                </a:rPr>
                <a:t>scheduler</a:t>
              </a:r>
              <a:endParaRPr kumimoji="0" lang="en-US" sz="2353" b="0" i="0" u="none" strike="noStrike" kern="0" cap="none" spc="0" normalizeH="0" baseline="0" noProof="0">
                <a:ln>
                  <a:noFill/>
                </a:ln>
                <a:solidFill>
                  <a:srgbClr val="FFFFFF"/>
                </a:solidFill>
                <a:effectLst/>
                <a:uLnTx/>
                <a:uFillTx/>
                <a:latin typeface="Segoe UI Semilight"/>
                <a:ea typeface="+mn-ea"/>
                <a:cs typeface="+mn-cs"/>
              </a:endParaRPr>
            </a:p>
          </p:txBody>
        </p:sp>
      </p:grpSp>
      <p:sp>
        <p:nvSpPr>
          <p:cNvPr id="3" name="TextBox 2">
            <a:extLst>
              <a:ext uri="{FF2B5EF4-FFF2-40B4-BE49-F238E27FC236}">
                <a16:creationId xmlns:a16="http://schemas.microsoft.com/office/drawing/2014/main" id="{FB6D8D94-A755-4A7A-BFB3-D51AFBD47276}"/>
              </a:ext>
            </a:extLst>
          </p:cNvPr>
          <p:cNvSpPr txBox="1"/>
          <p:nvPr/>
        </p:nvSpPr>
        <p:spPr>
          <a:xfrm>
            <a:off x="788800" y="5798668"/>
            <a:ext cx="1706376" cy="4893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*Azure Managed</a:t>
            </a:r>
            <a:endParaRPr kumimoji="0" lang="en-US" sz="1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endParaRPr>
          </a:p>
        </p:txBody>
      </p:sp>
      <p:sp>
        <p:nvSpPr>
          <p:cNvPr id="5" name="Rectangle: Rounded Corners 4">
            <a:extLst>
              <a:ext uri="{FF2B5EF4-FFF2-40B4-BE49-F238E27FC236}">
                <a16:creationId xmlns:a16="http://schemas.microsoft.com/office/drawing/2014/main" id="{87529400-BB2F-44C2-A4F9-5ED218C50690}"/>
              </a:ext>
            </a:extLst>
          </p:cNvPr>
          <p:cNvSpPr/>
          <p:nvPr/>
        </p:nvSpPr>
        <p:spPr bwMode="auto">
          <a:xfrm>
            <a:off x="4700779" y="2238891"/>
            <a:ext cx="1491281" cy="280534"/>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kubelet</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4" name="Rectangle: Rounded Corners 83">
            <a:extLst>
              <a:ext uri="{FF2B5EF4-FFF2-40B4-BE49-F238E27FC236}">
                <a16:creationId xmlns:a16="http://schemas.microsoft.com/office/drawing/2014/main" id="{F9DEA8BD-87AD-4E9D-8FC8-872C3F4F4059}"/>
              </a:ext>
            </a:extLst>
          </p:cNvPr>
          <p:cNvSpPr/>
          <p:nvPr/>
        </p:nvSpPr>
        <p:spPr bwMode="auto">
          <a:xfrm>
            <a:off x="6300866" y="2238890"/>
            <a:ext cx="1527700" cy="284851"/>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-proxy</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5" name="Rectangle: Rounded Corners 84">
            <a:extLst>
              <a:ext uri="{FF2B5EF4-FFF2-40B4-BE49-F238E27FC236}">
                <a16:creationId xmlns:a16="http://schemas.microsoft.com/office/drawing/2014/main" id="{4D2D6A65-FECB-4946-B657-79BB0E3F468B}"/>
              </a:ext>
            </a:extLst>
          </p:cNvPr>
          <p:cNvSpPr/>
          <p:nvPr/>
        </p:nvSpPr>
        <p:spPr bwMode="auto">
          <a:xfrm>
            <a:off x="4700779" y="2616691"/>
            <a:ext cx="1511449" cy="280533"/>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docker</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6" name="Rectangle: Rounded Corners 85">
            <a:extLst>
              <a:ext uri="{FF2B5EF4-FFF2-40B4-BE49-F238E27FC236}">
                <a16:creationId xmlns:a16="http://schemas.microsoft.com/office/drawing/2014/main" id="{BF32DCD1-F8AA-4E96-9F3F-C7DD7F993B8D}"/>
              </a:ext>
            </a:extLst>
          </p:cNvPr>
          <p:cNvSpPr/>
          <p:nvPr/>
        </p:nvSpPr>
        <p:spPr bwMode="auto">
          <a:xfrm>
            <a:off x="6294942" y="2608229"/>
            <a:ext cx="1533624" cy="284850"/>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dns</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pic>
        <p:nvPicPr>
          <p:cNvPr id="7" name="Picture 6">
            <a:extLst>
              <a:ext uri="{FF2B5EF4-FFF2-40B4-BE49-F238E27FC236}">
                <a16:creationId xmlns:a16="http://schemas.microsoft.com/office/drawing/2014/main" id="{2BE4698E-05E0-427B-AE16-C412F79E6B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16386" y="1740327"/>
            <a:ext cx="1637619" cy="2115141"/>
          </a:xfrm>
          <a:prstGeom prst="rect">
            <a:avLst/>
          </a:prstGeom>
        </p:spPr>
      </p:pic>
      <p:pic>
        <p:nvPicPr>
          <p:cNvPr id="89" name="Picture 88">
            <a:extLst>
              <a:ext uri="{FF2B5EF4-FFF2-40B4-BE49-F238E27FC236}">
                <a16:creationId xmlns:a16="http://schemas.microsoft.com/office/drawing/2014/main" id="{34A7C09D-DDDD-4E63-A95F-643A5702D9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62811" y="3974952"/>
            <a:ext cx="1637619" cy="2115141"/>
          </a:xfrm>
          <a:prstGeom prst="rect">
            <a:avLst/>
          </a:prstGeom>
        </p:spPr>
      </p:pic>
      <p:pic>
        <p:nvPicPr>
          <p:cNvPr id="90" name="Picture 89">
            <a:extLst>
              <a:ext uri="{FF2B5EF4-FFF2-40B4-BE49-F238E27FC236}">
                <a16:creationId xmlns:a16="http://schemas.microsoft.com/office/drawing/2014/main" id="{F637658D-B902-420B-9C5C-71DCCFD0C0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16386" y="3974951"/>
            <a:ext cx="1637619" cy="2115141"/>
          </a:xfrm>
          <a:prstGeom prst="rect">
            <a:avLst/>
          </a:prstGeom>
        </p:spPr>
      </p:pic>
      <p:pic>
        <p:nvPicPr>
          <p:cNvPr id="8" name="Picture 7" descr="A screenshot of a cell phone&#10;&#10;Description generated with very high confidence">
            <a:extLst>
              <a:ext uri="{FF2B5EF4-FFF2-40B4-BE49-F238E27FC236}">
                <a16:creationId xmlns:a16="http://schemas.microsoft.com/office/drawing/2014/main" id="{22BB9592-4C4F-4B63-B9C2-FF95E2C9387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16386" y="1748395"/>
            <a:ext cx="1637619" cy="2115141"/>
          </a:xfrm>
          <a:prstGeom prst="rect">
            <a:avLst/>
          </a:prstGeom>
          <a:ln>
            <a:solidFill>
              <a:schemeClr val="bg1"/>
            </a:solidFill>
          </a:ln>
        </p:spPr>
      </p:pic>
      <p:pic>
        <p:nvPicPr>
          <p:cNvPr id="30" name="Picture 29" descr="A screenshot of a cell phone&#10;&#10;Description generated with very high confidence">
            <a:extLst>
              <a:ext uri="{FF2B5EF4-FFF2-40B4-BE49-F238E27FC236}">
                <a16:creationId xmlns:a16="http://schemas.microsoft.com/office/drawing/2014/main" id="{088F269A-4969-4986-9AD2-74C719F4AD7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62810" y="1748548"/>
            <a:ext cx="1637619" cy="2115141"/>
          </a:xfrm>
          <a:prstGeom prst="rect">
            <a:avLst/>
          </a:prstGeom>
          <a:ln>
            <a:solidFill>
              <a:schemeClr val="bg1"/>
            </a:solidFill>
          </a:ln>
        </p:spPr>
      </p:pic>
      <p:pic>
        <p:nvPicPr>
          <p:cNvPr id="32" name="Picture 31" descr="A screenshot of a cell phone&#10;&#10;Description generated with very high confidence">
            <a:extLst>
              <a:ext uri="{FF2B5EF4-FFF2-40B4-BE49-F238E27FC236}">
                <a16:creationId xmlns:a16="http://schemas.microsoft.com/office/drawing/2014/main" id="{7D56CE83-F3B0-4C08-A670-0CA45D4087E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21811" y="4013602"/>
            <a:ext cx="1637619" cy="2115141"/>
          </a:xfrm>
          <a:prstGeom prst="rect">
            <a:avLst/>
          </a:prstGeom>
          <a:ln>
            <a:solidFill>
              <a:schemeClr val="bg1"/>
            </a:solidFill>
          </a:ln>
        </p:spPr>
      </p:pic>
      <p:pic>
        <p:nvPicPr>
          <p:cNvPr id="33" name="Picture 32" descr="A screenshot of a cell phone&#10;&#10;Description generated with very high confidence">
            <a:extLst>
              <a:ext uri="{FF2B5EF4-FFF2-40B4-BE49-F238E27FC236}">
                <a16:creationId xmlns:a16="http://schemas.microsoft.com/office/drawing/2014/main" id="{6EBF012A-E97C-49DA-9778-7539C0FC972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49636" y="4009912"/>
            <a:ext cx="1637619" cy="2115141"/>
          </a:xfrm>
          <a:prstGeom prst="rect">
            <a:avLst/>
          </a:prstGeom>
          <a:ln>
            <a:solidFill>
              <a:schemeClr val="bg1"/>
            </a:solidFill>
          </a:ln>
        </p:spPr>
      </p:pic>
      <p:sp>
        <p:nvSpPr>
          <p:cNvPr id="10" name="Rectangle 9">
            <a:extLst>
              <a:ext uri="{FF2B5EF4-FFF2-40B4-BE49-F238E27FC236}">
                <a16:creationId xmlns:a16="http://schemas.microsoft.com/office/drawing/2014/main" id="{6A25682B-EBC9-4659-8F98-11CBFAFE6BBA}"/>
              </a:ext>
            </a:extLst>
          </p:cNvPr>
          <p:cNvSpPr/>
          <p:nvPr/>
        </p:nvSpPr>
        <p:spPr bwMode="auto">
          <a:xfrm>
            <a:off x="764736" y="2137483"/>
            <a:ext cx="1390219" cy="3085355"/>
          </a:xfrm>
          <a:prstGeom prst="rect">
            <a:avLst/>
          </a:prstGeom>
          <a:solidFill>
            <a:schemeClr val="bg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err="1">
                <a:gradFill>
                  <a:gsLst>
                    <a:gs pos="0">
                      <a:srgbClr val="FFFFFF"/>
                    </a:gs>
                    <a:gs pos="100000">
                      <a:srgbClr val="FFFFFF"/>
                    </a:gs>
                  </a:gsLst>
                  <a:lin ang="5400000" scaled="0"/>
                </a:gradFill>
              </a:rPr>
              <a:t>Kube</a:t>
            </a:r>
            <a:r>
              <a:rPr lang="en-US" sz="2000">
                <a:gradFill>
                  <a:gsLst>
                    <a:gs pos="0">
                      <a:srgbClr val="FFFFFF"/>
                    </a:gs>
                    <a:gs pos="100000">
                      <a:srgbClr val="FFFFFF"/>
                    </a:gs>
                  </a:gsLst>
                  <a:lin ang="5400000" scaled="0"/>
                </a:gradFill>
              </a:rPr>
              <a:t> stuff</a:t>
            </a:r>
          </a:p>
        </p:txBody>
      </p:sp>
      <p:sp>
        <p:nvSpPr>
          <p:cNvPr id="11" name="Rectangle 10">
            <a:extLst>
              <a:ext uri="{FF2B5EF4-FFF2-40B4-BE49-F238E27FC236}">
                <a16:creationId xmlns:a16="http://schemas.microsoft.com/office/drawing/2014/main" id="{95F8B57B-174F-44E4-9ECC-BABF66D71E43}"/>
              </a:ext>
            </a:extLst>
          </p:cNvPr>
          <p:cNvSpPr/>
          <p:nvPr/>
        </p:nvSpPr>
        <p:spPr bwMode="auto">
          <a:xfrm>
            <a:off x="4652047" y="2137483"/>
            <a:ext cx="3244082" cy="836470"/>
          </a:xfrm>
          <a:prstGeom prst="rect">
            <a:avLst/>
          </a:prstGeom>
          <a:solidFill>
            <a:schemeClr val="bg1">
              <a:alpha val="86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err="1">
                <a:gradFill>
                  <a:gsLst>
                    <a:gs pos="0">
                      <a:srgbClr val="FFFFFF"/>
                    </a:gs>
                    <a:gs pos="100000">
                      <a:srgbClr val="FFFFFF"/>
                    </a:gs>
                  </a:gsLst>
                  <a:lin ang="5400000" scaled="0"/>
                </a:gradFill>
              </a:rPr>
              <a:t>Kube</a:t>
            </a:r>
            <a:r>
              <a:rPr lang="en-US" sz="2000">
                <a:gradFill>
                  <a:gsLst>
                    <a:gs pos="0">
                      <a:srgbClr val="FFFFFF"/>
                    </a:gs>
                    <a:gs pos="100000">
                      <a:srgbClr val="FFFFFF"/>
                    </a:gs>
                  </a:gsLst>
                  <a:lin ang="5400000" scaled="0"/>
                </a:gradFill>
              </a:rPr>
              <a:t> stuff</a:t>
            </a:r>
          </a:p>
        </p:txBody>
      </p:sp>
      <p:sp>
        <p:nvSpPr>
          <p:cNvPr id="12" name="Rectangle 11">
            <a:extLst>
              <a:ext uri="{FF2B5EF4-FFF2-40B4-BE49-F238E27FC236}">
                <a16:creationId xmlns:a16="http://schemas.microsoft.com/office/drawing/2014/main" id="{407FAD8A-4464-4F29-AF19-32536B2CE027}"/>
              </a:ext>
            </a:extLst>
          </p:cNvPr>
          <p:cNvSpPr/>
          <p:nvPr/>
        </p:nvSpPr>
        <p:spPr bwMode="auto">
          <a:xfrm>
            <a:off x="8311138" y="2015175"/>
            <a:ext cx="1461875" cy="361100"/>
          </a:xfrm>
          <a:prstGeom prst="rect">
            <a:avLst/>
          </a:prstGeom>
          <a:solidFill>
            <a:schemeClr val="bg1">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37" name="Rectangle 36">
            <a:extLst>
              <a:ext uri="{FF2B5EF4-FFF2-40B4-BE49-F238E27FC236}">
                <a16:creationId xmlns:a16="http://schemas.microsoft.com/office/drawing/2014/main" id="{9854E77E-DBDF-45FE-BA15-E486AD8F80F4}"/>
              </a:ext>
            </a:extLst>
          </p:cNvPr>
          <p:cNvSpPr/>
          <p:nvPr/>
        </p:nvSpPr>
        <p:spPr bwMode="auto">
          <a:xfrm>
            <a:off x="10050681" y="2015175"/>
            <a:ext cx="1461875" cy="361100"/>
          </a:xfrm>
          <a:prstGeom prst="rect">
            <a:avLst/>
          </a:prstGeom>
          <a:solidFill>
            <a:schemeClr val="bg1">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38" name="Rectangle 37">
            <a:extLst>
              <a:ext uri="{FF2B5EF4-FFF2-40B4-BE49-F238E27FC236}">
                <a16:creationId xmlns:a16="http://schemas.microsoft.com/office/drawing/2014/main" id="{BFA10BD2-671E-4A08-99F3-112C85741D45}"/>
              </a:ext>
            </a:extLst>
          </p:cNvPr>
          <p:cNvSpPr/>
          <p:nvPr/>
        </p:nvSpPr>
        <p:spPr bwMode="auto">
          <a:xfrm>
            <a:off x="8307836" y="4274402"/>
            <a:ext cx="1461875" cy="361100"/>
          </a:xfrm>
          <a:prstGeom prst="rect">
            <a:avLst/>
          </a:prstGeom>
          <a:solidFill>
            <a:schemeClr val="bg1">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39" name="Rectangle 38">
            <a:extLst>
              <a:ext uri="{FF2B5EF4-FFF2-40B4-BE49-F238E27FC236}">
                <a16:creationId xmlns:a16="http://schemas.microsoft.com/office/drawing/2014/main" id="{6C7133CD-095B-4F19-97DE-C4D71446E3D8}"/>
              </a:ext>
            </a:extLst>
          </p:cNvPr>
          <p:cNvSpPr/>
          <p:nvPr/>
        </p:nvSpPr>
        <p:spPr bwMode="auto">
          <a:xfrm>
            <a:off x="10037507" y="4246296"/>
            <a:ext cx="1461875" cy="361100"/>
          </a:xfrm>
          <a:prstGeom prst="rect">
            <a:avLst/>
          </a:prstGeom>
          <a:solidFill>
            <a:schemeClr val="bg1">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592378072"/>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43DA7B1C-65B6-4285-9566-3DDFEA89E65B}"/>
              </a:ext>
            </a:extLst>
          </p:cNvPr>
          <p:cNvSpPr/>
          <p:nvPr/>
        </p:nvSpPr>
        <p:spPr bwMode="auto">
          <a:xfrm>
            <a:off x="8467987" y="2472185"/>
            <a:ext cx="1242438" cy="2322266"/>
          </a:xfrm>
          <a:prstGeom prst="rect">
            <a:avLst/>
          </a:prstGeom>
          <a:solidFill>
            <a:srgbClr val="002050">
              <a:lumMod val="10000"/>
              <a:lumOff val="90000"/>
            </a:srgbClr>
          </a:solidFill>
          <a:ln w="3175" cap="flat" cmpd="sng" algn="ctr">
            <a:noFill/>
            <a:prstDash val="solid"/>
            <a:headEnd type="none" w="med" len="med"/>
            <a:tailEnd type="none" w="med" len="med"/>
          </a:ln>
          <a:effectLst/>
        </p:spPr>
        <p:txBody>
          <a:bodyPr vert="horz" wrap="square" lIns="0" tIns="46637" rIns="0" bIns="46637" numCol="1" rtlCol="0" anchor="t"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505050"/>
                </a:solidFill>
                <a:effectLst/>
                <a:uLnTx/>
                <a:uFillTx/>
                <a:latin typeface="Segoe UI"/>
                <a:ea typeface="+mn-ea"/>
                <a:cs typeface="+mn-cs"/>
              </a:rPr>
              <a:t>Container</a:t>
            </a:r>
          </a:p>
        </p:txBody>
      </p:sp>
      <p:sp>
        <p:nvSpPr>
          <p:cNvPr id="14" name="Rectangle 13">
            <a:extLst>
              <a:ext uri="{FF2B5EF4-FFF2-40B4-BE49-F238E27FC236}">
                <a16:creationId xmlns:a16="http://schemas.microsoft.com/office/drawing/2014/main" id="{CEDB11AE-3533-4686-B951-219EE8AF0415}"/>
              </a:ext>
            </a:extLst>
          </p:cNvPr>
          <p:cNvSpPr/>
          <p:nvPr/>
        </p:nvSpPr>
        <p:spPr bwMode="auto">
          <a:xfrm>
            <a:off x="5256455" y="2482088"/>
            <a:ext cx="1302124" cy="2322266"/>
          </a:xfrm>
          <a:prstGeom prst="rect">
            <a:avLst/>
          </a:prstGeom>
          <a:solidFill>
            <a:srgbClr val="002050">
              <a:lumMod val="10000"/>
              <a:lumOff val="90000"/>
            </a:srgbClr>
          </a:solidFill>
          <a:ln w="3175" cap="flat" cmpd="sng" algn="ctr">
            <a:noFill/>
            <a:prstDash val="solid"/>
            <a:headEnd type="none" w="med" len="med"/>
            <a:tailEnd type="none" w="med" len="med"/>
          </a:ln>
          <a:effectLst/>
        </p:spPr>
        <p:txBody>
          <a:bodyPr vert="horz" wrap="square" lIns="0" tIns="46637" rIns="0" bIns="46637" numCol="1" rtlCol="0" anchor="t"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505050"/>
                </a:solidFill>
                <a:effectLst/>
                <a:uLnTx/>
                <a:uFillTx/>
                <a:latin typeface="Segoe UI"/>
                <a:ea typeface="+mn-ea"/>
                <a:cs typeface="+mn-cs"/>
              </a:rPr>
              <a:t>Container</a:t>
            </a:r>
          </a:p>
        </p:txBody>
      </p:sp>
      <p:sp>
        <p:nvSpPr>
          <p:cNvPr id="15" name="Rectangle 14">
            <a:extLst>
              <a:ext uri="{FF2B5EF4-FFF2-40B4-BE49-F238E27FC236}">
                <a16:creationId xmlns:a16="http://schemas.microsoft.com/office/drawing/2014/main" id="{B5159747-E95A-4C9D-AE42-F69B4DF48799}"/>
              </a:ext>
            </a:extLst>
          </p:cNvPr>
          <p:cNvSpPr/>
          <p:nvPr/>
        </p:nvSpPr>
        <p:spPr bwMode="auto">
          <a:xfrm>
            <a:off x="1984703" y="2472185"/>
            <a:ext cx="1503430" cy="2322266"/>
          </a:xfrm>
          <a:prstGeom prst="rect">
            <a:avLst/>
          </a:prstGeom>
          <a:solidFill>
            <a:srgbClr val="002050">
              <a:lumMod val="10000"/>
              <a:lumOff val="90000"/>
            </a:srgbClr>
          </a:solidFill>
          <a:ln w="3175" cap="flat" cmpd="sng" algn="ctr">
            <a:noFill/>
            <a:prstDash val="solid"/>
            <a:headEnd type="none" w="med" len="med"/>
            <a:tailEnd type="none" w="med" len="med"/>
          </a:ln>
          <a:effectLst/>
        </p:spPr>
        <p:txBody>
          <a:bodyPr vert="horz" wrap="square" lIns="0" tIns="46637" rIns="0" bIns="46637" numCol="1" rtlCol="0" anchor="t"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505050"/>
                </a:solidFill>
                <a:effectLst/>
                <a:uLnTx/>
                <a:uFillTx/>
                <a:latin typeface="Segoe UI"/>
                <a:ea typeface="+mn-ea"/>
                <a:cs typeface="+mn-cs"/>
              </a:rPr>
              <a:t>Container</a:t>
            </a:r>
          </a:p>
        </p:txBody>
      </p:sp>
      <p:sp>
        <p:nvSpPr>
          <p:cNvPr id="16" name="Rectangle 15">
            <a:extLst>
              <a:ext uri="{FF2B5EF4-FFF2-40B4-BE49-F238E27FC236}">
                <a16:creationId xmlns:a16="http://schemas.microsoft.com/office/drawing/2014/main" id="{9299B54E-3E6F-4699-A009-7EDDB5C8F7D9}"/>
              </a:ext>
            </a:extLst>
          </p:cNvPr>
          <p:cNvSpPr/>
          <p:nvPr/>
        </p:nvSpPr>
        <p:spPr>
          <a:xfrm>
            <a:off x="5474113" y="4328765"/>
            <a:ext cx="942758" cy="310996"/>
          </a:xfrm>
          <a:prstGeom prst="rect">
            <a:avLst/>
          </a:prstGeom>
          <a:solidFill>
            <a:srgbClr val="505050">
              <a:lumMod val="85000"/>
            </a:srgbClr>
          </a:solidFill>
          <a:ln w="10795" cap="flat" cmpd="sng" algn="ctr">
            <a:solidFill>
              <a:srgbClr val="D83B01">
                <a:shade val="50000"/>
              </a:srgbClr>
            </a:solidFill>
            <a:prstDash val="solid"/>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a:ea typeface="+mn-ea"/>
                <a:cs typeface="+mn-cs"/>
              </a:rPr>
              <a:t>Bins/Libs</a:t>
            </a:r>
          </a:p>
        </p:txBody>
      </p:sp>
      <p:sp>
        <p:nvSpPr>
          <p:cNvPr id="17" name="Rectangle 16">
            <a:extLst>
              <a:ext uri="{FF2B5EF4-FFF2-40B4-BE49-F238E27FC236}">
                <a16:creationId xmlns:a16="http://schemas.microsoft.com/office/drawing/2014/main" id="{1B365FFA-A359-4461-8CC8-0D5B0BF63F0E}"/>
              </a:ext>
            </a:extLst>
          </p:cNvPr>
          <p:cNvSpPr/>
          <p:nvPr/>
        </p:nvSpPr>
        <p:spPr>
          <a:xfrm>
            <a:off x="5474114" y="2896296"/>
            <a:ext cx="932709" cy="1427756"/>
          </a:xfrm>
          <a:prstGeom prst="rect">
            <a:avLst/>
          </a:prstGeom>
          <a:solidFill>
            <a:srgbClr val="D2D2D2">
              <a:lumMod val="90000"/>
            </a:srgbClr>
          </a:solidFill>
          <a:ln w="10795" cap="flat" cmpd="sng" algn="ctr">
            <a:solidFill>
              <a:srgbClr val="D83B01">
                <a:shade val="50000"/>
              </a:srgbClr>
            </a:solidFill>
            <a:prstDash val="solid"/>
          </a:ln>
          <a:effectLst/>
        </p:spPr>
        <p:txBody>
          <a:bodyPr vert="vert"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2050"/>
                </a:solidFill>
                <a:effectLst/>
                <a:uLnTx/>
                <a:uFillTx/>
                <a:latin typeface="Segoe UI"/>
                <a:ea typeface="+mn-ea"/>
                <a:cs typeface="+mn-cs"/>
              </a:rPr>
              <a:t>App B</a:t>
            </a:r>
          </a:p>
        </p:txBody>
      </p:sp>
      <p:sp>
        <p:nvSpPr>
          <p:cNvPr id="18" name="Rectangle 17">
            <a:extLst>
              <a:ext uri="{FF2B5EF4-FFF2-40B4-BE49-F238E27FC236}">
                <a16:creationId xmlns:a16="http://schemas.microsoft.com/office/drawing/2014/main" id="{2B23A181-08F9-44B5-8F20-17B3C413C5D6}"/>
              </a:ext>
            </a:extLst>
          </p:cNvPr>
          <p:cNvSpPr/>
          <p:nvPr/>
        </p:nvSpPr>
        <p:spPr>
          <a:xfrm>
            <a:off x="8548876" y="2883666"/>
            <a:ext cx="1023301" cy="1427756"/>
          </a:xfrm>
          <a:prstGeom prst="rect">
            <a:avLst/>
          </a:prstGeom>
          <a:solidFill>
            <a:srgbClr val="D2D2D2">
              <a:lumMod val="90000"/>
            </a:srgbClr>
          </a:solidFill>
          <a:ln w="10795" cap="flat" cmpd="sng" algn="ctr">
            <a:solidFill>
              <a:srgbClr val="D83B01">
                <a:shade val="50000"/>
              </a:srgbClr>
            </a:solidFill>
            <a:prstDash val="solid"/>
          </a:ln>
          <a:effectLst/>
        </p:spPr>
        <p:txBody>
          <a:bodyPr vert="vert"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2050"/>
                </a:solidFill>
                <a:effectLst/>
                <a:uLnTx/>
                <a:uFillTx/>
                <a:latin typeface="Segoe UI"/>
                <a:ea typeface="+mn-ea"/>
                <a:cs typeface="+mn-cs"/>
              </a:rPr>
              <a:t>App C</a:t>
            </a:r>
          </a:p>
        </p:txBody>
      </p:sp>
      <p:sp>
        <p:nvSpPr>
          <p:cNvPr id="19" name="Rectangle 18">
            <a:extLst>
              <a:ext uri="{FF2B5EF4-FFF2-40B4-BE49-F238E27FC236}">
                <a16:creationId xmlns:a16="http://schemas.microsoft.com/office/drawing/2014/main" id="{CA19A303-D619-4DD7-9FBF-C4A825A38EC7}"/>
              </a:ext>
            </a:extLst>
          </p:cNvPr>
          <p:cNvSpPr/>
          <p:nvPr/>
        </p:nvSpPr>
        <p:spPr>
          <a:xfrm>
            <a:off x="2235063" y="4325508"/>
            <a:ext cx="1023304" cy="306280"/>
          </a:xfrm>
          <a:prstGeom prst="rect">
            <a:avLst/>
          </a:prstGeom>
          <a:solidFill>
            <a:srgbClr val="505050">
              <a:lumMod val="85000"/>
            </a:srgbClr>
          </a:solidFill>
          <a:ln w="10795" cap="flat" cmpd="sng" algn="ctr">
            <a:solidFill>
              <a:srgbClr val="D83B01">
                <a:shade val="50000"/>
              </a:srgbClr>
            </a:solidFill>
            <a:prstDash val="solid"/>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568" b="0" i="0" u="none" strike="noStrike" kern="0" cap="none" spc="0" normalizeH="0" baseline="0" noProof="0">
                <a:ln>
                  <a:noFill/>
                </a:ln>
                <a:solidFill>
                  <a:srgbClr val="FFFFFF"/>
                </a:solidFill>
                <a:effectLst/>
                <a:uLnTx/>
                <a:uFillTx/>
                <a:latin typeface="Segoe UI"/>
                <a:ea typeface="+mn-ea"/>
                <a:cs typeface="+mn-cs"/>
              </a:rPr>
              <a:t>Bins/Libs</a:t>
            </a:r>
          </a:p>
        </p:txBody>
      </p:sp>
      <p:sp>
        <p:nvSpPr>
          <p:cNvPr id="20" name="Rectangle 19">
            <a:extLst>
              <a:ext uri="{FF2B5EF4-FFF2-40B4-BE49-F238E27FC236}">
                <a16:creationId xmlns:a16="http://schemas.microsoft.com/office/drawing/2014/main" id="{83BD89E8-A5C4-484C-9B0B-A65AF0F7A645}"/>
              </a:ext>
            </a:extLst>
          </p:cNvPr>
          <p:cNvSpPr/>
          <p:nvPr/>
        </p:nvSpPr>
        <p:spPr>
          <a:xfrm>
            <a:off x="2235065" y="2893039"/>
            <a:ext cx="1023302" cy="1427756"/>
          </a:xfrm>
          <a:prstGeom prst="rect">
            <a:avLst/>
          </a:prstGeom>
          <a:solidFill>
            <a:srgbClr val="D2D2D2">
              <a:lumMod val="90000"/>
            </a:srgbClr>
          </a:solidFill>
          <a:ln w="10795" cap="flat" cmpd="sng" algn="ctr">
            <a:solidFill>
              <a:srgbClr val="D83B01">
                <a:shade val="50000"/>
              </a:srgbClr>
            </a:solidFill>
            <a:prstDash val="solid"/>
          </a:ln>
          <a:effectLst/>
        </p:spPr>
        <p:txBody>
          <a:bodyPr vert="vert"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2050"/>
                </a:solidFill>
                <a:effectLst/>
                <a:uLnTx/>
                <a:uFillTx/>
                <a:latin typeface="Segoe UI"/>
                <a:ea typeface="+mn-ea"/>
                <a:cs typeface="+mn-cs"/>
              </a:rPr>
              <a:t>App A</a:t>
            </a:r>
          </a:p>
        </p:txBody>
      </p:sp>
      <p:sp>
        <p:nvSpPr>
          <p:cNvPr id="21" name="Rectangle 20">
            <a:extLst>
              <a:ext uri="{FF2B5EF4-FFF2-40B4-BE49-F238E27FC236}">
                <a16:creationId xmlns:a16="http://schemas.microsoft.com/office/drawing/2014/main" id="{EDDD23A5-BA8D-4F13-8E2A-4E39EFA175BA}"/>
              </a:ext>
            </a:extLst>
          </p:cNvPr>
          <p:cNvSpPr/>
          <p:nvPr/>
        </p:nvSpPr>
        <p:spPr>
          <a:xfrm>
            <a:off x="8549597" y="4327768"/>
            <a:ext cx="1022580" cy="310996"/>
          </a:xfrm>
          <a:prstGeom prst="rect">
            <a:avLst/>
          </a:prstGeom>
          <a:solidFill>
            <a:srgbClr val="505050">
              <a:lumMod val="85000"/>
            </a:srgbClr>
          </a:solidFill>
          <a:ln w="10795" cap="flat" cmpd="sng" algn="ctr">
            <a:solidFill>
              <a:srgbClr val="D83B01">
                <a:shade val="50000"/>
              </a:srgbClr>
            </a:solidFill>
            <a:prstDash val="solid"/>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a:ea typeface="+mn-ea"/>
                <a:cs typeface="+mn-cs"/>
              </a:rPr>
              <a:t>Bins/Libs</a:t>
            </a:r>
          </a:p>
        </p:txBody>
      </p:sp>
      <p:sp>
        <p:nvSpPr>
          <p:cNvPr id="25" name="TextBox 24">
            <a:extLst>
              <a:ext uri="{FF2B5EF4-FFF2-40B4-BE49-F238E27FC236}">
                <a16:creationId xmlns:a16="http://schemas.microsoft.com/office/drawing/2014/main" id="{0F550A1E-B7C5-4177-AC79-4BBAD42C7127}"/>
              </a:ext>
            </a:extLst>
          </p:cNvPr>
          <p:cNvSpPr txBox="1"/>
          <p:nvPr/>
        </p:nvSpPr>
        <p:spPr>
          <a:xfrm>
            <a:off x="475154" y="298475"/>
            <a:ext cx="10422341" cy="108337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4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Kubernetes Architecture Components</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lang="en-US" sz="2800">
                <a:solidFill>
                  <a:srgbClr val="0070C0"/>
                </a:solidFill>
                <a:latin typeface="Segoe UI Light" panose="020B0502040204020203" pitchFamily="34" charset="0"/>
                <a:cs typeface="Segoe UI Light" panose="020B0502040204020203" pitchFamily="34" charset="0"/>
              </a:rPr>
              <a:t>Where do the Containers go?</a:t>
            </a:r>
            <a:endParaRPr kumimoji="0" lang="en-US" sz="4400" b="0" i="0" u="none" strike="noStrike" kern="1200" cap="none" spc="0" normalizeH="0" baseline="0" noProof="0">
              <a:ln>
                <a:noFill/>
              </a:ln>
              <a:solidFill>
                <a:srgbClr val="0070C0"/>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306724647"/>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0B8E164E-330C-40D9-A522-3206F53FBB1F}"/>
              </a:ext>
            </a:extLst>
          </p:cNvPr>
          <p:cNvSpPr/>
          <p:nvPr/>
        </p:nvSpPr>
        <p:spPr bwMode="auto">
          <a:xfrm>
            <a:off x="7953570" y="1909481"/>
            <a:ext cx="2253727" cy="3189643"/>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Pod</a:t>
            </a:r>
          </a:p>
        </p:txBody>
      </p:sp>
      <p:sp>
        <p:nvSpPr>
          <p:cNvPr id="23" name="Rectangle 22">
            <a:extLst>
              <a:ext uri="{FF2B5EF4-FFF2-40B4-BE49-F238E27FC236}">
                <a16:creationId xmlns:a16="http://schemas.microsoft.com/office/drawing/2014/main" id="{881EEB48-6B3C-43CA-9F7B-0674D46C4CB4}"/>
              </a:ext>
            </a:extLst>
          </p:cNvPr>
          <p:cNvSpPr/>
          <p:nvPr/>
        </p:nvSpPr>
        <p:spPr bwMode="auto">
          <a:xfrm>
            <a:off x="4780653" y="1909482"/>
            <a:ext cx="2253727" cy="3189643"/>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Pod</a:t>
            </a:r>
          </a:p>
        </p:txBody>
      </p:sp>
      <p:sp>
        <p:nvSpPr>
          <p:cNvPr id="22" name="Rectangle 21">
            <a:extLst>
              <a:ext uri="{FF2B5EF4-FFF2-40B4-BE49-F238E27FC236}">
                <a16:creationId xmlns:a16="http://schemas.microsoft.com/office/drawing/2014/main" id="{ACD3F9F5-3D8C-4E55-9905-90C8DEB5DF73}"/>
              </a:ext>
            </a:extLst>
          </p:cNvPr>
          <p:cNvSpPr/>
          <p:nvPr/>
        </p:nvSpPr>
        <p:spPr bwMode="auto">
          <a:xfrm>
            <a:off x="1619026" y="1909482"/>
            <a:ext cx="2253727" cy="3189643"/>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Pod</a:t>
            </a:r>
          </a:p>
        </p:txBody>
      </p:sp>
      <p:sp>
        <p:nvSpPr>
          <p:cNvPr id="13" name="Rectangle 12">
            <a:extLst>
              <a:ext uri="{FF2B5EF4-FFF2-40B4-BE49-F238E27FC236}">
                <a16:creationId xmlns:a16="http://schemas.microsoft.com/office/drawing/2014/main" id="{43DA7B1C-65B6-4285-9566-3DDFEA89E65B}"/>
              </a:ext>
            </a:extLst>
          </p:cNvPr>
          <p:cNvSpPr/>
          <p:nvPr/>
        </p:nvSpPr>
        <p:spPr bwMode="auto">
          <a:xfrm>
            <a:off x="8467987" y="2472185"/>
            <a:ext cx="1242438" cy="2322266"/>
          </a:xfrm>
          <a:prstGeom prst="rect">
            <a:avLst/>
          </a:prstGeom>
          <a:solidFill>
            <a:srgbClr val="002050">
              <a:lumMod val="10000"/>
              <a:lumOff val="90000"/>
            </a:srgbClr>
          </a:solidFill>
          <a:ln w="3175" cap="flat" cmpd="sng" algn="ctr">
            <a:noFill/>
            <a:prstDash val="solid"/>
            <a:headEnd type="none" w="med" len="med"/>
            <a:tailEnd type="none" w="med" len="med"/>
          </a:ln>
          <a:effectLst/>
        </p:spPr>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505050"/>
                </a:solidFill>
                <a:effectLst/>
                <a:uLnTx/>
                <a:uFillTx/>
                <a:latin typeface="Segoe UI"/>
                <a:ea typeface="+mn-ea"/>
                <a:cs typeface="+mn-cs"/>
              </a:rPr>
              <a:t>Container</a:t>
            </a:r>
          </a:p>
        </p:txBody>
      </p:sp>
      <p:sp>
        <p:nvSpPr>
          <p:cNvPr id="14" name="Rectangle 13">
            <a:extLst>
              <a:ext uri="{FF2B5EF4-FFF2-40B4-BE49-F238E27FC236}">
                <a16:creationId xmlns:a16="http://schemas.microsoft.com/office/drawing/2014/main" id="{CEDB11AE-3533-4686-B951-219EE8AF0415}"/>
              </a:ext>
            </a:extLst>
          </p:cNvPr>
          <p:cNvSpPr/>
          <p:nvPr/>
        </p:nvSpPr>
        <p:spPr bwMode="auto">
          <a:xfrm>
            <a:off x="5256455" y="2482088"/>
            <a:ext cx="1302124" cy="2322266"/>
          </a:xfrm>
          <a:prstGeom prst="rect">
            <a:avLst/>
          </a:prstGeom>
          <a:solidFill>
            <a:srgbClr val="002050">
              <a:lumMod val="10000"/>
              <a:lumOff val="90000"/>
            </a:srgbClr>
          </a:solidFill>
          <a:ln w="3175" cap="flat" cmpd="sng" algn="ctr">
            <a:noFill/>
            <a:prstDash val="solid"/>
            <a:headEnd type="none" w="med" len="med"/>
            <a:tailEnd type="none" w="med" len="med"/>
          </a:ln>
          <a:effectLst/>
        </p:spPr>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505050"/>
                </a:solidFill>
                <a:effectLst/>
                <a:uLnTx/>
                <a:uFillTx/>
                <a:latin typeface="Segoe UI"/>
                <a:ea typeface="+mn-ea"/>
                <a:cs typeface="+mn-cs"/>
              </a:rPr>
              <a:t>Container</a:t>
            </a:r>
          </a:p>
        </p:txBody>
      </p:sp>
      <p:sp>
        <p:nvSpPr>
          <p:cNvPr id="15" name="Rectangle 14">
            <a:extLst>
              <a:ext uri="{FF2B5EF4-FFF2-40B4-BE49-F238E27FC236}">
                <a16:creationId xmlns:a16="http://schemas.microsoft.com/office/drawing/2014/main" id="{B5159747-E95A-4C9D-AE42-F69B4DF48799}"/>
              </a:ext>
            </a:extLst>
          </p:cNvPr>
          <p:cNvSpPr/>
          <p:nvPr/>
        </p:nvSpPr>
        <p:spPr bwMode="auto">
          <a:xfrm>
            <a:off x="1984703" y="2472185"/>
            <a:ext cx="1503430" cy="2322266"/>
          </a:xfrm>
          <a:prstGeom prst="rect">
            <a:avLst/>
          </a:prstGeom>
          <a:solidFill>
            <a:srgbClr val="002050">
              <a:lumMod val="10000"/>
              <a:lumOff val="90000"/>
            </a:srgbClr>
          </a:solidFill>
          <a:ln w="3175" cap="flat" cmpd="sng" algn="ctr">
            <a:noFill/>
            <a:prstDash val="solid"/>
            <a:headEnd type="none" w="med" len="med"/>
            <a:tailEnd type="none" w="med" len="med"/>
          </a:ln>
          <a:effectLst/>
        </p:spPr>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505050"/>
                </a:solidFill>
                <a:effectLst/>
                <a:uLnTx/>
                <a:uFillTx/>
                <a:latin typeface="Segoe UI"/>
                <a:ea typeface="+mn-ea"/>
                <a:cs typeface="+mn-cs"/>
              </a:rPr>
              <a:t>Container</a:t>
            </a:r>
          </a:p>
        </p:txBody>
      </p:sp>
      <p:sp>
        <p:nvSpPr>
          <p:cNvPr id="16" name="Rectangle 15">
            <a:extLst>
              <a:ext uri="{FF2B5EF4-FFF2-40B4-BE49-F238E27FC236}">
                <a16:creationId xmlns:a16="http://schemas.microsoft.com/office/drawing/2014/main" id="{9299B54E-3E6F-4699-A009-7EDDB5C8F7D9}"/>
              </a:ext>
            </a:extLst>
          </p:cNvPr>
          <p:cNvSpPr/>
          <p:nvPr/>
        </p:nvSpPr>
        <p:spPr>
          <a:xfrm>
            <a:off x="5474113" y="4328765"/>
            <a:ext cx="942758" cy="310996"/>
          </a:xfrm>
          <a:prstGeom prst="rect">
            <a:avLst/>
          </a:prstGeom>
          <a:solidFill>
            <a:srgbClr val="505050">
              <a:lumMod val="85000"/>
            </a:srgbClr>
          </a:solidFill>
          <a:ln w="10795" cap="flat" cmpd="sng" algn="ctr">
            <a:solidFill>
              <a:srgbClr val="D83B01">
                <a:shade val="50000"/>
              </a:srgbClr>
            </a:solidFill>
            <a:prstDash val="solid"/>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a:ea typeface="+mn-ea"/>
                <a:cs typeface="+mn-cs"/>
              </a:rPr>
              <a:t>Bins/Libs</a:t>
            </a:r>
          </a:p>
        </p:txBody>
      </p:sp>
      <p:sp>
        <p:nvSpPr>
          <p:cNvPr id="17" name="Rectangle 16">
            <a:extLst>
              <a:ext uri="{FF2B5EF4-FFF2-40B4-BE49-F238E27FC236}">
                <a16:creationId xmlns:a16="http://schemas.microsoft.com/office/drawing/2014/main" id="{1B365FFA-A359-4461-8CC8-0D5B0BF63F0E}"/>
              </a:ext>
            </a:extLst>
          </p:cNvPr>
          <p:cNvSpPr/>
          <p:nvPr/>
        </p:nvSpPr>
        <p:spPr>
          <a:xfrm>
            <a:off x="5474114" y="2896296"/>
            <a:ext cx="932709" cy="1427756"/>
          </a:xfrm>
          <a:prstGeom prst="rect">
            <a:avLst/>
          </a:prstGeom>
          <a:solidFill>
            <a:srgbClr val="D2D2D2">
              <a:lumMod val="90000"/>
            </a:srgbClr>
          </a:solidFill>
          <a:ln w="10795" cap="flat" cmpd="sng" algn="ctr">
            <a:solidFill>
              <a:srgbClr val="D83B01">
                <a:shade val="50000"/>
              </a:srgbClr>
            </a:solidFill>
            <a:prstDash val="solid"/>
          </a:ln>
          <a:effectLst/>
        </p:spPr>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2050"/>
                </a:solidFill>
                <a:effectLst/>
                <a:uLnTx/>
                <a:uFillTx/>
                <a:latin typeface="Segoe UI"/>
                <a:ea typeface="+mn-ea"/>
                <a:cs typeface="+mn-cs"/>
              </a:rPr>
              <a:t>App B</a:t>
            </a:r>
          </a:p>
        </p:txBody>
      </p:sp>
      <p:sp>
        <p:nvSpPr>
          <p:cNvPr id="18" name="Rectangle 17">
            <a:extLst>
              <a:ext uri="{FF2B5EF4-FFF2-40B4-BE49-F238E27FC236}">
                <a16:creationId xmlns:a16="http://schemas.microsoft.com/office/drawing/2014/main" id="{2B23A181-08F9-44B5-8F20-17B3C413C5D6}"/>
              </a:ext>
            </a:extLst>
          </p:cNvPr>
          <p:cNvSpPr/>
          <p:nvPr/>
        </p:nvSpPr>
        <p:spPr>
          <a:xfrm>
            <a:off x="8548876" y="2883666"/>
            <a:ext cx="1023301" cy="1427756"/>
          </a:xfrm>
          <a:prstGeom prst="rect">
            <a:avLst/>
          </a:prstGeom>
          <a:solidFill>
            <a:srgbClr val="D2D2D2">
              <a:lumMod val="90000"/>
            </a:srgbClr>
          </a:solidFill>
          <a:ln w="10795" cap="flat" cmpd="sng" algn="ctr">
            <a:solidFill>
              <a:srgbClr val="D83B01">
                <a:shade val="50000"/>
              </a:srgbClr>
            </a:solidFill>
            <a:prstDash val="solid"/>
          </a:ln>
          <a:effectLst/>
        </p:spPr>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2050"/>
                </a:solidFill>
                <a:effectLst/>
                <a:uLnTx/>
                <a:uFillTx/>
                <a:latin typeface="Segoe UI"/>
                <a:ea typeface="+mn-ea"/>
                <a:cs typeface="+mn-cs"/>
              </a:rPr>
              <a:t>App C</a:t>
            </a:r>
          </a:p>
        </p:txBody>
      </p:sp>
      <p:sp>
        <p:nvSpPr>
          <p:cNvPr id="19" name="Rectangle 18">
            <a:extLst>
              <a:ext uri="{FF2B5EF4-FFF2-40B4-BE49-F238E27FC236}">
                <a16:creationId xmlns:a16="http://schemas.microsoft.com/office/drawing/2014/main" id="{CA19A303-D619-4DD7-9FBF-C4A825A38EC7}"/>
              </a:ext>
            </a:extLst>
          </p:cNvPr>
          <p:cNvSpPr/>
          <p:nvPr/>
        </p:nvSpPr>
        <p:spPr>
          <a:xfrm>
            <a:off x="2235063" y="4325508"/>
            <a:ext cx="1023304" cy="306280"/>
          </a:xfrm>
          <a:prstGeom prst="rect">
            <a:avLst/>
          </a:prstGeom>
          <a:solidFill>
            <a:srgbClr val="505050">
              <a:lumMod val="85000"/>
            </a:srgbClr>
          </a:solidFill>
          <a:ln w="10795" cap="flat" cmpd="sng" algn="ctr">
            <a:solidFill>
              <a:srgbClr val="D83B01">
                <a:shade val="50000"/>
              </a:srgbClr>
            </a:solidFill>
            <a:prstDash val="solid"/>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568" b="0" i="0" u="none" strike="noStrike" kern="0" cap="none" spc="0" normalizeH="0" baseline="0" noProof="0">
                <a:ln>
                  <a:noFill/>
                </a:ln>
                <a:solidFill>
                  <a:srgbClr val="FFFFFF"/>
                </a:solidFill>
                <a:effectLst/>
                <a:uLnTx/>
                <a:uFillTx/>
                <a:latin typeface="Segoe UI"/>
                <a:ea typeface="+mn-ea"/>
                <a:cs typeface="+mn-cs"/>
              </a:rPr>
              <a:t>Bins/Libs</a:t>
            </a:r>
          </a:p>
        </p:txBody>
      </p:sp>
      <p:sp>
        <p:nvSpPr>
          <p:cNvPr id="20" name="Rectangle 19">
            <a:extLst>
              <a:ext uri="{FF2B5EF4-FFF2-40B4-BE49-F238E27FC236}">
                <a16:creationId xmlns:a16="http://schemas.microsoft.com/office/drawing/2014/main" id="{83BD89E8-A5C4-484C-9B0B-A65AF0F7A645}"/>
              </a:ext>
            </a:extLst>
          </p:cNvPr>
          <p:cNvSpPr/>
          <p:nvPr/>
        </p:nvSpPr>
        <p:spPr>
          <a:xfrm>
            <a:off x="2235065" y="2893039"/>
            <a:ext cx="1023302" cy="1427756"/>
          </a:xfrm>
          <a:prstGeom prst="rect">
            <a:avLst/>
          </a:prstGeom>
          <a:solidFill>
            <a:srgbClr val="D2D2D2">
              <a:lumMod val="90000"/>
            </a:srgbClr>
          </a:solidFill>
          <a:ln w="10795" cap="flat" cmpd="sng" algn="ctr">
            <a:solidFill>
              <a:srgbClr val="D83B01">
                <a:shade val="50000"/>
              </a:srgbClr>
            </a:solidFill>
            <a:prstDash val="solid"/>
          </a:ln>
          <a:effectLst/>
        </p:spPr>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2050"/>
                </a:solidFill>
                <a:effectLst/>
                <a:uLnTx/>
                <a:uFillTx/>
                <a:latin typeface="Segoe UI"/>
                <a:ea typeface="+mn-ea"/>
                <a:cs typeface="+mn-cs"/>
              </a:rPr>
              <a:t>App A</a:t>
            </a:r>
          </a:p>
        </p:txBody>
      </p:sp>
      <p:sp>
        <p:nvSpPr>
          <p:cNvPr id="21" name="Rectangle 20">
            <a:extLst>
              <a:ext uri="{FF2B5EF4-FFF2-40B4-BE49-F238E27FC236}">
                <a16:creationId xmlns:a16="http://schemas.microsoft.com/office/drawing/2014/main" id="{EDDD23A5-BA8D-4F13-8E2A-4E39EFA175BA}"/>
              </a:ext>
            </a:extLst>
          </p:cNvPr>
          <p:cNvSpPr/>
          <p:nvPr/>
        </p:nvSpPr>
        <p:spPr>
          <a:xfrm>
            <a:off x="8549597" y="4327768"/>
            <a:ext cx="1022580" cy="310996"/>
          </a:xfrm>
          <a:prstGeom prst="rect">
            <a:avLst/>
          </a:prstGeom>
          <a:solidFill>
            <a:srgbClr val="505050">
              <a:lumMod val="85000"/>
            </a:srgbClr>
          </a:solidFill>
          <a:ln w="10795" cap="flat" cmpd="sng" algn="ctr">
            <a:solidFill>
              <a:srgbClr val="D83B01">
                <a:shade val="50000"/>
              </a:srgbClr>
            </a:solidFill>
            <a:prstDash val="solid"/>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a:ea typeface="+mn-ea"/>
                <a:cs typeface="+mn-cs"/>
              </a:rPr>
              <a:t>Bins/Libs</a:t>
            </a:r>
          </a:p>
        </p:txBody>
      </p:sp>
      <p:sp>
        <p:nvSpPr>
          <p:cNvPr id="25" name="TextBox 24">
            <a:extLst>
              <a:ext uri="{FF2B5EF4-FFF2-40B4-BE49-F238E27FC236}">
                <a16:creationId xmlns:a16="http://schemas.microsoft.com/office/drawing/2014/main" id="{0F550A1E-B7C5-4177-AC79-4BBAD42C7127}"/>
              </a:ext>
            </a:extLst>
          </p:cNvPr>
          <p:cNvSpPr txBox="1"/>
          <p:nvPr/>
        </p:nvSpPr>
        <p:spPr>
          <a:xfrm>
            <a:off x="475154" y="298475"/>
            <a:ext cx="10422341" cy="108337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4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Kubernetes Architecture Components</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lang="en-US" sz="2800">
                <a:solidFill>
                  <a:srgbClr val="0070C0"/>
                </a:solidFill>
                <a:latin typeface="Segoe UI Light" panose="020B0502040204020203" pitchFamily="34" charset="0"/>
                <a:cs typeface="Segoe UI Light" panose="020B0502040204020203" pitchFamily="34" charset="0"/>
              </a:rPr>
              <a:t>Introducing…. </a:t>
            </a:r>
            <a:r>
              <a:rPr kumimoji="0" lang="en-US" sz="2800" b="0" i="0" u="none" strike="noStrike" kern="1200" cap="none" spc="0" normalizeH="0" baseline="0" noProof="0">
                <a:ln>
                  <a:noFill/>
                </a:ln>
                <a:solidFill>
                  <a:srgbClr val="0070C0"/>
                </a:solidFill>
                <a:effectLst/>
                <a:uLnTx/>
                <a:uFillTx/>
                <a:latin typeface="Segoe UI Light" panose="020B0502040204020203" pitchFamily="34" charset="0"/>
                <a:ea typeface="+mn-ea"/>
                <a:cs typeface="Segoe UI Light" panose="020B0502040204020203" pitchFamily="34" charset="0"/>
              </a:rPr>
              <a:t>Pods!</a:t>
            </a:r>
            <a:endParaRPr kumimoji="0" lang="en-US" sz="4400" b="0" i="0" u="none" strike="noStrike" kern="1200" cap="none" spc="0" normalizeH="0" baseline="0" noProof="0">
              <a:ln>
                <a:noFill/>
              </a:ln>
              <a:solidFill>
                <a:srgbClr val="0070C0"/>
              </a:solidFill>
              <a:effectLst/>
              <a:uLnTx/>
              <a:uFillTx/>
              <a:latin typeface="Segoe UI Light" panose="020B0502040204020203" pitchFamily="34" charset="0"/>
              <a:ea typeface="+mn-ea"/>
              <a:cs typeface="Segoe UI Light" panose="020B0502040204020203" pitchFamily="34" charset="0"/>
            </a:endParaRPr>
          </a:p>
        </p:txBody>
      </p:sp>
      <p:sp>
        <p:nvSpPr>
          <p:cNvPr id="28" name="TextBox 27">
            <a:extLst>
              <a:ext uri="{FF2B5EF4-FFF2-40B4-BE49-F238E27FC236}">
                <a16:creationId xmlns:a16="http://schemas.microsoft.com/office/drawing/2014/main" id="{B6E16196-0206-4083-86D0-E8FC64E81E3F}"/>
              </a:ext>
            </a:extLst>
          </p:cNvPr>
          <p:cNvSpPr txBox="1"/>
          <p:nvPr/>
        </p:nvSpPr>
        <p:spPr>
          <a:xfrm>
            <a:off x="1764254" y="5572461"/>
            <a:ext cx="7767021" cy="7386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32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Containers go inside Pods!</a:t>
            </a:r>
          </a:p>
        </p:txBody>
      </p:sp>
    </p:spTree>
    <p:extLst>
      <p:ext uri="{BB962C8B-B14F-4D97-AF65-F5344CB8AC3E}">
        <p14:creationId xmlns:p14="http://schemas.microsoft.com/office/powerpoint/2010/main" val="2795698928"/>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1" name="TextBox 30"/>
          <p:cNvSpPr txBox="1"/>
          <p:nvPr/>
        </p:nvSpPr>
        <p:spPr>
          <a:xfrm>
            <a:off x="475154" y="298475"/>
            <a:ext cx="10422341" cy="108337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4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Kubernetes Architecture Components</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lang="en-US" sz="2800">
                <a:solidFill>
                  <a:schemeClr val="accent2"/>
                </a:solidFill>
                <a:latin typeface="Segoe UI Light" panose="020B0502040204020203" pitchFamily="34" charset="0"/>
                <a:cs typeface="Segoe UI Light" panose="020B0502040204020203" pitchFamily="34" charset="0"/>
              </a:rPr>
              <a:t>Pods</a:t>
            </a:r>
            <a:endParaRPr kumimoji="0" lang="en-US" sz="4400" b="0" i="0" u="none" strike="noStrike" kern="1200" cap="none" spc="0" normalizeH="0" baseline="0" noProof="0">
              <a:ln>
                <a:noFill/>
              </a:ln>
              <a:solidFill>
                <a:schemeClr val="accent2"/>
              </a:solidFill>
              <a:effectLst/>
              <a:uLnTx/>
              <a:uFillTx/>
              <a:latin typeface="Segoe UI Light" panose="020B0502040204020203" pitchFamily="34" charset="0"/>
              <a:cs typeface="Segoe UI Light" panose="020B0502040204020203" pitchFamily="34" charset="0"/>
            </a:endParaRPr>
          </a:p>
        </p:txBody>
      </p:sp>
      <p:sp>
        <p:nvSpPr>
          <p:cNvPr id="24" name="Rectangle 23">
            <a:extLst>
              <a:ext uri="{FF2B5EF4-FFF2-40B4-BE49-F238E27FC236}">
                <a16:creationId xmlns:a16="http://schemas.microsoft.com/office/drawing/2014/main" id="{62D5884F-942B-4BB5-B15B-957DAE527E67}"/>
              </a:ext>
            </a:extLst>
          </p:cNvPr>
          <p:cNvSpPr/>
          <p:nvPr/>
        </p:nvSpPr>
        <p:spPr>
          <a:xfrm>
            <a:off x="526877" y="1635162"/>
            <a:ext cx="1776468" cy="4609651"/>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horz" rtlCol="0" anchor="t"/>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rPr>
              <a:t>Control Plane</a:t>
            </a:r>
          </a:p>
        </p:txBody>
      </p:sp>
      <p:sp>
        <p:nvSpPr>
          <p:cNvPr id="27" name="Rectangle 26">
            <a:extLst>
              <a:ext uri="{FF2B5EF4-FFF2-40B4-BE49-F238E27FC236}">
                <a16:creationId xmlns:a16="http://schemas.microsoft.com/office/drawing/2014/main" id="{81292616-68C3-4245-BB9A-9902484FABF2}"/>
              </a:ext>
            </a:extLst>
          </p:cNvPr>
          <p:cNvSpPr/>
          <p:nvPr/>
        </p:nvSpPr>
        <p:spPr bwMode="auto">
          <a:xfrm>
            <a:off x="2632540" y="1027356"/>
            <a:ext cx="9114811" cy="5670478"/>
          </a:xfrm>
          <a:prstGeom prst="rect">
            <a:avLst/>
          </a:prstGeom>
          <a:noFill/>
          <a:ln w="38100">
            <a:solidFill>
              <a:schemeClr val="accent5">
                <a:lumMod val="60000"/>
                <a:lumOff val="40000"/>
              </a:schemeClr>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a:ln>
                  <a:noFill/>
                </a:ln>
                <a:solidFill>
                  <a:srgbClr val="5C2D91"/>
                </a:solidFill>
                <a:effectLst/>
                <a:uLnTx/>
                <a:uFillTx/>
                <a:latin typeface="Segoe UI"/>
                <a:ea typeface="+mn-ea"/>
                <a:cs typeface="+mn-cs"/>
              </a:rPr>
              <a:t>Cluster</a:t>
            </a:r>
            <a:endParaRPr kumimoji="0" lang="en-US" sz="2000" b="0" i="0" u="none" strike="noStrike" kern="1200" cap="none" spc="0" normalizeH="0" baseline="0" noProof="0">
              <a:ln>
                <a:noFill/>
              </a:ln>
              <a:solidFill>
                <a:srgbClr val="5C2D91"/>
              </a:solidFill>
              <a:effectLst/>
              <a:uLnTx/>
              <a:uFillTx/>
              <a:latin typeface="Segoe UI"/>
              <a:ea typeface="+mn-ea"/>
              <a:cs typeface="+mn-cs"/>
            </a:endParaRPr>
          </a:p>
        </p:txBody>
      </p:sp>
      <p:sp>
        <p:nvSpPr>
          <p:cNvPr id="2" name="Rectangle 1">
            <a:extLst>
              <a:ext uri="{FF2B5EF4-FFF2-40B4-BE49-F238E27FC236}">
                <a16:creationId xmlns:a16="http://schemas.microsoft.com/office/drawing/2014/main" id="{3D4D45CE-586D-4E31-A843-24C6F625225F}"/>
              </a:ext>
            </a:extLst>
          </p:cNvPr>
          <p:cNvSpPr/>
          <p:nvPr/>
        </p:nvSpPr>
        <p:spPr bwMode="auto">
          <a:xfrm>
            <a:off x="4496387" y="1652484"/>
            <a:ext cx="3555402" cy="4556820"/>
          </a:xfrm>
          <a:prstGeom prst="rect">
            <a:avLst/>
          </a:prstGeom>
          <a:solidFill>
            <a:schemeClr val="accent4">
              <a:lumMod val="40000"/>
              <a:lumOff val="60000"/>
            </a:schemeClr>
          </a:solidFill>
          <a:ln w="3175">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Node</a:t>
            </a:r>
          </a:p>
        </p:txBody>
      </p:sp>
      <p:grpSp>
        <p:nvGrpSpPr>
          <p:cNvPr id="48" name="Group 47">
            <a:extLst>
              <a:ext uri="{FF2B5EF4-FFF2-40B4-BE49-F238E27FC236}">
                <a16:creationId xmlns:a16="http://schemas.microsoft.com/office/drawing/2014/main" id="{2801B72E-A66A-4A19-A89D-89B2A790C7B4}"/>
              </a:ext>
            </a:extLst>
          </p:cNvPr>
          <p:cNvGrpSpPr/>
          <p:nvPr/>
        </p:nvGrpSpPr>
        <p:grpSpPr>
          <a:xfrm>
            <a:off x="798756" y="2242098"/>
            <a:ext cx="1260723" cy="544857"/>
            <a:chOff x="6353717" y="1274010"/>
            <a:chExt cx="5097090" cy="1392753"/>
          </a:xfrm>
        </p:grpSpPr>
        <p:sp>
          <p:nvSpPr>
            <p:cNvPr id="49" name="Rounded Rectangle 4">
              <a:extLst>
                <a:ext uri="{FF2B5EF4-FFF2-40B4-BE49-F238E27FC236}">
                  <a16:creationId xmlns:a16="http://schemas.microsoft.com/office/drawing/2014/main" id="{F342910D-2261-4C7C-A49B-5C4127B4DC45}"/>
                </a:ext>
              </a:extLst>
            </p:cNvPr>
            <p:cNvSpPr/>
            <p:nvPr/>
          </p:nvSpPr>
          <p:spPr bwMode="auto">
            <a:xfrm>
              <a:off x="6353717" y="1274010"/>
              <a:ext cx="5097090" cy="1313374"/>
            </a:xfrm>
            <a:prstGeom prst="roundRect">
              <a:avLst/>
            </a:prstGeom>
            <a:solidFill>
              <a:srgbClr val="0078D7"/>
            </a:solidFill>
            <a:ln w="38100"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50" name="TextBox 49">
              <a:extLst>
                <a:ext uri="{FF2B5EF4-FFF2-40B4-BE49-F238E27FC236}">
                  <a16:creationId xmlns:a16="http://schemas.microsoft.com/office/drawing/2014/main" id="{1C2297E9-972D-4876-B8C0-3FB71A83B604}"/>
                </a:ext>
              </a:extLst>
            </p:cNvPr>
            <p:cNvSpPr txBox="1"/>
            <p:nvPr/>
          </p:nvSpPr>
          <p:spPr>
            <a:xfrm>
              <a:off x="6353717" y="1359900"/>
              <a:ext cx="5097090" cy="1306863"/>
            </a:xfrm>
            <a:prstGeom prst="rect">
              <a:avLst/>
            </a:prstGeom>
            <a:noFill/>
            <a:ln>
              <a:noFill/>
            </a:ln>
          </p:spPr>
          <p:txBody>
            <a:bodyPr wrap="squar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600" b="0" i="0" u="none" strike="noStrike" kern="0" cap="none" spc="0" normalizeH="0" baseline="0" noProof="0" err="1">
                  <a:ln>
                    <a:noFill/>
                  </a:ln>
                  <a:solidFill>
                    <a:srgbClr val="FFFFFF"/>
                  </a:solidFill>
                  <a:effectLst/>
                  <a:uLnTx/>
                  <a:uFillTx/>
                  <a:latin typeface="Segoe UI Semilight"/>
                  <a:ea typeface="+mn-ea"/>
                  <a:cs typeface="+mn-cs"/>
                </a:rPr>
                <a:t>api</a:t>
              </a:r>
              <a:r>
                <a:rPr kumimoji="0" lang="en-US" sz="1600" b="0" i="0" u="none" strike="noStrike" kern="0" cap="none" spc="0" normalizeH="0" baseline="0" noProof="0">
                  <a:ln>
                    <a:noFill/>
                  </a:ln>
                  <a:solidFill>
                    <a:srgbClr val="FFFFFF"/>
                  </a:solidFill>
                  <a:effectLst/>
                  <a:uLnTx/>
                  <a:uFillTx/>
                  <a:latin typeface="Segoe UI Semilight"/>
                  <a:ea typeface="+mn-ea"/>
                  <a:cs typeface="+mn-cs"/>
                </a:rPr>
                <a:t>-server</a:t>
              </a:r>
              <a:endParaRPr kumimoji="0" lang="en-US" sz="2353" b="0" i="0" u="none" strike="noStrike" kern="0" cap="none" spc="0" normalizeH="0" baseline="0" noProof="0">
                <a:ln>
                  <a:noFill/>
                </a:ln>
                <a:solidFill>
                  <a:srgbClr val="FFFFFF"/>
                </a:solidFill>
                <a:effectLst/>
                <a:uLnTx/>
                <a:uFillTx/>
                <a:latin typeface="Segoe UI Semilight"/>
                <a:ea typeface="+mn-ea"/>
                <a:cs typeface="+mn-cs"/>
              </a:endParaRPr>
            </a:p>
          </p:txBody>
        </p:sp>
      </p:grpSp>
      <p:grpSp>
        <p:nvGrpSpPr>
          <p:cNvPr id="51" name="Group 50">
            <a:extLst>
              <a:ext uri="{FF2B5EF4-FFF2-40B4-BE49-F238E27FC236}">
                <a16:creationId xmlns:a16="http://schemas.microsoft.com/office/drawing/2014/main" id="{DD70FDE2-3106-4F24-A425-E2A90CBF97B0}"/>
              </a:ext>
            </a:extLst>
          </p:cNvPr>
          <p:cNvGrpSpPr/>
          <p:nvPr/>
        </p:nvGrpSpPr>
        <p:grpSpPr>
          <a:xfrm>
            <a:off x="769653" y="3786690"/>
            <a:ext cx="1319691" cy="551939"/>
            <a:chOff x="6338671" y="1274010"/>
            <a:chExt cx="5112136" cy="1313374"/>
          </a:xfrm>
        </p:grpSpPr>
        <p:sp>
          <p:nvSpPr>
            <p:cNvPr id="52" name="Rounded Rectangle 7">
              <a:extLst>
                <a:ext uri="{FF2B5EF4-FFF2-40B4-BE49-F238E27FC236}">
                  <a16:creationId xmlns:a16="http://schemas.microsoft.com/office/drawing/2014/main" id="{635AE70E-2EF1-425C-A14C-3A27FE6F3D4C}"/>
                </a:ext>
              </a:extLst>
            </p:cNvPr>
            <p:cNvSpPr/>
            <p:nvPr/>
          </p:nvSpPr>
          <p:spPr bwMode="auto">
            <a:xfrm>
              <a:off x="6353717" y="1274010"/>
              <a:ext cx="5097090" cy="1313374"/>
            </a:xfrm>
            <a:prstGeom prst="roundRect">
              <a:avLst/>
            </a:prstGeom>
            <a:solidFill>
              <a:srgbClr val="0078D7"/>
            </a:solidFill>
            <a:ln w="38100" cap="flat" cmpd="sng" algn="ctr">
              <a:solidFill>
                <a:srgbClr val="0078D7"/>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53" name="TextBox 52">
              <a:extLst>
                <a:ext uri="{FF2B5EF4-FFF2-40B4-BE49-F238E27FC236}">
                  <a16:creationId xmlns:a16="http://schemas.microsoft.com/office/drawing/2014/main" id="{C37DBBFC-C559-401A-AC7C-42CBE5DEA4B0}"/>
                </a:ext>
              </a:extLst>
            </p:cNvPr>
            <p:cNvSpPr txBox="1"/>
            <p:nvPr/>
          </p:nvSpPr>
          <p:spPr>
            <a:xfrm>
              <a:off x="6338671" y="1346825"/>
              <a:ext cx="5097091" cy="934275"/>
            </a:xfrm>
            <a:prstGeom prst="rect">
              <a:avLst/>
            </a:prstGeom>
            <a:noFill/>
            <a:ln>
              <a:solidFill>
                <a:srgbClr val="0078D7"/>
              </a:solidFill>
            </a:ln>
          </p:spPr>
          <p:txBody>
            <a:bodyPr wrap="squar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600" b="0" i="0" u="none" strike="noStrike" kern="0" cap="none" spc="0" normalizeH="0" baseline="0" noProof="0" err="1">
                  <a:ln>
                    <a:noFill/>
                  </a:ln>
                  <a:solidFill>
                    <a:srgbClr val="FFFFFF"/>
                  </a:solidFill>
                  <a:effectLst/>
                  <a:uLnTx/>
                  <a:uFillTx/>
                  <a:latin typeface="Segoe UI Semilight"/>
                  <a:ea typeface="+mn-ea"/>
                  <a:cs typeface="+mn-cs"/>
                </a:rPr>
                <a:t>etcd</a:t>
              </a:r>
              <a:endParaRPr kumimoji="0" lang="en-US" sz="1600" b="0" i="0" u="none" strike="noStrike" kern="0" cap="none" spc="0" normalizeH="0" baseline="0" noProof="0">
                <a:ln>
                  <a:noFill/>
                </a:ln>
                <a:solidFill>
                  <a:srgbClr val="FFFFFF"/>
                </a:solidFill>
                <a:effectLst/>
                <a:uLnTx/>
                <a:uFillTx/>
                <a:latin typeface="Segoe UI Semilight"/>
                <a:ea typeface="+mn-ea"/>
                <a:cs typeface="+mn-cs"/>
              </a:endParaRPr>
            </a:p>
          </p:txBody>
        </p:sp>
      </p:grpSp>
      <p:grpSp>
        <p:nvGrpSpPr>
          <p:cNvPr id="54" name="Group 53">
            <a:extLst>
              <a:ext uri="{FF2B5EF4-FFF2-40B4-BE49-F238E27FC236}">
                <a16:creationId xmlns:a16="http://schemas.microsoft.com/office/drawing/2014/main" id="{5179DCFD-1F9A-469E-8724-2FE752FD81FC}"/>
              </a:ext>
            </a:extLst>
          </p:cNvPr>
          <p:cNvGrpSpPr/>
          <p:nvPr/>
        </p:nvGrpSpPr>
        <p:grpSpPr>
          <a:xfrm>
            <a:off x="768890" y="2918079"/>
            <a:ext cx="1320454" cy="694252"/>
            <a:chOff x="6353717" y="1141053"/>
            <a:chExt cx="5175121" cy="1652021"/>
          </a:xfrm>
        </p:grpSpPr>
        <p:sp>
          <p:nvSpPr>
            <p:cNvPr id="55" name="Rounded Rectangle 13">
              <a:extLst>
                <a:ext uri="{FF2B5EF4-FFF2-40B4-BE49-F238E27FC236}">
                  <a16:creationId xmlns:a16="http://schemas.microsoft.com/office/drawing/2014/main" id="{50C022EF-5650-4F62-BD6C-9D6B8909A6AF}"/>
                </a:ext>
              </a:extLst>
            </p:cNvPr>
            <p:cNvSpPr/>
            <p:nvPr/>
          </p:nvSpPr>
          <p:spPr bwMode="auto">
            <a:xfrm>
              <a:off x="6353717" y="1274010"/>
              <a:ext cx="5097090" cy="1313374"/>
            </a:xfrm>
            <a:prstGeom prst="roundRect">
              <a:avLst/>
            </a:prstGeom>
            <a:solidFill>
              <a:srgbClr val="0078D7"/>
            </a:solidFill>
            <a:ln w="38100"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56" name="TextBox 55">
              <a:extLst>
                <a:ext uri="{FF2B5EF4-FFF2-40B4-BE49-F238E27FC236}">
                  <a16:creationId xmlns:a16="http://schemas.microsoft.com/office/drawing/2014/main" id="{D6FEC082-4BCE-4C91-AEB0-174B3918CAD5}"/>
                </a:ext>
              </a:extLst>
            </p:cNvPr>
            <p:cNvSpPr txBox="1"/>
            <p:nvPr/>
          </p:nvSpPr>
          <p:spPr>
            <a:xfrm>
              <a:off x="6431749" y="1141053"/>
              <a:ext cx="5097089" cy="1652021"/>
            </a:xfrm>
            <a:prstGeom prst="rect">
              <a:avLst/>
            </a:prstGeom>
            <a:noFill/>
            <a:ln>
              <a:noFill/>
            </a:ln>
          </p:spPr>
          <p:txBody>
            <a:bodyPr wrap="squar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light"/>
                  <a:ea typeface="+mn-ea"/>
                  <a:cs typeface="+mn-cs"/>
                </a:rPr>
                <a:t>controller-manager</a:t>
              </a:r>
              <a:endParaRPr kumimoji="0" lang="en-US" sz="2353" b="0" i="0" u="none" strike="noStrike" kern="0" cap="none" spc="0" normalizeH="0" baseline="0" noProof="0">
                <a:ln>
                  <a:noFill/>
                </a:ln>
                <a:solidFill>
                  <a:srgbClr val="FFFFFF"/>
                </a:solidFill>
                <a:effectLst/>
                <a:uLnTx/>
                <a:uFillTx/>
                <a:latin typeface="Segoe UI Semilight"/>
                <a:ea typeface="+mn-ea"/>
                <a:cs typeface="+mn-cs"/>
              </a:endParaRPr>
            </a:p>
          </p:txBody>
        </p:sp>
      </p:grpSp>
      <p:grpSp>
        <p:nvGrpSpPr>
          <p:cNvPr id="57" name="Group 56">
            <a:extLst>
              <a:ext uri="{FF2B5EF4-FFF2-40B4-BE49-F238E27FC236}">
                <a16:creationId xmlns:a16="http://schemas.microsoft.com/office/drawing/2014/main" id="{D67D7138-B779-4C88-B0B9-9515B8832133}"/>
              </a:ext>
            </a:extLst>
          </p:cNvPr>
          <p:cNvGrpSpPr/>
          <p:nvPr/>
        </p:nvGrpSpPr>
        <p:grpSpPr>
          <a:xfrm>
            <a:off x="764736" y="4575414"/>
            <a:ext cx="1324608" cy="551939"/>
            <a:chOff x="6353717" y="1274010"/>
            <a:chExt cx="5116985" cy="1313374"/>
          </a:xfrm>
        </p:grpSpPr>
        <p:sp>
          <p:nvSpPr>
            <p:cNvPr id="58" name="Rounded Rectangle 16">
              <a:extLst>
                <a:ext uri="{FF2B5EF4-FFF2-40B4-BE49-F238E27FC236}">
                  <a16:creationId xmlns:a16="http://schemas.microsoft.com/office/drawing/2014/main" id="{E4A62DC3-DF16-4F0A-BC6A-BEB27955E58C}"/>
                </a:ext>
              </a:extLst>
            </p:cNvPr>
            <p:cNvSpPr/>
            <p:nvPr/>
          </p:nvSpPr>
          <p:spPr bwMode="auto">
            <a:xfrm>
              <a:off x="6373612" y="1274010"/>
              <a:ext cx="5097090" cy="1313374"/>
            </a:xfrm>
            <a:prstGeom prst="roundRect">
              <a:avLst/>
            </a:prstGeom>
            <a:solidFill>
              <a:srgbClr val="0078D7"/>
            </a:solidFill>
            <a:ln w="38100" cap="flat" cmpd="sng" algn="ctr">
              <a:solidFill>
                <a:srgbClr val="0078D7"/>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59" name="TextBox 58">
              <a:extLst>
                <a:ext uri="{FF2B5EF4-FFF2-40B4-BE49-F238E27FC236}">
                  <a16:creationId xmlns:a16="http://schemas.microsoft.com/office/drawing/2014/main" id="{A2DA5CA0-F77D-4C26-8AE4-3F86B8A26246}"/>
                </a:ext>
              </a:extLst>
            </p:cNvPr>
            <p:cNvSpPr txBox="1"/>
            <p:nvPr/>
          </p:nvSpPr>
          <p:spPr>
            <a:xfrm>
              <a:off x="6353717" y="1403135"/>
              <a:ext cx="5097089" cy="883658"/>
            </a:xfrm>
            <a:prstGeom prst="rect">
              <a:avLst/>
            </a:prstGeom>
            <a:noFill/>
            <a:ln>
              <a:solidFill>
                <a:srgbClr val="0078D7"/>
              </a:solidFill>
            </a:ln>
          </p:spPr>
          <p:txBody>
            <a:bodyPr wrap="squar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light"/>
                  <a:ea typeface="+mn-ea"/>
                  <a:cs typeface="+mn-cs"/>
                </a:rPr>
                <a:t>scheduler</a:t>
              </a:r>
              <a:endParaRPr kumimoji="0" lang="en-US" sz="2353" b="0" i="0" u="none" strike="noStrike" kern="0" cap="none" spc="0" normalizeH="0" baseline="0" noProof="0">
                <a:ln>
                  <a:noFill/>
                </a:ln>
                <a:solidFill>
                  <a:srgbClr val="FFFFFF"/>
                </a:solidFill>
                <a:effectLst/>
                <a:uLnTx/>
                <a:uFillTx/>
                <a:latin typeface="Segoe UI Semilight"/>
                <a:ea typeface="+mn-ea"/>
                <a:cs typeface="+mn-cs"/>
              </a:endParaRPr>
            </a:p>
          </p:txBody>
        </p:sp>
      </p:grpSp>
      <p:sp>
        <p:nvSpPr>
          <p:cNvPr id="3" name="TextBox 2">
            <a:extLst>
              <a:ext uri="{FF2B5EF4-FFF2-40B4-BE49-F238E27FC236}">
                <a16:creationId xmlns:a16="http://schemas.microsoft.com/office/drawing/2014/main" id="{FB6D8D94-A755-4A7A-BFB3-D51AFBD47276}"/>
              </a:ext>
            </a:extLst>
          </p:cNvPr>
          <p:cNvSpPr txBox="1"/>
          <p:nvPr/>
        </p:nvSpPr>
        <p:spPr>
          <a:xfrm>
            <a:off x="788800" y="5798668"/>
            <a:ext cx="1706376" cy="4893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*Azure Managed</a:t>
            </a:r>
            <a:endParaRPr kumimoji="0" lang="en-US" sz="1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endParaRPr>
          </a:p>
        </p:txBody>
      </p:sp>
      <p:sp>
        <p:nvSpPr>
          <p:cNvPr id="5" name="Rectangle: Rounded Corners 4">
            <a:extLst>
              <a:ext uri="{FF2B5EF4-FFF2-40B4-BE49-F238E27FC236}">
                <a16:creationId xmlns:a16="http://schemas.microsoft.com/office/drawing/2014/main" id="{87529400-BB2F-44C2-A4F9-5ED218C50690}"/>
              </a:ext>
            </a:extLst>
          </p:cNvPr>
          <p:cNvSpPr/>
          <p:nvPr/>
        </p:nvSpPr>
        <p:spPr bwMode="auto">
          <a:xfrm>
            <a:off x="4700779" y="2238891"/>
            <a:ext cx="1491281" cy="280534"/>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kubelet</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4" name="Rectangle: Rounded Corners 83">
            <a:extLst>
              <a:ext uri="{FF2B5EF4-FFF2-40B4-BE49-F238E27FC236}">
                <a16:creationId xmlns:a16="http://schemas.microsoft.com/office/drawing/2014/main" id="{F9DEA8BD-87AD-4E9D-8FC8-872C3F4F4059}"/>
              </a:ext>
            </a:extLst>
          </p:cNvPr>
          <p:cNvSpPr/>
          <p:nvPr/>
        </p:nvSpPr>
        <p:spPr bwMode="auto">
          <a:xfrm>
            <a:off x="6300866" y="2238890"/>
            <a:ext cx="1527700" cy="284851"/>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-proxy</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5" name="Rectangle: Rounded Corners 84">
            <a:extLst>
              <a:ext uri="{FF2B5EF4-FFF2-40B4-BE49-F238E27FC236}">
                <a16:creationId xmlns:a16="http://schemas.microsoft.com/office/drawing/2014/main" id="{4D2D6A65-FECB-4946-B657-79BB0E3F468B}"/>
              </a:ext>
            </a:extLst>
          </p:cNvPr>
          <p:cNvSpPr/>
          <p:nvPr/>
        </p:nvSpPr>
        <p:spPr bwMode="auto">
          <a:xfrm>
            <a:off x="4700779" y="2616691"/>
            <a:ext cx="1511449" cy="280533"/>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docker</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6" name="Rectangle: Rounded Corners 85">
            <a:extLst>
              <a:ext uri="{FF2B5EF4-FFF2-40B4-BE49-F238E27FC236}">
                <a16:creationId xmlns:a16="http://schemas.microsoft.com/office/drawing/2014/main" id="{BF32DCD1-F8AA-4E96-9F3F-C7DD7F993B8D}"/>
              </a:ext>
            </a:extLst>
          </p:cNvPr>
          <p:cNvSpPr/>
          <p:nvPr/>
        </p:nvSpPr>
        <p:spPr bwMode="auto">
          <a:xfrm>
            <a:off x="6294942" y="2608229"/>
            <a:ext cx="1533624" cy="284850"/>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dns</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pic>
        <p:nvPicPr>
          <p:cNvPr id="7" name="Picture 6">
            <a:extLst>
              <a:ext uri="{FF2B5EF4-FFF2-40B4-BE49-F238E27FC236}">
                <a16:creationId xmlns:a16="http://schemas.microsoft.com/office/drawing/2014/main" id="{2BE4698E-05E0-427B-AE16-C412F79E6B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16386" y="1740327"/>
            <a:ext cx="1637619" cy="2115141"/>
          </a:xfrm>
          <a:prstGeom prst="rect">
            <a:avLst/>
          </a:prstGeom>
        </p:spPr>
      </p:pic>
      <p:pic>
        <p:nvPicPr>
          <p:cNvPr id="89" name="Picture 88">
            <a:extLst>
              <a:ext uri="{FF2B5EF4-FFF2-40B4-BE49-F238E27FC236}">
                <a16:creationId xmlns:a16="http://schemas.microsoft.com/office/drawing/2014/main" id="{34A7C09D-DDDD-4E63-A95F-643A5702D9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62811" y="3974952"/>
            <a:ext cx="1637619" cy="2115141"/>
          </a:xfrm>
          <a:prstGeom prst="rect">
            <a:avLst/>
          </a:prstGeom>
        </p:spPr>
      </p:pic>
      <p:pic>
        <p:nvPicPr>
          <p:cNvPr id="90" name="Picture 89">
            <a:extLst>
              <a:ext uri="{FF2B5EF4-FFF2-40B4-BE49-F238E27FC236}">
                <a16:creationId xmlns:a16="http://schemas.microsoft.com/office/drawing/2014/main" id="{F637658D-B902-420B-9C5C-71DCCFD0C0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16386" y="3974951"/>
            <a:ext cx="1637619" cy="2115141"/>
          </a:xfrm>
          <a:prstGeom prst="rect">
            <a:avLst/>
          </a:prstGeom>
        </p:spPr>
      </p:pic>
      <p:pic>
        <p:nvPicPr>
          <p:cNvPr id="8" name="Picture 7" descr="A screenshot of a cell phone&#10;&#10;Description generated with very high confidence">
            <a:extLst>
              <a:ext uri="{FF2B5EF4-FFF2-40B4-BE49-F238E27FC236}">
                <a16:creationId xmlns:a16="http://schemas.microsoft.com/office/drawing/2014/main" id="{22BB9592-4C4F-4B63-B9C2-FF95E2C9387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16386" y="1748395"/>
            <a:ext cx="1637619" cy="2115141"/>
          </a:xfrm>
          <a:prstGeom prst="rect">
            <a:avLst/>
          </a:prstGeom>
          <a:ln>
            <a:solidFill>
              <a:schemeClr val="bg1"/>
            </a:solidFill>
          </a:ln>
        </p:spPr>
      </p:pic>
      <p:pic>
        <p:nvPicPr>
          <p:cNvPr id="30" name="Picture 29" descr="A screenshot of a cell phone&#10;&#10;Description generated with very high confidence">
            <a:extLst>
              <a:ext uri="{FF2B5EF4-FFF2-40B4-BE49-F238E27FC236}">
                <a16:creationId xmlns:a16="http://schemas.microsoft.com/office/drawing/2014/main" id="{088F269A-4969-4986-9AD2-74C719F4AD7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62810" y="1748548"/>
            <a:ext cx="1637619" cy="2115141"/>
          </a:xfrm>
          <a:prstGeom prst="rect">
            <a:avLst/>
          </a:prstGeom>
          <a:ln>
            <a:solidFill>
              <a:schemeClr val="bg1"/>
            </a:solidFill>
          </a:ln>
        </p:spPr>
      </p:pic>
      <p:pic>
        <p:nvPicPr>
          <p:cNvPr id="32" name="Picture 31" descr="A screenshot of a cell phone&#10;&#10;Description generated with very high confidence">
            <a:extLst>
              <a:ext uri="{FF2B5EF4-FFF2-40B4-BE49-F238E27FC236}">
                <a16:creationId xmlns:a16="http://schemas.microsoft.com/office/drawing/2014/main" id="{7D56CE83-F3B0-4C08-A670-0CA45D4087E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21811" y="4013602"/>
            <a:ext cx="1637619" cy="2115141"/>
          </a:xfrm>
          <a:prstGeom prst="rect">
            <a:avLst/>
          </a:prstGeom>
          <a:ln>
            <a:solidFill>
              <a:schemeClr val="bg1"/>
            </a:solidFill>
          </a:ln>
        </p:spPr>
      </p:pic>
      <p:pic>
        <p:nvPicPr>
          <p:cNvPr id="33" name="Picture 32" descr="A screenshot of a cell phone&#10;&#10;Description generated with very high confidence">
            <a:extLst>
              <a:ext uri="{FF2B5EF4-FFF2-40B4-BE49-F238E27FC236}">
                <a16:creationId xmlns:a16="http://schemas.microsoft.com/office/drawing/2014/main" id="{6EBF012A-E97C-49DA-9778-7539C0FC972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49636" y="4009912"/>
            <a:ext cx="1637619" cy="2115141"/>
          </a:xfrm>
          <a:prstGeom prst="rect">
            <a:avLst/>
          </a:prstGeom>
          <a:ln>
            <a:solidFill>
              <a:schemeClr val="bg1"/>
            </a:solidFill>
          </a:ln>
        </p:spPr>
      </p:pic>
      <p:sp>
        <p:nvSpPr>
          <p:cNvPr id="10" name="Rectangle 9">
            <a:extLst>
              <a:ext uri="{FF2B5EF4-FFF2-40B4-BE49-F238E27FC236}">
                <a16:creationId xmlns:a16="http://schemas.microsoft.com/office/drawing/2014/main" id="{6A25682B-EBC9-4659-8F98-11CBFAFE6BBA}"/>
              </a:ext>
            </a:extLst>
          </p:cNvPr>
          <p:cNvSpPr/>
          <p:nvPr/>
        </p:nvSpPr>
        <p:spPr bwMode="auto">
          <a:xfrm>
            <a:off x="764736" y="2137483"/>
            <a:ext cx="1390219" cy="3085355"/>
          </a:xfrm>
          <a:prstGeom prst="rect">
            <a:avLst/>
          </a:prstGeom>
          <a:solidFill>
            <a:schemeClr val="bg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stuff</a:t>
            </a:r>
          </a:p>
        </p:txBody>
      </p:sp>
      <p:sp>
        <p:nvSpPr>
          <p:cNvPr id="11" name="Rectangle 10">
            <a:extLst>
              <a:ext uri="{FF2B5EF4-FFF2-40B4-BE49-F238E27FC236}">
                <a16:creationId xmlns:a16="http://schemas.microsoft.com/office/drawing/2014/main" id="{95F8B57B-174F-44E4-9ECC-BABF66D71E43}"/>
              </a:ext>
            </a:extLst>
          </p:cNvPr>
          <p:cNvSpPr/>
          <p:nvPr/>
        </p:nvSpPr>
        <p:spPr bwMode="auto">
          <a:xfrm>
            <a:off x="4652047" y="2137483"/>
            <a:ext cx="3244082" cy="836470"/>
          </a:xfrm>
          <a:prstGeom prst="rect">
            <a:avLst/>
          </a:prstGeom>
          <a:solidFill>
            <a:schemeClr val="bg1">
              <a:alpha val="86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stuff</a:t>
            </a:r>
          </a:p>
        </p:txBody>
      </p:sp>
      <p:sp>
        <p:nvSpPr>
          <p:cNvPr id="12" name="Rectangle 11">
            <a:extLst>
              <a:ext uri="{FF2B5EF4-FFF2-40B4-BE49-F238E27FC236}">
                <a16:creationId xmlns:a16="http://schemas.microsoft.com/office/drawing/2014/main" id="{407FAD8A-4464-4F29-AF19-32536B2CE027}"/>
              </a:ext>
            </a:extLst>
          </p:cNvPr>
          <p:cNvSpPr/>
          <p:nvPr/>
        </p:nvSpPr>
        <p:spPr bwMode="auto">
          <a:xfrm>
            <a:off x="8311138" y="2015175"/>
            <a:ext cx="1461875" cy="361100"/>
          </a:xfrm>
          <a:prstGeom prst="rect">
            <a:avLst/>
          </a:prstGeom>
          <a:solidFill>
            <a:schemeClr val="bg1">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7" name="Rectangle 36">
            <a:extLst>
              <a:ext uri="{FF2B5EF4-FFF2-40B4-BE49-F238E27FC236}">
                <a16:creationId xmlns:a16="http://schemas.microsoft.com/office/drawing/2014/main" id="{9854E77E-DBDF-45FE-BA15-E486AD8F80F4}"/>
              </a:ext>
            </a:extLst>
          </p:cNvPr>
          <p:cNvSpPr/>
          <p:nvPr/>
        </p:nvSpPr>
        <p:spPr bwMode="auto">
          <a:xfrm>
            <a:off x="10050681" y="2015175"/>
            <a:ext cx="1461875" cy="361100"/>
          </a:xfrm>
          <a:prstGeom prst="rect">
            <a:avLst/>
          </a:prstGeom>
          <a:solidFill>
            <a:schemeClr val="bg1">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8" name="Rectangle 37">
            <a:extLst>
              <a:ext uri="{FF2B5EF4-FFF2-40B4-BE49-F238E27FC236}">
                <a16:creationId xmlns:a16="http://schemas.microsoft.com/office/drawing/2014/main" id="{BFA10BD2-671E-4A08-99F3-112C85741D45}"/>
              </a:ext>
            </a:extLst>
          </p:cNvPr>
          <p:cNvSpPr/>
          <p:nvPr/>
        </p:nvSpPr>
        <p:spPr bwMode="auto">
          <a:xfrm>
            <a:off x="8307836" y="4274402"/>
            <a:ext cx="1461875" cy="361100"/>
          </a:xfrm>
          <a:prstGeom prst="rect">
            <a:avLst/>
          </a:prstGeom>
          <a:solidFill>
            <a:schemeClr val="bg1">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9" name="Rectangle 38">
            <a:extLst>
              <a:ext uri="{FF2B5EF4-FFF2-40B4-BE49-F238E27FC236}">
                <a16:creationId xmlns:a16="http://schemas.microsoft.com/office/drawing/2014/main" id="{6C7133CD-095B-4F19-97DE-C4D71446E3D8}"/>
              </a:ext>
            </a:extLst>
          </p:cNvPr>
          <p:cNvSpPr/>
          <p:nvPr/>
        </p:nvSpPr>
        <p:spPr bwMode="auto">
          <a:xfrm>
            <a:off x="10037507" y="4246296"/>
            <a:ext cx="1461875" cy="361100"/>
          </a:xfrm>
          <a:prstGeom prst="rect">
            <a:avLst/>
          </a:prstGeom>
          <a:solidFill>
            <a:schemeClr val="bg1">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6" name="Rectangle 35">
            <a:extLst>
              <a:ext uri="{FF2B5EF4-FFF2-40B4-BE49-F238E27FC236}">
                <a16:creationId xmlns:a16="http://schemas.microsoft.com/office/drawing/2014/main" id="{6B85AB0A-2895-4CE3-8228-431D4AB7193A}"/>
              </a:ext>
            </a:extLst>
          </p:cNvPr>
          <p:cNvSpPr/>
          <p:nvPr/>
        </p:nvSpPr>
        <p:spPr bwMode="auto">
          <a:xfrm>
            <a:off x="4685218" y="3363825"/>
            <a:ext cx="980177" cy="1618691"/>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App A</a:t>
            </a:r>
          </a:p>
        </p:txBody>
      </p:sp>
      <p:sp>
        <p:nvSpPr>
          <p:cNvPr id="40" name="Rectangle 39">
            <a:extLst>
              <a:ext uri="{FF2B5EF4-FFF2-40B4-BE49-F238E27FC236}">
                <a16:creationId xmlns:a16="http://schemas.microsoft.com/office/drawing/2014/main" id="{39FC5465-92F1-4B80-A06E-FE2F77F82631}"/>
              </a:ext>
            </a:extLst>
          </p:cNvPr>
          <p:cNvSpPr/>
          <p:nvPr/>
        </p:nvSpPr>
        <p:spPr bwMode="auto">
          <a:xfrm>
            <a:off x="5795676" y="3361879"/>
            <a:ext cx="980177" cy="1618691"/>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App B</a:t>
            </a:r>
          </a:p>
        </p:txBody>
      </p:sp>
      <p:sp>
        <p:nvSpPr>
          <p:cNvPr id="41" name="Rectangle 40">
            <a:extLst>
              <a:ext uri="{FF2B5EF4-FFF2-40B4-BE49-F238E27FC236}">
                <a16:creationId xmlns:a16="http://schemas.microsoft.com/office/drawing/2014/main" id="{42806A8B-71E9-414A-B1B3-0170B4E76C88}"/>
              </a:ext>
            </a:extLst>
          </p:cNvPr>
          <p:cNvSpPr/>
          <p:nvPr/>
        </p:nvSpPr>
        <p:spPr bwMode="auto">
          <a:xfrm>
            <a:off x="6915952" y="3361879"/>
            <a:ext cx="980177" cy="1618691"/>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App C</a:t>
            </a:r>
          </a:p>
        </p:txBody>
      </p:sp>
    </p:spTree>
    <p:extLst>
      <p:ext uri="{BB962C8B-B14F-4D97-AF65-F5344CB8AC3E}">
        <p14:creationId xmlns:p14="http://schemas.microsoft.com/office/powerpoint/2010/main" val="1014908570"/>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5F9A0B9-16EA-674C-9F51-93BF10956EE7}"/>
              </a:ext>
            </a:extLst>
          </p:cNvPr>
          <p:cNvSpPr>
            <a:spLocks noGrp="1"/>
          </p:cNvSpPr>
          <p:nvPr>
            <p:ph type="body" sz="quarter" idx="10"/>
          </p:nvPr>
        </p:nvSpPr>
        <p:spPr>
          <a:xfrm>
            <a:off x="269238" y="1567370"/>
            <a:ext cx="11653523" cy="4838211"/>
          </a:xfrm>
        </p:spPr>
        <p:txBody>
          <a:bodyPr/>
          <a:lstStyle/>
          <a:p>
            <a:pPr marL="514350" indent="-514350">
              <a:buFont typeface="+mj-lt"/>
              <a:buAutoNum type="arabicPeriod"/>
            </a:pPr>
            <a:r>
              <a:rPr lang="en-US" b="1" dirty="0"/>
              <a:t>Containerizing an existing app</a:t>
            </a:r>
          </a:p>
          <a:p>
            <a:pPr marL="514350" indent="-514350">
              <a:buFont typeface="+mj-lt"/>
              <a:buAutoNum type="arabicPeriod"/>
            </a:pPr>
            <a:r>
              <a:rPr lang="en-US" b="1" dirty="0"/>
              <a:t>What is a Container Registry</a:t>
            </a:r>
          </a:p>
          <a:p>
            <a:pPr marL="514350" indent="-514350">
              <a:buFont typeface="+mj-lt"/>
              <a:buAutoNum type="arabicPeriod"/>
            </a:pPr>
            <a:r>
              <a:rPr lang="en-US" b="1" dirty="0"/>
              <a:t>What is Container Orchestrator? </a:t>
            </a:r>
            <a:r>
              <a:rPr lang="en-US" sz="2400" b="1" dirty="0"/>
              <a:t>(</a:t>
            </a:r>
            <a:r>
              <a:rPr lang="en-US" sz="2000" b="1" dirty="0"/>
              <a:t>Hint:</a:t>
            </a:r>
            <a:r>
              <a:rPr lang="en-US" sz="2400" b="1" dirty="0">
                <a:latin typeface="Arial" panose="020B0604020202020204" pitchFamily="34" charset="0"/>
                <a:cs typeface="Arial" panose="020B0604020202020204" pitchFamily="34" charset="0"/>
              </a:rPr>
              <a:t> </a:t>
            </a:r>
            <a:r>
              <a:rPr lang="en-US" sz="2000" b="1" dirty="0"/>
              <a:t>It’s what you’re here for today!)</a:t>
            </a:r>
            <a:r>
              <a:rPr lang="en-US" sz="2400" b="1" dirty="0"/>
              <a:t> </a:t>
            </a:r>
          </a:p>
          <a:p>
            <a:pPr marL="514350" indent="-514350">
              <a:buFont typeface="+mj-lt"/>
              <a:buAutoNum type="arabicPeriod"/>
            </a:pPr>
            <a:r>
              <a:rPr lang="en-US" b="1" dirty="0"/>
              <a:t>Kubernetes Fundamentals (Pods, Deployments, &amp; Services, oh my!)</a:t>
            </a:r>
          </a:p>
          <a:p>
            <a:pPr marL="514350" indent="-514350">
              <a:buFont typeface="+mj-lt"/>
              <a:buAutoNum type="arabicPeriod"/>
            </a:pPr>
            <a:r>
              <a:rPr lang="en-US" b="1" dirty="0"/>
              <a:t>HA &amp; Scaling</a:t>
            </a:r>
          </a:p>
          <a:p>
            <a:pPr marL="514350" indent="-514350">
              <a:buFont typeface="+mj-lt"/>
              <a:buAutoNum type="arabicPeriod"/>
            </a:pPr>
            <a:r>
              <a:rPr lang="en-US" b="1" dirty="0"/>
              <a:t>Software updates &amp; rollbacks</a:t>
            </a:r>
          </a:p>
          <a:p>
            <a:pPr marL="514350" indent="-514350">
              <a:buFont typeface="+mj-lt"/>
              <a:buAutoNum type="arabicPeriod"/>
            </a:pPr>
            <a:r>
              <a:rPr lang="en-US" b="1" dirty="0"/>
              <a:t>Storage</a:t>
            </a:r>
          </a:p>
          <a:p>
            <a:pPr marL="514350" indent="-514350">
              <a:buFont typeface="+mj-lt"/>
              <a:buAutoNum type="arabicPeriod"/>
            </a:pPr>
            <a:r>
              <a:rPr lang="en-US" b="1" dirty="0"/>
              <a:t>DevOps with Helm</a:t>
            </a:r>
          </a:p>
          <a:p>
            <a:pPr marL="514350" indent="-514350">
              <a:buFont typeface="+mj-lt"/>
              <a:buAutoNum type="arabicPeriod"/>
            </a:pPr>
            <a:r>
              <a:rPr lang="en-US" b="1" dirty="0"/>
              <a:t>Networking</a:t>
            </a:r>
          </a:p>
          <a:p>
            <a:pPr marL="514350" indent="-514350">
              <a:buFont typeface="+mj-lt"/>
              <a:buAutoNum type="arabicPeriod"/>
            </a:pPr>
            <a:r>
              <a:rPr lang="en-US" b="1" dirty="0"/>
              <a:t>Monitoring</a:t>
            </a:r>
          </a:p>
        </p:txBody>
      </p:sp>
      <p:sp>
        <p:nvSpPr>
          <p:cNvPr id="5" name="TextBox 4">
            <a:extLst>
              <a:ext uri="{FF2B5EF4-FFF2-40B4-BE49-F238E27FC236}">
                <a16:creationId xmlns:a16="http://schemas.microsoft.com/office/drawing/2014/main" id="{0DADFA8C-24AF-3540-80D8-FFEAB44EB08A}"/>
              </a:ext>
            </a:extLst>
          </p:cNvPr>
          <p:cNvSpPr txBox="1"/>
          <p:nvPr/>
        </p:nvSpPr>
        <p:spPr>
          <a:xfrm>
            <a:off x="471523" y="275977"/>
            <a:ext cx="937417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Journey to Kubernetes…</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3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Here’s our roadmap for the hack</a:t>
            </a:r>
          </a:p>
        </p:txBody>
      </p:sp>
    </p:spTree>
    <p:extLst>
      <p:ext uri="{BB962C8B-B14F-4D97-AF65-F5344CB8AC3E}">
        <p14:creationId xmlns:p14="http://schemas.microsoft.com/office/powerpoint/2010/main" val="36386200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1" name="TextBox 30"/>
          <p:cNvSpPr txBox="1"/>
          <p:nvPr/>
        </p:nvSpPr>
        <p:spPr>
          <a:xfrm>
            <a:off x="475154" y="298475"/>
            <a:ext cx="10422341" cy="108337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4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Kubernetes Architecture Components</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lang="en-US" sz="2800">
                <a:solidFill>
                  <a:schemeClr val="accent2"/>
                </a:solidFill>
                <a:latin typeface="Segoe UI Light" panose="020B0502040204020203" pitchFamily="34" charset="0"/>
                <a:cs typeface="Segoe UI Light" panose="020B0502040204020203" pitchFamily="34" charset="0"/>
              </a:rPr>
              <a:t>Pods</a:t>
            </a:r>
            <a:endParaRPr kumimoji="0" lang="en-US" sz="4400" b="0" i="0" u="none" strike="noStrike" kern="1200" cap="none" spc="0" normalizeH="0" baseline="0" noProof="0">
              <a:ln>
                <a:noFill/>
              </a:ln>
              <a:solidFill>
                <a:schemeClr val="accent2"/>
              </a:solidFill>
              <a:effectLst/>
              <a:uLnTx/>
              <a:uFillTx/>
              <a:latin typeface="Segoe UI Light" panose="020B0502040204020203" pitchFamily="34" charset="0"/>
              <a:cs typeface="Segoe UI Light" panose="020B0502040204020203" pitchFamily="34" charset="0"/>
            </a:endParaRPr>
          </a:p>
        </p:txBody>
      </p:sp>
      <p:sp>
        <p:nvSpPr>
          <p:cNvPr id="24" name="Rectangle 23">
            <a:extLst>
              <a:ext uri="{FF2B5EF4-FFF2-40B4-BE49-F238E27FC236}">
                <a16:creationId xmlns:a16="http://schemas.microsoft.com/office/drawing/2014/main" id="{62D5884F-942B-4BB5-B15B-957DAE527E67}"/>
              </a:ext>
            </a:extLst>
          </p:cNvPr>
          <p:cNvSpPr/>
          <p:nvPr/>
        </p:nvSpPr>
        <p:spPr>
          <a:xfrm>
            <a:off x="526877" y="1635162"/>
            <a:ext cx="1776468" cy="4609651"/>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horz" rtlCol="0" anchor="t"/>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rPr>
              <a:t>Control Plane</a:t>
            </a:r>
          </a:p>
        </p:txBody>
      </p:sp>
      <p:sp>
        <p:nvSpPr>
          <p:cNvPr id="27" name="Rectangle 26">
            <a:extLst>
              <a:ext uri="{FF2B5EF4-FFF2-40B4-BE49-F238E27FC236}">
                <a16:creationId xmlns:a16="http://schemas.microsoft.com/office/drawing/2014/main" id="{81292616-68C3-4245-BB9A-9902484FABF2}"/>
              </a:ext>
            </a:extLst>
          </p:cNvPr>
          <p:cNvSpPr/>
          <p:nvPr/>
        </p:nvSpPr>
        <p:spPr bwMode="auto">
          <a:xfrm>
            <a:off x="2632540" y="1027356"/>
            <a:ext cx="9114811" cy="5670478"/>
          </a:xfrm>
          <a:prstGeom prst="rect">
            <a:avLst/>
          </a:prstGeom>
          <a:noFill/>
          <a:ln w="38100">
            <a:solidFill>
              <a:schemeClr val="accent5">
                <a:lumMod val="60000"/>
                <a:lumOff val="40000"/>
              </a:schemeClr>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a:ln>
                  <a:noFill/>
                </a:ln>
                <a:solidFill>
                  <a:srgbClr val="5C2D91"/>
                </a:solidFill>
                <a:effectLst/>
                <a:uLnTx/>
                <a:uFillTx/>
                <a:latin typeface="Segoe UI"/>
                <a:ea typeface="+mn-ea"/>
                <a:cs typeface="+mn-cs"/>
              </a:rPr>
              <a:t>Cluster</a:t>
            </a:r>
            <a:endParaRPr kumimoji="0" lang="en-US" sz="2000" b="0" i="0" u="none" strike="noStrike" kern="1200" cap="none" spc="0" normalizeH="0" baseline="0" noProof="0">
              <a:ln>
                <a:noFill/>
              </a:ln>
              <a:solidFill>
                <a:srgbClr val="5C2D91"/>
              </a:solidFill>
              <a:effectLst/>
              <a:uLnTx/>
              <a:uFillTx/>
              <a:latin typeface="Segoe UI"/>
              <a:ea typeface="+mn-ea"/>
              <a:cs typeface="+mn-cs"/>
            </a:endParaRPr>
          </a:p>
        </p:txBody>
      </p:sp>
      <p:sp>
        <p:nvSpPr>
          <p:cNvPr id="2" name="Rectangle 1">
            <a:extLst>
              <a:ext uri="{FF2B5EF4-FFF2-40B4-BE49-F238E27FC236}">
                <a16:creationId xmlns:a16="http://schemas.microsoft.com/office/drawing/2014/main" id="{3D4D45CE-586D-4E31-A843-24C6F625225F}"/>
              </a:ext>
            </a:extLst>
          </p:cNvPr>
          <p:cNvSpPr/>
          <p:nvPr/>
        </p:nvSpPr>
        <p:spPr bwMode="auto">
          <a:xfrm>
            <a:off x="4496387" y="1652484"/>
            <a:ext cx="3555402" cy="4556820"/>
          </a:xfrm>
          <a:prstGeom prst="rect">
            <a:avLst/>
          </a:prstGeom>
          <a:solidFill>
            <a:schemeClr val="accent4">
              <a:lumMod val="40000"/>
              <a:lumOff val="60000"/>
            </a:schemeClr>
          </a:solidFill>
          <a:ln w="3175">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Node</a:t>
            </a:r>
          </a:p>
        </p:txBody>
      </p:sp>
      <p:grpSp>
        <p:nvGrpSpPr>
          <p:cNvPr id="48" name="Group 47">
            <a:extLst>
              <a:ext uri="{FF2B5EF4-FFF2-40B4-BE49-F238E27FC236}">
                <a16:creationId xmlns:a16="http://schemas.microsoft.com/office/drawing/2014/main" id="{2801B72E-A66A-4A19-A89D-89B2A790C7B4}"/>
              </a:ext>
            </a:extLst>
          </p:cNvPr>
          <p:cNvGrpSpPr/>
          <p:nvPr/>
        </p:nvGrpSpPr>
        <p:grpSpPr>
          <a:xfrm>
            <a:off x="798756" y="2242098"/>
            <a:ext cx="1260723" cy="544857"/>
            <a:chOff x="6353717" y="1274010"/>
            <a:chExt cx="5097090" cy="1392753"/>
          </a:xfrm>
        </p:grpSpPr>
        <p:sp>
          <p:nvSpPr>
            <p:cNvPr id="49" name="Rounded Rectangle 4">
              <a:extLst>
                <a:ext uri="{FF2B5EF4-FFF2-40B4-BE49-F238E27FC236}">
                  <a16:creationId xmlns:a16="http://schemas.microsoft.com/office/drawing/2014/main" id="{F342910D-2261-4C7C-A49B-5C4127B4DC45}"/>
                </a:ext>
              </a:extLst>
            </p:cNvPr>
            <p:cNvSpPr/>
            <p:nvPr/>
          </p:nvSpPr>
          <p:spPr bwMode="auto">
            <a:xfrm>
              <a:off x="6353717" y="1274010"/>
              <a:ext cx="5097090" cy="1313374"/>
            </a:xfrm>
            <a:prstGeom prst="roundRect">
              <a:avLst/>
            </a:prstGeom>
            <a:solidFill>
              <a:srgbClr val="0078D7"/>
            </a:solidFill>
            <a:ln w="38100"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50" name="TextBox 49">
              <a:extLst>
                <a:ext uri="{FF2B5EF4-FFF2-40B4-BE49-F238E27FC236}">
                  <a16:creationId xmlns:a16="http://schemas.microsoft.com/office/drawing/2014/main" id="{1C2297E9-972D-4876-B8C0-3FB71A83B604}"/>
                </a:ext>
              </a:extLst>
            </p:cNvPr>
            <p:cNvSpPr txBox="1"/>
            <p:nvPr/>
          </p:nvSpPr>
          <p:spPr>
            <a:xfrm>
              <a:off x="6353717" y="1359900"/>
              <a:ext cx="5097090" cy="1306863"/>
            </a:xfrm>
            <a:prstGeom prst="rect">
              <a:avLst/>
            </a:prstGeom>
            <a:noFill/>
            <a:ln>
              <a:noFill/>
            </a:ln>
          </p:spPr>
          <p:txBody>
            <a:bodyPr wrap="squar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600" b="0" i="0" u="none" strike="noStrike" kern="0" cap="none" spc="0" normalizeH="0" baseline="0" noProof="0" err="1">
                  <a:ln>
                    <a:noFill/>
                  </a:ln>
                  <a:solidFill>
                    <a:srgbClr val="FFFFFF"/>
                  </a:solidFill>
                  <a:effectLst/>
                  <a:uLnTx/>
                  <a:uFillTx/>
                  <a:latin typeface="Segoe UI Semilight"/>
                  <a:ea typeface="+mn-ea"/>
                  <a:cs typeface="+mn-cs"/>
                </a:rPr>
                <a:t>api</a:t>
              </a:r>
              <a:r>
                <a:rPr kumimoji="0" lang="en-US" sz="1600" b="0" i="0" u="none" strike="noStrike" kern="0" cap="none" spc="0" normalizeH="0" baseline="0" noProof="0">
                  <a:ln>
                    <a:noFill/>
                  </a:ln>
                  <a:solidFill>
                    <a:srgbClr val="FFFFFF"/>
                  </a:solidFill>
                  <a:effectLst/>
                  <a:uLnTx/>
                  <a:uFillTx/>
                  <a:latin typeface="Segoe UI Semilight"/>
                  <a:ea typeface="+mn-ea"/>
                  <a:cs typeface="+mn-cs"/>
                </a:rPr>
                <a:t>-server</a:t>
              </a:r>
              <a:endParaRPr kumimoji="0" lang="en-US" sz="2353" b="0" i="0" u="none" strike="noStrike" kern="0" cap="none" spc="0" normalizeH="0" baseline="0" noProof="0">
                <a:ln>
                  <a:noFill/>
                </a:ln>
                <a:solidFill>
                  <a:srgbClr val="FFFFFF"/>
                </a:solidFill>
                <a:effectLst/>
                <a:uLnTx/>
                <a:uFillTx/>
                <a:latin typeface="Segoe UI Semilight"/>
                <a:ea typeface="+mn-ea"/>
                <a:cs typeface="+mn-cs"/>
              </a:endParaRPr>
            </a:p>
          </p:txBody>
        </p:sp>
      </p:grpSp>
      <p:grpSp>
        <p:nvGrpSpPr>
          <p:cNvPr id="51" name="Group 50">
            <a:extLst>
              <a:ext uri="{FF2B5EF4-FFF2-40B4-BE49-F238E27FC236}">
                <a16:creationId xmlns:a16="http://schemas.microsoft.com/office/drawing/2014/main" id="{DD70FDE2-3106-4F24-A425-E2A90CBF97B0}"/>
              </a:ext>
            </a:extLst>
          </p:cNvPr>
          <p:cNvGrpSpPr/>
          <p:nvPr/>
        </p:nvGrpSpPr>
        <p:grpSpPr>
          <a:xfrm>
            <a:off x="769653" y="3786690"/>
            <a:ext cx="1319691" cy="551939"/>
            <a:chOff x="6338671" y="1274010"/>
            <a:chExt cx="5112136" cy="1313374"/>
          </a:xfrm>
        </p:grpSpPr>
        <p:sp>
          <p:nvSpPr>
            <p:cNvPr id="52" name="Rounded Rectangle 7">
              <a:extLst>
                <a:ext uri="{FF2B5EF4-FFF2-40B4-BE49-F238E27FC236}">
                  <a16:creationId xmlns:a16="http://schemas.microsoft.com/office/drawing/2014/main" id="{635AE70E-2EF1-425C-A14C-3A27FE6F3D4C}"/>
                </a:ext>
              </a:extLst>
            </p:cNvPr>
            <p:cNvSpPr/>
            <p:nvPr/>
          </p:nvSpPr>
          <p:spPr bwMode="auto">
            <a:xfrm>
              <a:off x="6353717" y="1274010"/>
              <a:ext cx="5097090" cy="1313374"/>
            </a:xfrm>
            <a:prstGeom prst="roundRect">
              <a:avLst/>
            </a:prstGeom>
            <a:solidFill>
              <a:srgbClr val="0078D7"/>
            </a:solidFill>
            <a:ln w="38100" cap="flat" cmpd="sng" algn="ctr">
              <a:solidFill>
                <a:srgbClr val="0078D7"/>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53" name="TextBox 52">
              <a:extLst>
                <a:ext uri="{FF2B5EF4-FFF2-40B4-BE49-F238E27FC236}">
                  <a16:creationId xmlns:a16="http://schemas.microsoft.com/office/drawing/2014/main" id="{C37DBBFC-C559-401A-AC7C-42CBE5DEA4B0}"/>
                </a:ext>
              </a:extLst>
            </p:cNvPr>
            <p:cNvSpPr txBox="1"/>
            <p:nvPr/>
          </p:nvSpPr>
          <p:spPr>
            <a:xfrm>
              <a:off x="6338671" y="1346825"/>
              <a:ext cx="5097091" cy="934275"/>
            </a:xfrm>
            <a:prstGeom prst="rect">
              <a:avLst/>
            </a:prstGeom>
            <a:noFill/>
            <a:ln>
              <a:solidFill>
                <a:srgbClr val="0078D7"/>
              </a:solidFill>
            </a:ln>
          </p:spPr>
          <p:txBody>
            <a:bodyPr wrap="squar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600" b="0" i="0" u="none" strike="noStrike" kern="0" cap="none" spc="0" normalizeH="0" baseline="0" noProof="0" err="1">
                  <a:ln>
                    <a:noFill/>
                  </a:ln>
                  <a:solidFill>
                    <a:srgbClr val="FFFFFF"/>
                  </a:solidFill>
                  <a:effectLst/>
                  <a:uLnTx/>
                  <a:uFillTx/>
                  <a:latin typeface="Segoe UI Semilight"/>
                  <a:ea typeface="+mn-ea"/>
                  <a:cs typeface="+mn-cs"/>
                </a:rPr>
                <a:t>etcd</a:t>
              </a:r>
              <a:endParaRPr kumimoji="0" lang="en-US" sz="1600" b="0" i="0" u="none" strike="noStrike" kern="0" cap="none" spc="0" normalizeH="0" baseline="0" noProof="0">
                <a:ln>
                  <a:noFill/>
                </a:ln>
                <a:solidFill>
                  <a:srgbClr val="FFFFFF"/>
                </a:solidFill>
                <a:effectLst/>
                <a:uLnTx/>
                <a:uFillTx/>
                <a:latin typeface="Segoe UI Semilight"/>
                <a:ea typeface="+mn-ea"/>
                <a:cs typeface="+mn-cs"/>
              </a:endParaRPr>
            </a:p>
          </p:txBody>
        </p:sp>
      </p:grpSp>
      <p:grpSp>
        <p:nvGrpSpPr>
          <p:cNvPr id="54" name="Group 53">
            <a:extLst>
              <a:ext uri="{FF2B5EF4-FFF2-40B4-BE49-F238E27FC236}">
                <a16:creationId xmlns:a16="http://schemas.microsoft.com/office/drawing/2014/main" id="{5179DCFD-1F9A-469E-8724-2FE752FD81FC}"/>
              </a:ext>
            </a:extLst>
          </p:cNvPr>
          <p:cNvGrpSpPr/>
          <p:nvPr/>
        </p:nvGrpSpPr>
        <p:grpSpPr>
          <a:xfrm>
            <a:off x="768890" y="2918079"/>
            <a:ext cx="1320454" cy="694252"/>
            <a:chOff x="6353717" y="1141053"/>
            <a:chExt cx="5175121" cy="1652021"/>
          </a:xfrm>
        </p:grpSpPr>
        <p:sp>
          <p:nvSpPr>
            <p:cNvPr id="55" name="Rounded Rectangle 13">
              <a:extLst>
                <a:ext uri="{FF2B5EF4-FFF2-40B4-BE49-F238E27FC236}">
                  <a16:creationId xmlns:a16="http://schemas.microsoft.com/office/drawing/2014/main" id="{50C022EF-5650-4F62-BD6C-9D6B8909A6AF}"/>
                </a:ext>
              </a:extLst>
            </p:cNvPr>
            <p:cNvSpPr/>
            <p:nvPr/>
          </p:nvSpPr>
          <p:spPr bwMode="auto">
            <a:xfrm>
              <a:off x="6353717" y="1274010"/>
              <a:ext cx="5097090" cy="1313374"/>
            </a:xfrm>
            <a:prstGeom prst="roundRect">
              <a:avLst/>
            </a:prstGeom>
            <a:solidFill>
              <a:srgbClr val="0078D7"/>
            </a:solidFill>
            <a:ln w="38100"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56" name="TextBox 55">
              <a:extLst>
                <a:ext uri="{FF2B5EF4-FFF2-40B4-BE49-F238E27FC236}">
                  <a16:creationId xmlns:a16="http://schemas.microsoft.com/office/drawing/2014/main" id="{D6FEC082-4BCE-4C91-AEB0-174B3918CAD5}"/>
                </a:ext>
              </a:extLst>
            </p:cNvPr>
            <p:cNvSpPr txBox="1"/>
            <p:nvPr/>
          </p:nvSpPr>
          <p:spPr>
            <a:xfrm>
              <a:off x="6431749" y="1141053"/>
              <a:ext cx="5097089" cy="1652021"/>
            </a:xfrm>
            <a:prstGeom prst="rect">
              <a:avLst/>
            </a:prstGeom>
            <a:noFill/>
            <a:ln>
              <a:noFill/>
            </a:ln>
          </p:spPr>
          <p:txBody>
            <a:bodyPr wrap="squar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light"/>
                  <a:ea typeface="+mn-ea"/>
                  <a:cs typeface="+mn-cs"/>
                </a:rPr>
                <a:t>controller-manager</a:t>
              </a:r>
              <a:endParaRPr kumimoji="0" lang="en-US" sz="2353" b="0" i="0" u="none" strike="noStrike" kern="0" cap="none" spc="0" normalizeH="0" baseline="0" noProof="0">
                <a:ln>
                  <a:noFill/>
                </a:ln>
                <a:solidFill>
                  <a:srgbClr val="FFFFFF"/>
                </a:solidFill>
                <a:effectLst/>
                <a:uLnTx/>
                <a:uFillTx/>
                <a:latin typeface="Segoe UI Semilight"/>
                <a:ea typeface="+mn-ea"/>
                <a:cs typeface="+mn-cs"/>
              </a:endParaRPr>
            </a:p>
          </p:txBody>
        </p:sp>
      </p:grpSp>
      <p:grpSp>
        <p:nvGrpSpPr>
          <p:cNvPr id="57" name="Group 56">
            <a:extLst>
              <a:ext uri="{FF2B5EF4-FFF2-40B4-BE49-F238E27FC236}">
                <a16:creationId xmlns:a16="http://schemas.microsoft.com/office/drawing/2014/main" id="{D67D7138-B779-4C88-B0B9-9515B8832133}"/>
              </a:ext>
            </a:extLst>
          </p:cNvPr>
          <p:cNvGrpSpPr/>
          <p:nvPr/>
        </p:nvGrpSpPr>
        <p:grpSpPr>
          <a:xfrm>
            <a:off x="764736" y="4575414"/>
            <a:ext cx="1324608" cy="551939"/>
            <a:chOff x="6353717" y="1274010"/>
            <a:chExt cx="5116985" cy="1313374"/>
          </a:xfrm>
        </p:grpSpPr>
        <p:sp>
          <p:nvSpPr>
            <p:cNvPr id="58" name="Rounded Rectangle 16">
              <a:extLst>
                <a:ext uri="{FF2B5EF4-FFF2-40B4-BE49-F238E27FC236}">
                  <a16:creationId xmlns:a16="http://schemas.microsoft.com/office/drawing/2014/main" id="{E4A62DC3-DF16-4F0A-BC6A-BEB27955E58C}"/>
                </a:ext>
              </a:extLst>
            </p:cNvPr>
            <p:cNvSpPr/>
            <p:nvPr/>
          </p:nvSpPr>
          <p:spPr bwMode="auto">
            <a:xfrm>
              <a:off x="6373612" y="1274010"/>
              <a:ext cx="5097090" cy="1313374"/>
            </a:xfrm>
            <a:prstGeom prst="roundRect">
              <a:avLst/>
            </a:prstGeom>
            <a:solidFill>
              <a:srgbClr val="0078D7"/>
            </a:solidFill>
            <a:ln w="38100" cap="flat" cmpd="sng" algn="ctr">
              <a:solidFill>
                <a:srgbClr val="0078D7"/>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59" name="TextBox 58">
              <a:extLst>
                <a:ext uri="{FF2B5EF4-FFF2-40B4-BE49-F238E27FC236}">
                  <a16:creationId xmlns:a16="http://schemas.microsoft.com/office/drawing/2014/main" id="{A2DA5CA0-F77D-4C26-8AE4-3F86B8A26246}"/>
                </a:ext>
              </a:extLst>
            </p:cNvPr>
            <p:cNvSpPr txBox="1"/>
            <p:nvPr/>
          </p:nvSpPr>
          <p:spPr>
            <a:xfrm>
              <a:off x="6353717" y="1403135"/>
              <a:ext cx="5097089" cy="883658"/>
            </a:xfrm>
            <a:prstGeom prst="rect">
              <a:avLst/>
            </a:prstGeom>
            <a:noFill/>
            <a:ln>
              <a:solidFill>
                <a:srgbClr val="0078D7"/>
              </a:solidFill>
            </a:ln>
          </p:spPr>
          <p:txBody>
            <a:bodyPr wrap="squar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light"/>
                  <a:ea typeface="+mn-ea"/>
                  <a:cs typeface="+mn-cs"/>
                </a:rPr>
                <a:t>scheduler</a:t>
              </a:r>
              <a:endParaRPr kumimoji="0" lang="en-US" sz="2353" b="0" i="0" u="none" strike="noStrike" kern="0" cap="none" spc="0" normalizeH="0" baseline="0" noProof="0">
                <a:ln>
                  <a:noFill/>
                </a:ln>
                <a:solidFill>
                  <a:srgbClr val="FFFFFF"/>
                </a:solidFill>
                <a:effectLst/>
                <a:uLnTx/>
                <a:uFillTx/>
                <a:latin typeface="Segoe UI Semilight"/>
                <a:ea typeface="+mn-ea"/>
                <a:cs typeface="+mn-cs"/>
              </a:endParaRPr>
            </a:p>
          </p:txBody>
        </p:sp>
      </p:grpSp>
      <p:sp>
        <p:nvSpPr>
          <p:cNvPr id="3" name="TextBox 2">
            <a:extLst>
              <a:ext uri="{FF2B5EF4-FFF2-40B4-BE49-F238E27FC236}">
                <a16:creationId xmlns:a16="http://schemas.microsoft.com/office/drawing/2014/main" id="{FB6D8D94-A755-4A7A-BFB3-D51AFBD47276}"/>
              </a:ext>
            </a:extLst>
          </p:cNvPr>
          <p:cNvSpPr txBox="1"/>
          <p:nvPr/>
        </p:nvSpPr>
        <p:spPr>
          <a:xfrm>
            <a:off x="788800" y="5798668"/>
            <a:ext cx="1706376" cy="4893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*Azure Managed</a:t>
            </a:r>
            <a:endParaRPr kumimoji="0" lang="en-US" sz="1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endParaRPr>
          </a:p>
        </p:txBody>
      </p:sp>
      <p:sp>
        <p:nvSpPr>
          <p:cNvPr id="5" name="Rectangle: Rounded Corners 4">
            <a:extLst>
              <a:ext uri="{FF2B5EF4-FFF2-40B4-BE49-F238E27FC236}">
                <a16:creationId xmlns:a16="http://schemas.microsoft.com/office/drawing/2014/main" id="{87529400-BB2F-44C2-A4F9-5ED218C50690}"/>
              </a:ext>
            </a:extLst>
          </p:cNvPr>
          <p:cNvSpPr/>
          <p:nvPr/>
        </p:nvSpPr>
        <p:spPr bwMode="auto">
          <a:xfrm>
            <a:off x="4700779" y="2238891"/>
            <a:ext cx="1491281" cy="280534"/>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kubelet</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4" name="Rectangle: Rounded Corners 83">
            <a:extLst>
              <a:ext uri="{FF2B5EF4-FFF2-40B4-BE49-F238E27FC236}">
                <a16:creationId xmlns:a16="http://schemas.microsoft.com/office/drawing/2014/main" id="{F9DEA8BD-87AD-4E9D-8FC8-872C3F4F4059}"/>
              </a:ext>
            </a:extLst>
          </p:cNvPr>
          <p:cNvSpPr/>
          <p:nvPr/>
        </p:nvSpPr>
        <p:spPr bwMode="auto">
          <a:xfrm>
            <a:off x="6300866" y="2238890"/>
            <a:ext cx="1527700" cy="284851"/>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-proxy</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5" name="Rectangle: Rounded Corners 84">
            <a:extLst>
              <a:ext uri="{FF2B5EF4-FFF2-40B4-BE49-F238E27FC236}">
                <a16:creationId xmlns:a16="http://schemas.microsoft.com/office/drawing/2014/main" id="{4D2D6A65-FECB-4946-B657-79BB0E3F468B}"/>
              </a:ext>
            </a:extLst>
          </p:cNvPr>
          <p:cNvSpPr/>
          <p:nvPr/>
        </p:nvSpPr>
        <p:spPr bwMode="auto">
          <a:xfrm>
            <a:off x="4700779" y="2616691"/>
            <a:ext cx="1511449" cy="280533"/>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docker</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6" name="Rectangle: Rounded Corners 85">
            <a:extLst>
              <a:ext uri="{FF2B5EF4-FFF2-40B4-BE49-F238E27FC236}">
                <a16:creationId xmlns:a16="http://schemas.microsoft.com/office/drawing/2014/main" id="{BF32DCD1-F8AA-4E96-9F3F-C7DD7F993B8D}"/>
              </a:ext>
            </a:extLst>
          </p:cNvPr>
          <p:cNvSpPr/>
          <p:nvPr/>
        </p:nvSpPr>
        <p:spPr bwMode="auto">
          <a:xfrm>
            <a:off x="6294942" y="2608229"/>
            <a:ext cx="1533624" cy="284850"/>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dns</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pic>
        <p:nvPicPr>
          <p:cNvPr id="7" name="Picture 6">
            <a:extLst>
              <a:ext uri="{FF2B5EF4-FFF2-40B4-BE49-F238E27FC236}">
                <a16:creationId xmlns:a16="http://schemas.microsoft.com/office/drawing/2014/main" id="{2BE4698E-05E0-427B-AE16-C412F79E6B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16386" y="1740327"/>
            <a:ext cx="1637619" cy="2115141"/>
          </a:xfrm>
          <a:prstGeom prst="rect">
            <a:avLst/>
          </a:prstGeom>
        </p:spPr>
      </p:pic>
      <p:pic>
        <p:nvPicPr>
          <p:cNvPr id="89" name="Picture 88">
            <a:extLst>
              <a:ext uri="{FF2B5EF4-FFF2-40B4-BE49-F238E27FC236}">
                <a16:creationId xmlns:a16="http://schemas.microsoft.com/office/drawing/2014/main" id="{34A7C09D-DDDD-4E63-A95F-643A5702D9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62811" y="3974952"/>
            <a:ext cx="1637619" cy="2115141"/>
          </a:xfrm>
          <a:prstGeom prst="rect">
            <a:avLst/>
          </a:prstGeom>
        </p:spPr>
      </p:pic>
      <p:pic>
        <p:nvPicPr>
          <p:cNvPr id="90" name="Picture 89">
            <a:extLst>
              <a:ext uri="{FF2B5EF4-FFF2-40B4-BE49-F238E27FC236}">
                <a16:creationId xmlns:a16="http://schemas.microsoft.com/office/drawing/2014/main" id="{F637658D-B902-420B-9C5C-71DCCFD0C0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16386" y="3974951"/>
            <a:ext cx="1637619" cy="2115141"/>
          </a:xfrm>
          <a:prstGeom prst="rect">
            <a:avLst/>
          </a:prstGeom>
        </p:spPr>
      </p:pic>
      <p:pic>
        <p:nvPicPr>
          <p:cNvPr id="8" name="Picture 7" descr="A screenshot of a cell phone&#10;&#10;Description generated with very high confidence">
            <a:extLst>
              <a:ext uri="{FF2B5EF4-FFF2-40B4-BE49-F238E27FC236}">
                <a16:creationId xmlns:a16="http://schemas.microsoft.com/office/drawing/2014/main" id="{22BB9592-4C4F-4B63-B9C2-FF95E2C9387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16386" y="1748395"/>
            <a:ext cx="1637619" cy="2115141"/>
          </a:xfrm>
          <a:prstGeom prst="rect">
            <a:avLst/>
          </a:prstGeom>
          <a:ln>
            <a:solidFill>
              <a:schemeClr val="bg1"/>
            </a:solidFill>
          </a:ln>
        </p:spPr>
      </p:pic>
      <p:pic>
        <p:nvPicPr>
          <p:cNvPr id="30" name="Picture 29" descr="A screenshot of a cell phone&#10;&#10;Description generated with very high confidence">
            <a:extLst>
              <a:ext uri="{FF2B5EF4-FFF2-40B4-BE49-F238E27FC236}">
                <a16:creationId xmlns:a16="http://schemas.microsoft.com/office/drawing/2014/main" id="{088F269A-4969-4986-9AD2-74C719F4AD7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62810" y="1748548"/>
            <a:ext cx="1637619" cy="2115141"/>
          </a:xfrm>
          <a:prstGeom prst="rect">
            <a:avLst/>
          </a:prstGeom>
          <a:ln>
            <a:solidFill>
              <a:schemeClr val="bg1"/>
            </a:solidFill>
          </a:ln>
        </p:spPr>
      </p:pic>
      <p:pic>
        <p:nvPicPr>
          <p:cNvPr id="32" name="Picture 31" descr="A screenshot of a cell phone&#10;&#10;Description generated with very high confidence">
            <a:extLst>
              <a:ext uri="{FF2B5EF4-FFF2-40B4-BE49-F238E27FC236}">
                <a16:creationId xmlns:a16="http://schemas.microsoft.com/office/drawing/2014/main" id="{7D56CE83-F3B0-4C08-A670-0CA45D4087E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21811" y="4013602"/>
            <a:ext cx="1637619" cy="2115141"/>
          </a:xfrm>
          <a:prstGeom prst="rect">
            <a:avLst/>
          </a:prstGeom>
          <a:ln>
            <a:solidFill>
              <a:schemeClr val="bg1"/>
            </a:solidFill>
          </a:ln>
        </p:spPr>
      </p:pic>
      <p:pic>
        <p:nvPicPr>
          <p:cNvPr id="33" name="Picture 32" descr="A screenshot of a cell phone&#10;&#10;Description generated with very high confidence">
            <a:extLst>
              <a:ext uri="{FF2B5EF4-FFF2-40B4-BE49-F238E27FC236}">
                <a16:creationId xmlns:a16="http://schemas.microsoft.com/office/drawing/2014/main" id="{6EBF012A-E97C-49DA-9778-7539C0FC972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49636" y="4009912"/>
            <a:ext cx="1637619" cy="2115141"/>
          </a:xfrm>
          <a:prstGeom prst="rect">
            <a:avLst/>
          </a:prstGeom>
          <a:ln>
            <a:solidFill>
              <a:schemeClr val="bg1"/>
            </a:solidFill>
          </a:ln>
        </p:spPr>
      </p:pic>
      <p:sp>
        <p:nvSpPr>
          <p:cNvPr id="10" name="Rectangle 9">
            <a:extLst>
              <a:ext uri="{FF2B5EF4-FFF2-40B4-BE49-F238E27FC236}">
                <a16:creationId xmlns:a16="http://schemas.microsoft.com/office/drawing/2014/main" id="{6A25682B-EBC9-4659-8F98-11CBFAFE6BBA}"/>
              </a:ext>
            </a:extLst>
          </p:cNvPr>
          <p:cNvSpPr/>
          <p:nvPr/>
        </p:nvSpPr>
        <p:spPr bwMode="auto">
          <a:xfrm>
            <a:off x="764736" y="2137483"/>
            <a:ext cx="1390219" cy="3085355"/>
          </a:xfrm>
          <a:prstGeom prst="rect">
            <a:avLst/>
          </a:prstGeom>
          <a:solidFill>
            <a:schemeClr val="bg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stuff</a:t>
            </a:r>
          </a:p>
        </p:txBody>
      </p:sp>
      <p:sp>
        <p:nvSpPr>
          <p:cNvPr id="11" name="Rectangle 10">
            <a:extLst>
              <a:ext uri="{FF2B5EF4-FFF2-40B4-BE49-F238E27FC236}">
                <a16:creationId xmlns:a16="http://schemas.microsoft.com/office/drawing/2014/main" id="{95F8B57B-174F-44E4-9ECC-BABF66D71E43}"/>
              </a:ext>
            </a:extLst>
          </p:cNvPr>
          <p:cNvSpPr/>
          <p:nvPr/>
        </p:nvSpPr>
        <p:spPr bwMode="auto">
          <a:xfrm>
            <a:off x="4652047" y="2137483"/>
            <a:ext cx="3244082" cy="836470"/>
          </a:xfrm>
          <a:prstGeom prst="rect">
            <a:avLst/>
          </a:prstGeom>
          <a:solidFill>
            <a:schemeClr val="bg1">
              <a:alpha val="86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stuff</a:t>
            </a:r>
          </a:p>
        </p:txBody>
      </p:sp>
      <p:sp>
        <p:nvSpPr>
          <p:cNvPr id="12" name="Rectangle 11">
            <a:extLst>
              <a:ext uri="{FF2B5EF4-FFF2-40B4-BE49-F238E27FC236}">
                <a16:creationId xmlns:a16="http://schemas.microsoft.com/office/drawing/2014/main" id="{407FAD8A-4464-4F29-AF19-32536B2CE027}"/>
              </a:ext>
            </a:extLst>
          </p:cNvPr>
          <p:cNvSpPr/>
          <p:nvPr/>
        </p:nvSpPr>
        <p:spPr bwMode="auto">
          <a:xfrm>
            <a:off x="8311138" y="2015175"/>
            <a:ext cx="1461875" cy="361100"/>
          </a:xfrm>
          <a:prstGeom prst="rect">
            <a:avLst/>
          </a:prstGeom>
          <a:solidFill>
            <a:schemeClr val="bg1">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7" name="Rectangle 36">
            <a:extLst>
              <a:ext uri="{FF2B5EF4-FFF2-40B4-BE49-F238E27FC236}">
                <a16:creationId xmlns:a16="http://schemas.microsoft.com/office/drawing/2014/main" id="{9854E77E-DBDF-45FE-BA15-E486AD8F80F4}"/>
              </a:ext>
            </a:extLst>
          </p:cNvPr>
          <p:cNvSpPr/>
          <p:nvPr/>
        </p:nvSpPr>
        <p:spPr bwMode="auto">
          <a:xfrm>
            <a:off x="10050681" y="2015175"/>
            <a:ext cx="1461875" cy="361100"/>
          </a:xfrm>
          <a:prstGeom prst="rect">
            <a:avLst/>
          </a:prstGeom>
          <a:solidFill>
            <a:schemeClr val="bg1">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8" name="Rectangle 37">
            <a:extLst>
              <a:ext uri="{FF2B5EF4-FFF2-40B4-BE49-F238E27FC236}">
                <a16:creationId xmlns:a16="http://schemas.microsoft.com/office/drawing/2014/main" id="{BFA10BD2-671E-4A08-99F3-112C85741D45}"/>
              </a:ext>
            </a:extLst>
          </p:cNvPr>
          <p:cNvSpPr/>
          <p:nvPr/>
        </p:nvSpPr>
        <p:spPr bwMode="auto">
          <a:xfrm>
            <a:off x="8307836" y="4274402"/>
            <a:ext cx="1461875" cy="361100"/>
          </a:xfrm>
          <a:prstGeom prst="rect">
            <a:avLst/>
          </a:prstGeom>
          <a:solidFill>
            <a:schemeClr val="bg1">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9" name="Rectangle 38">
            <a:extLst>
              <a:ext uri="{FF2B5EF4-FFF2-40B4-BE49-F238E27FC236}">
                <a16:creationId xmlns:a16="http://schemas.microsoft.com/office/drawing/2014/main" id="{6C7133CD-095B-4F19-97DE-C4D71446E3D8}"/>
              </a:ext>
            </a:extLst>
          </p:cNvPr>
          <p:cNvSpPr/>
          <p:nvPr/>
        </p:nvSpPr>
        <p:spPr bwMode="auto">
          <a:xfrm>
            <a:off x="10037507" y="4246296"/>
            <a:ext cx="1461875" cy="361100"/>
          </a:xfrm>
          <a:prstGeom prst="rect">
            <a:avLst/>
          </a:prstGeom>
          <a:solidFill>
            <a:schemeClr val="bg1">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6" name="Rectangle 35">
            <a:extLst>
              <a:ext uri="{FF2B5EF4-FFF2-40B4-BE49-F238E27FC236}">
                <a16:creationId xmlns:a16="http://schemas.microsoft.com/office/drawing/2014/main" id="{6B85AB0A-2895-4CE3-8228-431D4AB7193A}"/>
              </a:ext>
            </a:extLst>
          </p:cNvPr>
          <p:cNvSpPr/>
          <p:nvPr/>
        </p:nvSpPr>
        <p:spPr bwMode="auto">
          <a:xfrm>
            <a:off x="4685218" y="3363825"/>
            <a:ext cx="980177" cy="1618691"/>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App A</a:t>
            </a:r>
          </a:p>
        </p:txBody>
      </p:sp>
      <p:sp>
        <p:nvSpPr>
          <p:cNvPr id="40" name="Rectangle 39">
            <a:extLst>
              <a:ext uri="{FF2B5EF4-FFF2-40B4-BE49-F238E27FC236}">
                <a16:creationId xmlns:a16="http://schemas.microsoft.com/office/drawing/2014/main" id="{39FC5465-92F1-4B80-A06E-FE2F77F82631}"/>
              </a:ext>
            </a:extLst>
          </p:cNvPr>
          <p:cNvSpPr/>
          <p:nvPr/>
        </p:nvSpPr>
        <p:spPr bwMode="auto">
          <a:xfrm>
            <a:off x="5795676" y="3361879"/>
            <a:ext cx="980177" cy="1618691"/>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App B</a:t>
            </a:r>
          </a:p>
        </p:txBody>
      </p:sp>
      <p:sp>
        <p:nvSpPr>
          <p:cNvPr id="41" name="Rectangle 40">
            <a:extLst>
              <a:ext uri="{FF2B5EF4-FFF2-40B4-BE49-F238E27FC236}">
                <a16:creationId xmlns:a16="http://schemas.microsoft.com/office/drawing/2014/main" id="{42806A8B-71E9-414A-B1B3-0170B4E76C88}"/>
              </a:ext>
            </a:extLst>
          </p:cNvPr>
          <p:cNvSpPr/>
          <p:nvPr/>
        </p:nvSpPr>
        <p:spPr bwMode="auto">
          <a:xfrm>
            <a:off x="6915952" y="3361879"/>
            <a:ext cx="980177" cy="1618691"/>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App C</a:t>
            </a:r>
          </a:p>
        </p:txBody>
      </p:sp>
      <p:sp>
        <p:nvSpPr>
          <p:cNvPr id="42" name="Rectangle 41">
            <a:extLst>
              <a:ext uri="{FF2B5EF4-FFF2-40B4-BE49-F238E27FC236}">
                <a16:creationId xmlns:a16="http://schemas.microsoft.com/office/drawing/2014/main" id="{52659E53-C4B2-45A6-AA4F-A28DCC6A8105}"/>
              </a:ext>
            </a:extLst>
          </p:cNvPr>
          <p:cNvSpPr/>
          <p:nvPr/>
        </p:nvSpPr>
        <p:spPr bwMode="auto">
          <a:xfrm>
            <a:off x="8380984" y="2534409"/>
            <a:ext cx="644497" cy="879792"/>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App A</a:t>
            </a:r>
          </a:p>
        </p:txBody>
      </p:sp>
      <p:sp>
        <p:nvSpPr>
          <p:cNvPr id="43" name="Rectangle 42">
            <a:extLst>
              <a:ext uri="{FF2B5EF4-FFF2-40B4-BE49-F238E27FC236}">
                <a16:creationId xmlns:a16="http://schemas.microsoft.com/office/drawing/2014/main" id="{99A199BB-B971-4750-A0E7-8D8705E31655}"/>
              </a:ext>
            </a:extLst>
          </p:cNvPr>
          <p:cNvSpPr/>
          <p:nvPr/>
        </p:nvSpPr>
        <p:spPr bwMode="auto">
          <a:xfrm>
            <a:off x="9100283" y="2534408"/>
            <a:ext cx="644497" cy="879792"/>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App B</a:t>
            </a:r>
          </a:p>
        </p:txBody>
      </p:sp>
      <p:sp>
        <p:nvSpPr>
          <p:cNvPr id="44" name="Rectangle 43">
            <a:extLst>
              <a:ext uri="{FF2B5EF4-FFF2-40B4-BE49-F238E27FC236}">
                <a16:creationId xmlns:a16="http://schemas.microsoft.com/office/drawing/2014/main" id="{2C6D220D-797C-4560-A0FC-7DB9A18D262B}"/>
              </a:ext>
            </a:extLst>
          </p:cNvPr>
          <p:cNvSpPr/>
          <p:nvPr/>
        </p:nvSpPr>
        <p:spPr bwMode="auto">
          <a:xfrm>
            <a:off x="8450179" y="4785591"/>
            <a:ext cx="644497" cy="879792"/>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App C</a:t>
            </a:r>
          </a:p>
        </p:txBody>
      </p:sp>
      <p:sp>
        <p:nvSpPr>
          <p:cNvPr id="45" name="Rectangle 44">
            <a:extLst>
              <a:ext uri="{FF2B5EF4-FFF2-40B4-BE49-F238E27FC236}">
                <a16:creationId xmlns:a16="http://schemas.microsoft.com/office/drawing/2014/main" id="{D053F602-7F7B-471E-A43C-BBD4FCABE9C3}"/>
              </a:ext>
            </a:extLst>
          </p:cNvPr>
          <p:cNvSpPr/>
          <p:nvPr/>
        </p:nvSpPr>
        <p:spPr bwMode="auto">
          <a:xfrm>
            <a:off x="10098556" y="4811246"/>
            <a:ext cx="644497" cy="879792"/>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App C</a:t>
            </a:r>
          </a:p>
        </p:txBody>
      </p:sp>
      <p:sp>
        <p:nvSpPr>
          <p:cNvPr id="46" name="Rectangle 45">
            <a:extLst>
              <a:ext uri="{FF2B5EF4-FFF2-40B4-BE49-F238E27FC236}">
                <a16:creationId xmlns:a16="http://schemas.microsoft.com/office/drawing/2014/main" id="{A025A8F4-FFC7-4031-A293-8E365D295398}"/>
              </a:ext>
            </a:extLst>
          </p:cNvPr>
          <p:cNvSpPr/>
          <p:nvPr/>
        </p:nvSpPr>
        <p:spPr bwMode="auto">
          <a:xfrm>
            <a:off x="10815500" y="2551972"/>
            <a:ext cx="644497" cy="879792"/>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App D</a:t>
            </a:r>
          </a:p>
        </p:txBody>
      </p:sp>
    </p:spTree>
    <p:extLst>
      <p:ext uri="{BB962C8B-B14F-4D97-AF65-F5344CB8AC3E}">
        <p14:creationId xmlns:p14="http://schemas.microsoft.com/office/powerpoint/2010/main" val="403335149"/>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E035464-F9F7-4866-8A92-11FD74550615}"/>
              </a:ext>
            </a:extLst>
          </p:cNvPr>
          <p:cNvSpPr/>
          <p:nvPr/>
        </p:nvSpPr>
        <p:spPr bwMode="auto">
          <a:xfrm>
            <a:off x="6749143" y="1786302"/>
            <a:ext cx="4340012" cy="4026670"/>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graphicFrame>
        <p:nvGraphicFramePr>
          <p:cNvPr id="12" name="Table 11">
            <a:extLst>
              <a:ext uri="{FF2B5EF4-FFF2-40B4-BE49-F238E27FC236}">
                <a16:creationId xmlns:a16="http://schemas.microsoft.com/office/drawing/2014/main" id="{9621510A-B8B3-064F-8EA3-AE4260474CA8}"/>
              </a:ext>
            </a:extLst>
          </p:cNvPr>
          <p:cNvGraphicFramePr>
            <a:graphicFrameLocks noGrp="1"/>
          </p:cNvGraphicFramePr>
          <p:nvPr/>
        </p:nvGraphicFramePr>
        <p:xfrm>
          <a:off x="7130263" y="2467430"/>
          <a:ext cx="3577772" cy="2960912"/>
        </p:xfrm>
        <a:graphic>
          <a:graphicData uri="http://schemas.openxmlformats.org/drawingml/2006/table">
            <a:tbl>
              <a:tblPr firstRow="1" bandRow="1">
                <a:tableStyleId>{5C22544A-7EE6-4342-B048-85BDC9FD1C3A}</a:tableStyleId>
              </a:tblPr>
              <a:tblGrid>
                <a:gridCol w="1788886">
                  <a:extLst>
                    <a:ext uri="{9D8B030D-6E8A-4147-A177-3AD203B41FA5}">
                      <a16:colId xmlns:a16="http://schemas.microsoft.com/office/drawing/2014/main" val="2250874072"/>
                    </a:ext>
                  </a:extLst>
                </a:gridCol>
                <a:gridCol w="1788886">
                  <a:extLst>
                    <a:ext uri="{9D8B030D-6E8A-4147-A177-3AD203B41FA5}">
                      <a16:colId xmlns:a16="http://schemas.microsoft.com/office/drawing/2014/main" val="2255722694"/>
                    </a:ext>
                  </a:extLst>
                </a:gridCol>
              </a:tblGrid>
              <a:tr h="451834">
                <a:tc gridSpan="2">
                  <a:txBody>
                    <a:bodyPr/>
                    <a:lstStyle/>
                    <a:p>
                      <a:pPr algn="ctr"/>
                      <a:r>
                        <a:rPr lang="en-US"/>
                        <a:t>ratings-</a:t>
                      </a:r>
                      <a:r>
                        <a:rPr lang="en-US" err="1"/>
                        <a:t>api</a:t>
                      </a:r>
                      <a:endParaRPr lang="en-US"/>
                    </a:p>
                  </a:txBody>
                  <a:tcPr/>
                </a:tc>
                <a:tc hMerge="1">
                  <a:txBody>
                    <a:bodyPr/>
                    <a:lstStyle/>
                    <a:p>
                      <a:endParaRPr lang="en-US"/>
                    </a:p>
                  </a:txBody>
                  <a:tcPr/>
                </a:tc>
                <a:extLst>
                  <a:ext uri="{0D108BD9-81ED-4DB2-BD59-A6C34878D82A}">
                    <a16:rowId xmlns:a16="http://schemas.microsoft.com/office/drawing/2014/main" val="2916704489"/>
                  </a:ext>
                </a:extLst>
              </a:tr>
              <a:tr h="451834">
                <a:tc>
                  <a:txBody>
                    <a:bodyPr/>
                    <a:lstStyle/>
                    <a:p>
                      <a:r>
                        <a:rPr lang="en-US"/>
                        <a:t>Label(s)</a:t>
                      </a:r>
                    </a:p>
                  </a:txBody>
                  <a:tcPr/>
                </a:tc>
                <a:tc>
                  <a:txBody>
                    <a:bodyPr/>
                    <a:lstStyle/>
                    <a:p>
                      <a:r>
                        <a:rPr lang="en-US" sz="1600"/>
                        <a:t>app=ratings-api</a:t>
                      </a:r>
                    </a:p>
                  </a:txBody>
                  <a:tcPr/>
                </a:tc>
                <a:extLst>
                  <a:ext uri="{0D108BD9-81ED-4DB2-BD59-A6C34878D82A}">
                    <a16:rowId xmlns:a16="http://schemas.microsoft.com/office/drawing/2014/main" val="3294689309"/>
                  </a:ext>
                </a:extLst>
              </a:tr>
              <a:tr h="451834">
                <a:tc>
                  <a:txBody>
                    <a:bodyPr/>
                    <a:lstStyle/>
                    <a:p>
                      <a:pPr marL="0" marR="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353535"/>
                          </a:solidFill>
                          <a:effectLst/>
                          <a:uLnTx/>
                          <a:uFillTx/>
                          <a:latin typeface="+mn-lt"/>
                          <a:ea typeface="+mn-ea"/>
                          <a:cs typeface="+mn-cs"/>
                        </a:rPr>
                        <a:t>Container-image</a:t>
                      </a:r>
                      <a:endParaRPr lang="en-US"/>
                    </a:p>
                  </a:txBody>
                  <a:tcPr/>
                </a:tc>
                <a:tc>
                  <a:txBody>
                    <a:bodyPr/>
                    <a:lstStyle/>
                    <a:p>
                      <a:r>
                        <a:rPr lang="en-US" sz="1200"/>
                        <a:t>my.azurecr.io/ratings-api</a:t>
                      </a:r>
                      <a:endParaRPr lang="en-US"/>
                    </a:p>
                  </a:txBody>
                  <a:tcPr/>
                </a:tc>
                <a:extLst>
                  <a:ext uri="{0D108BD9-81ED-4DB2-BD59-A6C34878D82A}">
                    <a16:rowId xmlns:a16="http://schemas.microsoft.com/office/drawing/2014/main" val="1026562626"/>
                  </a:ext>
                </a:extLst>
              </a:tr>
              <a:tr h="701742">
                <a:tc>
                  <a:txBody>
                    <a:bodyPr/>
                    <a:lstStyle/>
                    <a:p>
                      <a:pPr marL="0" marR="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353535"/>
                          </a:solidFill>
                          <a:effectLst/>
                          <a:uLnTx/>
                          <a:uFillTx/>
                          <a:latin typeface="+mn-lt"/>
                          <a:ea typeface="+mn-ea"/>
                          <a:cs typeface="+mn-cs"/>
                        </a:rPr>
                        <a:t>Port</a:t>
                      </a:r>
                      <a:endParaRPr lang="en-US" sz="1600"/>
                    </a:p>
                  </a:txBody>
                  <a:tcPr/>
                </a:tc>
                <a:tc>
                  <a:txBody>
                    <a:bodyPr/>
                    <a:lstStyle/>
                    <a:p>
                      <a:r>
                        <a:rPr lang="en-US" sz="1800"/>
                        <a:t>3001</a:t>
                      </a:r>
                    </a:p>
                  </a:txBody>
                  <a:tcPr/>
                </a:tc>
                <a:extLst>
                  <a:ext uri="{0D108BD9-81ED-4DB2-BD59-A6C34878D82A}">
                    <a16:rowId xmlns:a16="http://schemas.microsoft.com/office/drawing/2014/main" val="84918315"/>
                  </a:ext>
                </a:extLst>
              </a:tr>
              <a:tr h="451834">
                <a:tc>
                  <a:txBody>
                    <a:bodyPr/>
                    <a:lstStyle/>
                    <a:p>
                      <a:r>
                        <a:rPr lang="en-US"/>
                        <a:t>(</a:t>
                      </a:r>
                      <a:r>
                        <a:rPr lang="en-US" err="1"/>
                        <a:t>VolumeMount</a:t>
                      </a:r>
                      <a:r>
                        <a:rPr lang="en-US"/>
                        <a:t>)</a:t>
                      </a:r>
                    </a:p>
                  </a:txBody>
                  <a:tcPr/>
                </a:tc>
                <a:tc>
                  <a:txBody>
                    <a:bodyPr/>
                    <a:lstStyle/>
                    <a:p>
                      <a:r>
                        <a:rPr lang="en-US"/>
                        <a:t>/</a:t>
                      </a:r>
                      <a:r>
                        <a:rPr lang="en-US" err="1"/>
                        <a:t>mnt</a:t>
                      </a:r>
                      <a:r>
                        <a:rPr lang="en-US"/>
                        <a:t>/share</a:t>
                      </a:r>
                    </a:p>
                  </a:txBody>
                  <a:tcPr/>
                </a:tc>
                <a:extLst>
                  <a:ext uri="{0D108BD9-81ED-4DB2-BD59-A6C34878D82A}">
                    <a16:rowId xmlns:a16="http://schemas.microsoft.com/office/drawing/2014/main" val="1086959283"/>
                  </a:ext>
                </a:extLst>
              </a:tr>
              <a:tr h="451834">
                <a:tc>
                  <a:txBody>
                    <a:bodyPr/>
                    <a:lstStyle/>
                    <a:p>
                      <a:r>
                        <a:rPr lang="en-US"/>
                        <a:t>(Resources)</a:t>
                      </a:r>
                    </a:p>
                  </a:txBody>
                  <a:tcPr/>
                </a:tc>
                <a:tc>
                  <a:txBody>
                    <a:bodyPr/>
                    <a:lstStyle/>
                    <a:p>
                      <a:r>
                        <a:rPr lang="en-US"/>
                        <a:t>&lt;</a:t>
                      </a:r>
                      <a:r>
                        <a:rPr lang="en-US" err="1"/>
                        <a:t>cpu</a:t>
                      </a:r>
                      <a:r>
                        <a:rPr lang="en-US"/>
                        <a:t>/memory&gt;</a:t>
                      </a:r>
                    </a:p>
                  </a:txBody>
                  <a:tcPr/>
                </a:tc>
                <a:extLst>
                  <a:ext uri="{0D108BD9-81ED-4DB2-BD59-A6C34878D82A}">
                    <a16:rowId xmlns:a16="http://schemas.microsoft.com/office/drawing/2014/main" val="2481315864"/>
                  </a:ext>
                </a:extLst>
              </a:tr>
            </a:tbl>
          </a:graphicData>
        </a:graphic>
      </p:graphicFrame>
      <p:sp>
        <p:nvSpPr>
          <p:cNvPr id="29" name="Rectangle 28">
            <a:extLst>
              <a:ext uri="{FF2B5EF4-FFF2-40B4-BE49-F238E27FC236}">
                <a16:creationId xmlns:a16="http://schemas.microsoft.com/office/drawing/2014/main" id="{195AC226-DE20-4205-817D-5D9573D7B06B}"/>
              </a:ext>
            </a:extLst>
          </p:cNvPr>
          <p:cNvSpPr/>
          <p:nvPr/>
        </p:nvSpPr>
        <p:spPr bwMode="auto">
          <a:xfrm>
            <a:off x="1102845" y="1786302"/>
            <a:ext cx="4340012" cy="4026670"/>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graphicFrame>
        <p:nvGraphicFramePr>
          <p:cNvPr id="11" name="Table 10">
            <a:extLst>
              <a:ext uri="{FF2B5EF4-FFF2-40B4-BE49-F238E27FC236}">
                <a16:creationId xmlns:a16="http://schemas.microsoft.com/office/drawing/2014/main" id="{90CB97A9-FDDE-6D4F-BDC6-1BF877DFE03C}"/>
              </a:ext>
            </a:extLst>
          </p:cNvPr>
          <p:cNvGraphicFramePr>
            <a:graphicFrameLocks noGrp="1"/>
          </p:cNvGraphicFramePr>
          <p:nvPr/>
        </p:nvGraphicFramePr>
        <p:xfrm>
          <a:off x="1483965" y="2467430"/>
          <a:ext cx="3577772" cy="2966278"/>
        </p:xfrm>
        <a:graphic>
          <a:graphicData uri="http://schemas.openxmlformats.org/drawingml/2006/table">
            <a:tbl>
              <a:tblPr firstRow="1" bandRow="1">
                <a:tableStyleId>{5C22544A-7EE6-4342-B048-85BDC9FD1C3A}</a:tableStyleId>
              </a:tblPr>
              <a:tblGrid>
                <a:gridCol w="1788886">
                  <a:extLst>
                    <a:ext uri="{9D8B030D-6E8A-4147-A177-3AD203B41FA5}">
                      <a16:colId xmlns:a16="http://schemas.microsoft.com/office/drawing/2014/main" val="2250874072"/>
                    </a:ext>
                  </a:extLst>
                </a:gridCol>
                <a:gridCol w="1788886">
                  <a:extLst>
                    <a:ext uri="{9D8B030D-6E8A-4147-A177-3AD203B41FA5}">
                      <a16:colId xmlns:a16="http://schemas.microsoft.com/office/drawing/2014/main" val="2255722694"/>
                    </a:ext>
                  </a:extLst>
                </a:gridCol>
              </a:tblGrid>
              <a:tr h="451834">
                <a:tc gridSpan="2">
                  <a:txBody>
                    <a:bodyPr/>
                    <a:lstStyle/>
                    <a:p>
                      <a:pPr algn="ctr"/>
                      <a:r>
                        <a:rPr lang="en-US"/>
                        <a:t>ratings-web</a:t>
                      </a:r>
                    </a:p>
                  </a:txBody>
                  <a:tcPr/>
                </a:tc>
                <a:tc hMerge="1">
                  <a:txBody>
                    <a:bodyPr/>
                    <a:lstStyle/>
                    <a:p>
                      <a:endParaRPr lang="en-US"/>
                    </a:p>
                  </a:txBody>
                  <a:tcPr/>
                </a:tc>
                <a:extLst>
                  <a:ext uri="{0D108BD9-81ED-4DB2-BD59-A6C34878D82A}">
                    <a16:rowId xmlns:a16="http://schemas.microsoft.com/office/drawing/2014/main" val="2916704489"/>
                  </a:ext>
                </a:extLst>
              </a:tr>
              <a:tr h="451834">
                <a:tc>
                  <a:txBody>
                    <a:bodyPr/>
                    <a:lstStyle/>
                    <a:p>
                      <a:r>
                        <a:rPr lang="en-US"/>
                        <a:t>Label(s)</a:t>
                      </a:r>
                    </a:p>
                  </a:txBody>
                  <a:tcPr/>
                </a:tc>
                <a:tc>
                  <a:txBody>
                    <a:bodyPr/>
                    <a:lstStyle/>
                    <a:p>
                      <a:r>
                        <a:rPr lang="en-US" sz="1600"/>
                        <a:t>app=ratings-web</a:t>
                      </a:r>
                    </a:p>
                  </a:txBody>
                  <a:tcPr/>
                </a:tc>
                <a:extLst>
                  <a:ext uri="{0D108BD9-81ED-4DB2-BD59-A6C34878D82A}">
                    <a16:rowId xmlns:a16="http://schemas.microsoft.com/office/drawing/2014/main" val="3294689309"/>
                  </a:ext>
                </a:extLst>
              </a:tr>
              <a:tr h="451834">
                <a:tc>
                  <a:txBody>
                    <a:bodyPr/>
                    <a:lstStyle/>
                    <a:p>
                      <a:pPr marL="0" marR="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353535"/>
                          </a:solidFill>
                          <a:effectLst/>
                          <a:uLnTx/>
                          <a:uFillTx/>
                          <a:latin typeface="+mn-lt"/>
                          <a:ea typeface="+mn-ea"/>
                          <a:cs typeface="+mn-cs"/>
                        </a:rPr>
                        <a:t>Container-image</a:t>
                      </a:r>
                      <a:endParaRPr lang="en-US"/>
                    </a:p>
                  </a:txBody>
                  <a:tcPr/>
                </a:tc>
                <a:tc>
                  <a:txBody>
                    <a:bodyPr/>
                    <a:lstStyle/>
                    <a:p>
                      <a:r>
                        <a:rPr lang="en-US" sz="1200"/>
                        <a:t>my.azurecr.io/ratings-web</a:t>
                      </a:r>
                      <a:endParaRPr lang="en-US" sz="1400"/>
                    </a:p>
                  </a:txBody>
                  <a:tcPr/>
                </a:tc>
                <a:extLst>
                  <a:ext uri="{0D108BD9-81ED-4DB2-BD59-A6C34878D82A}">
                    <a16:rowId xmlns:a16="http://schemas.microsoft.com/office/drawing/2014/main" val="1026562626"/>
                  </a:ext>
                </a:extLst>
              </a:tr>
              <a:tr h="701742">
                <a:tc>
                  <a:txBody>
                    <a:bodyPr/>
                    <a:lstStyle/>
                    <a:p>
                      <a:pPr marL="0" marR="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353535"/>
                          </a:solidFill>
                          <a:effectLst/>
                          <a:uLnTx/>
                          <a:uFillTx/>
                          <a:latin typeface="+mn-lt"/>
                          <a:ea typeface="+mn-ea"/>
                          <a:cs typeface="+mn-cs"/>
                        </a:rPr>
                        <a:t>Port</a:t>
                      </a:r>
                      <a:endParaRPr lang="en-US" sz="1600"/>
                    </a:p>
                  </a:txBody>
                  <a:tcPr/>
                </a:tc>
                <a:tc>
                  <a:txBody>
                    <a:bodyPr/>
                    <a:lstStyle/>
                    <a:p>
                      <a:r>
                        <a:rPr lang="en-US" sz="1800"/>
                        <a:t>3000</a:t>
                      </a:r>
                    </a:p>
                  </a:txBody>
                  <a:tcPr/>
                </a:tc>
                <a:extLst>
                  <a:ext uri="{0D108BD9-81ED-4DB2-BD59-A6C34878D82A}">
                    <a16:rowId xmlns:a16="http://schemas.microsoft.com/office/drawing/2014/main" val="84918315"/>
                  </a:ext>
                </a:extLst>
              </a:tr>
              <a:tr h="451834">
                <a:tc>
                  <a:txBody>
                    <a:bodyPr/>
                    <a:lstStyle/>
                    <a:p>
                      <a:r>
                        <a:rPr lang="en-US"/>
                        <a:t>(</a:t>
                      </a:r>
                      <a:r>
                        <a:rPr lang="en-US" err="1"/>
                        <a:t>VolumeMount</a:t>
                      </a:r>
                      <a:r>
                        <a:rPr lang="en-US"/>
                        <a:t>)</a:t>
                      </a:r>
                    </a:p>
                  </a:txBody>
                  <a:tcPr/>
                </a:tc>
                <a:tc>
                  <a:txBody>
                    <a:bodyPr/>
                    <a:lstStyle/>
                    <a:p>
                      <a:r>
                        <a:rPr lang="en-US"/>
                        <a:t>/</a:t>
                      </a:r>
                      <a:r>
                        <a:rPr lang="en-US" err="1"/>
                        <a:t>mnt</a:t>
                      </a:r>
                      <a:r>
                        <a:rPr lang="en-US"/>
                        <a:t>/share</a:t>
                      </a:r>
                    </a:p>
                  </a:txBody>
                  <a:tcPr/>
                </a:tc>
                <a:extLst>
                  <a:ext uri="{0D108BD9-81ED-4DB2-BD59-A6C34878D82A}">
                    <a16:rowId xmlns:a16="http://schemas.microsoft.com/office/drawing/2014/main" val="1086959283"/>
                  </a:ext>
                </a:extLst>
              </a:tr>
              <a:tr h="451834">
                <a:tc>
                  <a:txBody>
                    <a:bodyPr/>
                    <a:lstStyle/>
                    <a:p>
                      <a:r>
                        <a:rPr lang="en-US"/>
                        <a:t>(Resources)</a:t>
                      </a:r>
                    </a:p>
                  </a:txBody>
                  <a:tcPr/>
                </a:tc>
                <a:tc>
                  <a:txBody>
                    <a:bodyPr/>
                    <a:lstStyle/>
                    <a:p>
                      <a:r>
                        <a:rPr lang="en-US"/>
                        <a:t>&lt;</a:t>
                      </a:r>
                      <a:r>
                        <a:rPr lang="en-US" err="1"/>
                        <a:t>cpu</a:t>
                      </a:r>
                      <a:r>
                        <a:rPr lang="en-US"/>
                        <a:t>/memory&gt;</a:t>
                      </a:r>
                    </a:p>
                  </a:txBody>
                  <a:tcPr/>
                </a:tc>
                <a:extLst>
                  <a:ext uri="{0D108BD9-81ED-4DB2-BD59-A6C34878D82A}">
                    <a16:rowId xmlns:a16="http://schemas.microsoft.com/office/drawing/2014/main" val="2481315864"/>
                  </a:ext>
                </a:extLst>
              </a:tr>
            </a:tbl>
          </a:graphicData>
        </a:graphic>
      </p:graphicFrame>
      <p:sp>
        <p:nvSpPr>
          <p:cNvPr id="26" name="TextBox 25">
            <a:extLst>
              <a:ext uri="{FF2B5EF4-FFF2-40B4-BE49-F238E27FC236}">
                <a16:creationId xmlns:a16="http://schemas.microsoft.com/office/drawing/2014/main" id="{F208AEAF-187C-4AE6-A94C-6E0A093A9FAE}"/>
              </a:ext>
            </a:extLst>
          </p:cNvPr>
          <p:cNvSpPr txBox="1"/>
          <p:nvPr/>
        </p:nvSpPr>
        <p:spPr>
          <a:xfrm>
            <a:off x="494825" y="263207"/>
            <a:ext cx="10422341" cy="609398"/>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400" b="0" i="0" u="none" strike="noStrike" kern="1200" cap="none" spc="0" normalizeH="0" baseline="0" noProof="0">
                <a:ln>
                  <a:noFill/>
                </a:ln>
                <a:solidFill>
                  <a:srgbClr val="353535"/>
                </a:solidFill>
                <a:effectLst/>
                <a:uLnTx/>
                <a:uFillTx/>
                <a:latin typeface="Segoe UI Light" panose="020B0502040204020203" pitchFamily="34" charset="0"/>
                <a:ea typeface="+mn-ea"/>
                <a:cs typeface="Segoe UI Light" panose="020B0502040204020203" pitchFamily="34" charset="0"/>
              </a:rPr>
              <a:t>Pods – What are they?</a:t>
            </a:r>
          </a:p>
        </p:txBody>
      </p:sp>
      <p:sp>
        <p:nvSpPr>
          <p:cNvPr id="31" name="Rectangle 30">
            <a:extLst>
              <a:ext uri="{FF2B5EF4-FFF2-40B4-BE49-F238E27FC236}">
                <a16:creationId xmlns:a16="http://schemas.microsoft.com/office/drawing/2014/main" id="{6D8A5BF9-170C-475F-ADB1-5AF2EB9DCDAB}"/>
              </a:ext>
            </a:extLst>
          </p:cNvPr>
          <p:cNvSpPr/>
          <p:nvPr/>
        </p:nvSpPr>
        <p:spPr bwMode="auto">
          <a:xfrm>
            <a:off x="3925994" y="3429000"/>
            <a:ext cx="4340012" cy="4026670"/>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graphicFrame>
        <p:nvGraphicFramePr>
          <p:cNvPr id="32" name="Table 31">
            <a:extLst>
              <a:ext uri="{FF2B5EF4-FFF2-40B4-BE49-F238E27FC236}">
                <a16:creationId xmlns:a16="http://schemas.microsoft.com/office/drawing/2014/main" id="{D71C1E84-CCA1-4C5D-AEEC-53ADDD2C643A}"/>
              </a:ext>
            </a:extLst>
          </p:cNvPr>
          <p:cNvGraphicFramePr>
            <a:graphicFrameLocks noGrp="1"/>
          </p:cNvGraphicFramePr>
          <p:nvPr/>
        </p:nvGraphicFramePr>
        <p:xfrm>
          <a:off x="4307114" y="4110128"/>
          <a:ext cx="3577772" cy="3027238"/>
        </p:xfrm>
        <a:graphic>
          <a:graphicData uri="http://schemas.openxmlformats.org/drawingml/2006/table">
            <a:tbl>
              <a:tblPr firstRow="1" bandRow="1">
                <a:tableStyleId>{5C22544A-7EE6-4342-B048-85BDC9FD1C3A}</a:tableStyleId>
              </a:tblPr>
              <a:tblGrid>
                <a:gridCol w="1788886">
                  <a:extLst>
                    <a:ext uri="{9D8B030D-6E8A-4147-A177-3AD203B41FA5}">
                      <a16:colId xmlns:a16="http://schemas.microsoft.com/office/drawing/2014/main" val="2250874072"/>
                    </a:ext>
                  </a:extLst>
                </a:gridCol>
                <a:gridCol w="1788886">
                  <a:extLst>
                    <a:ext uri="{9D8B030D-6E8A-4147-A177-3AD203B41FA5}">
                      <a16:colId xmlns:a16="http://schemas.microsoft.com/office/drawing/2014/main" val="2255722694"/>
                    </a:ext>
                  </a:extLst>
                </a:gridCol>
              </a:tblGrid>
              <a:tr h="451834">
                <a:tc gridSpan="2">
                  <a:txBody>
                    <a:bodyPr/>
                    <a:lstStyle/>
                    <a:p>
                      <a:pPr algn="ctr"/>
                      <a:r>
                        <a:rPr lang="en-US" err="1"/>
                        <a:t>otherApp</a:t>
                      </a:r>
                      <a:endParaRPr lang="en-US"/>
                    </a:p>
                  </a:txBody>
                  <a:tcPr/>
                </a:tc>
                <a:tc hMerge="1">
                  <a:txBody>
                    <a:bodyPr/>
                    <a:lstStyle/>
                    <a:p>
                      <a:endParaRPr lang="en-US"/>
                    </a:p>
                  </a:txBody>
                  <a:tcPr/>
                </a:tc>
                <a:extLst>
                  <a:ext uri="{0D108BD9-81ED-4DB2-BD59-A6C34878D82A}">
                    <a16:rowId xmlns:a16="http://schemas.microsoft.com/office/drawing/2014/main" val="2916704489"/>
                  </a:ext>
                </a:extLst>
              </a:tr>
              <a:tr h="451834">
                <a:tc>
                  <a:txBody>
                    <a:bodyPr/>
                    <a:lstStyle/>
                    <a:p>
                      <a:r>
                        <a:rPr lang="en-US"/>
                        <a:t>Label(s)</a:t>
                      </a:r>
                    </a:p>
                  </a:txBody>
                  <a:tcPr/>
                </a:tc>
                <a:tc>
                  <a:txBody>
                    <a:bodyPr/>
                    <a:lstStyle/>
                    <a:p>
                      <a:r>
                        <a:rPr lang="en-US"/>
                        <a:t>app=</a:t>
                      </a:r>
                      <a:r>
                        <a:rPr lang="en-US" err="1"/>
                        <a:t>otherApp</a:t>
                      </a:r>
                      <a:endParaRPr lang="en-US"/>
                    </a:p>
                  </a:txBody>
                  <a:tcPr/>
                </a:tc>
                <a:extLst>
                  <a:ext uri="{0D108BD9-81ED-4DB2-BD59-A6C34878D82A}">
                    <a16:rowId xmlns:a16="http://schemas.microsoft.com/office/drawing/2014/main" val="3294689309"/>
                  </a:ext>
                </a:extLst>
              </a:tr>
              <a:tr h="451834">
                <a:tc>
                  <a:txBody>
                    <a:bodyPr/>
                    <a:lstStyle/>
                    <a:p>
                      <a:pPr marL="0" marR="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353535"/>
                          </a:solidFill>
                          <a:effectLst/>
                          <a:uLnTx/>
                          <a:uFillTx/>
                          <a:latin typeface="+mn-lt"/>
                          <a:ea typeface="+mn-ea"/>
                          <a:cs typeface="+mn-cs"/>
                        </a:rPr>
                        <a:t>Container-image</a:t>
                      </a:r>
                      <a:endParaRPr lang="en-US"/>
                    </a:p>
                  </a:txBody>
                  <a:tcPr/>
                </a:tc>
                <a:tc>
                  <a:txBody>
                    <a:bodyPr/>
                    <a:lstStyle/>
                    <a:p>
                      <a:r>
                        <a:rPr lang="en-US" sz="1400"/>
                        <a:t>other.azurecr.io/otherApp</a:t>
                      </a:r>
                      <a:endParaRPr lang="en-US" sz="1600"/>
                    </a:p>
                  </a:txBody>
                  <a:tcPr/>
                </a:tc>
                <a:extLst>
                  <a:ext uri="{0D108BD9-81ED-4DB2-BD59-A6C34878D82A}">
                    <a16:rowId xmlns:a16="http://schemas.microsoft.com/office/drawing/2014/main" val="1026562626"/>
                  </a:ext>
                </a:extLst>
              </a:tr>
              <a:tr h="701742">
                <a:tc>
                  <a:txBody>
                    <a:bodyPr/>
                    <a:lstStyle/>
                    <a:p>
                      <a:pPr marL="0" marR="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353535"/>
                          </a:solidFill>
                          <a:effectLst/>
                          <a:uLnTx/>
                          <a:uFillTx/>
                          <a:latin typeface="+mn-lt"/>
                          <a:ea typeface="+mn-ea"/>
                          <a:cs typeface="+mn-cs"/>
                        </a:rPr>
                        <a:t>Port</a:t>
                      </a:r>
                      <a:endParaRPr lang="en-US" sz="1600"/>
                    </a:p>
                  </a:txBody>
                  <a:tcPr/>
                </a:tc>
                <a:tc>
                  <a:txBody>
                    <a:bodyPr/>
                    <a:lstStyle/>
                    <a:p>
                      <a:r>
                        <a:rPr lang="en-US" sz="1800"/>
                        <a:t>4045</a:t>
                      </a:r>
                    </a:p>
                  </a:txBody>
                  <a:tcPr/>
                </a:tc>
                <a:extLst>
                  <a:ext uri="{0D108BD9-81ED-4DB2-BD59-A6C34878D82A}">
                    <a16:rowId xmlns:a16="http://schemas.microsoft.com/office/drawing/2014/main" val="84918315"/>
                  </a:ext>
                </a:extLst>
              </a:tr>
              <a:tr h="451834">
                <a:tc>
                  <a:txBody>
                    <a:bodyPr/>
                    <a:lstStyle/>
                    <a:p>
                      <a:r>
                        <a:rPr lang="en-US"/>
                        <a:t>(</a:t>
                      </a:r>
                      <a:r>
                        <a:rPr lang="en-US" err="1"/>
                        <a:t>VolumeMount</a:t>
                      </a:r>
                      <a:r>
                        <a:rPr lang="en-US"/>
                        <a:t>)</a:t>
                      </a:r>
                    </a:p>
                  </a:txBody>
                  <a:tcPr/>
                </a:tc>
                <a:tc>
                  <a:txBody>
                    <a:bodyPr/>
                    <a:lstStyle/>
                    <a:p>
                      <a:r>
                        <a:rPr lang="en-US"/>
                        <a:t>/</a:t>
                      </a:r>
                      <a:r>
                        <a:rPr lang="en-US" err="1"/>
                        <a:t>mnt</a:t>
                      </a:r>
                      <a:r>
                        <a:rPr lang="en-US"/>
                        <a:t>/share</a:t>
                      </a:r>
                    </a:p>
                  </a:txBody>
                  <a:tcPr/>
                </a:tc>
                <a:extLst>
                  <a:ext uri="{0D108BD9-81ED-4DB2-BD59-A6C34878D82A}">
                    <a16:rowId xmlns:a16="http://schemas.microsoft.com/office/drawing/2014/main" val="1086959283"/>
                  </a:ext>
                </a:extLst>
              </a:tr>
              <a:tr h="451834">
                <a:tc>
                  <a:txBody>
                    <a:bodyPr/>
                    <a:lstStyle/>
                    <a:p>
                      <a:r>
                        <a:rPr lang="en-US"/>
                        <a:t>(Resources)</a:t>
                      </a:r>
                    </a:p>
                  </a:txBody>
                  <a:tcPr/>
                </a:tc>
                <a:tc>
                  <a:txBody>
                    <a:bodyPr/>
                    <a:lstStyle/>
                    <a:p>
                      <a:r>
                        <a:rPr lang="en-US"/>
                        <a:t>&lt;</a:t>
                      </a:r>
                      <a:r>
                        <a:rPr lang="en-US" err="1"/>
                        <a:t>cpu</a:t>
                      </a:r>
                      <a:r>
                        <a:rPr lang="en-US"/>
                        <a:t>/memory&gt;</a:t>
                      </a:r>
                    </a:p>
                  </a:txBody>
                  <a:tcPr/>
                </a:tc>
                <a:extLst>
                  <a:ext uri="{0D108BD9-81ED-4DB2-BD59-A6C34878D82A}">
                    <a16:rowId xmlns:a16="http://schemas.microsoft.com/office/drawing/2014/main" val="2481315864"/>
                  </a:ext>
                </a:extLst>
              </a:tr>
            </a:tbl>
          </a:graphicData>
        </a:graphic>
      </p:graphicFrame>
      <p:sp>
        <p:nvSpPr>
          <p:cNvPr id="33" name="TextBox 32">
            <a:extLst>
              <a:ext uri="{FF2B5EF4-FFF2-40B4-BE49-F238E27FC236}">
                <a16:creationId xmlns:a16="http://schemas.microsoft.com/office/drawing/2014/main" id="{4B328B6D-A50B-4EBD-BC5D-32B9E91F89D9}"/>
              </a:ext>
            </a:extLst>
          </p:cNvPr>
          <p:cNvSpPr txBox="1"/>
          <p:nvPr/>
        </p:nvSpPr>
        <p:spPr>
          <a:xfrm>
            <a:off x="521115" y="862603"/>
            <a:ext cx="10422341" cy="443198"/>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3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Metadata that describes how the containers are configured.</a:t>
            </a:r>
          </a:p>
        </p:txBody>
      </p:sp>
      <p:sp>
        <p:nvSpPr>
          <p:cNvPr id="4" name="TextBox 3">
            <a:extLst>
              <a:ext uri="{FF2B5EF4-FFF2-40B4-BE49-F238E27FC236}">
                <a16:creationId xmlns:a16="http://schemas.microsoft.com/office/drawing/2014/main" id="{D4923F27-F0CD-457D-9FC7-42223EB3613C}"/>
              </a:ext>
            </a:extLst>
          </p:cNvPr>
          <p:cNvSpPr txBox="1"/>
          <p:nvPr/>
        </p:nvSpPr>
        <p:spPr>
          <a:xfrm>
            <a:off x="323113" y="723754"/>
            <a:ext cx="6205268" cy="738664"/>
          </a:xfrm>
          <a:prstGeom prst="rect">
            <a:avLst/>
          </a:prstGeom>
          <a:noFill/>
        </p:spPr>
        <p:txBody>
          <a:bodyPr wrap="square" lIns="182880" tIns="146304" rIns="182880" bIns="146304"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3200" b="0" i="0" u="none" strike="noStrike" kern="1200" cap="none" spc="0" normalizeH="0" baseline="0" noProof="0">
                <a:ln>
                  <a:noFill/>
                </a:ln>
                <a:solidFill>
                  <a:srgbClr val="0078D7"/>
                </a:solidFill>
                <a:effectLst/>
                <a:uLnTx/>
                <a:uFillTx/>
                <a:latin typeface="Segoe UI Light"/>
                <a:ea typeface="+mn-ea"/>
                <a:cs typeface="+mn-cs"/>
              </a:rPr>
              <a:t>Metadata.  They’re just metadata!</a:t>
            </a:r>
          </a:p>
        </p:txBody>
      </p:sp>
    </p:spTree>
    <p:extLst>
      <p:ext uri="{BB962C8B-B14F-4D97-AF65-F5344CB8AC3E}">
        <p14:creationId xmlns:p14="http://schemas.microsoft.com/office/powerpoint/2010/main" val="39345666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4"/>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29"/>
                                        </p:tgtEl>
                                        <p:attrNameLst>
                                          <p:attrName>style.visibility</p:attrName>
                                        </p:attrNameLst>
                                      </p:cBhvr>
                                      <p:to>
                                        <p:strVal val="visible"/>
                                      </p:to>
                                    </p:set>
                                    <p:anim calcmode="lin" valueType="num">
                                      <p:cBhvr additive="base">
                                        <p:cTn id="17" dur="500" fill="hold"/>
                                        <p:tgtEl>
                                          <p:spTgt spid="29"/>
                                        </p:tgtEl>
                                        <p:attrNameLst>
                                          <p:attrName>ppt_x</p:attrName>
                                        </p:attrNameLst>
                                      </p:cBhvr>
                                      <p:tavLst>
                                        <p:tav tm="0">
                                          <p:val>
                                            <p:strVal val="#ppt_x"/>
                                          </p:val>
                                        </p:tav>
                                        <p:tav tm="100000">
                                          <p:val>
                                            <p:strVal val="#ppt_x"/>
                                          </p:val>
                                        </p:tav>
                                      </p:tavLst>
                                    </p:anim>
                                    <p:anim calcmode="lin" valueType="num">
                                      <p:cBhvr additive="base">
                                        <p:cTn id="18" dur="500" fill="hold"/>
                                        <p:tgtEl>
                                          <p:spTgt spid="29"/>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anim calcmode="lin" valueType="num">
                                      <p:cBhvr additive="base">
                                        <p:cTn id="21" dur="500" fill="hold"/>
                                        <p:tgtEl>
                                          <p:spTgt spid="11"/>
                                        </p:tgtEl>
                                        <p:attrNameLst>
                                          <p:attrName>ppt_x</p:attrName>
                                        </p:attrNameLst>
                                      </p:cBhvr>
                                      <p:tavLst>
                                        <p:tav tm="0">
                                          <p:val>
                                            <p:strVal val="#ppt_x"/>
                                          </p:val>
                                        </p:tav>
                                        <p:tav tm="100000">
                                          <p:val>
                                            <p:strVal val="#ppt_x"/>
                                          </p:val>
                                        </p:tav>
                                      </p:tavLst>
                                    </p:anim>
                                    <p:anim calcmode="lin" valueType="num">
                                      <p:cBhvr additive="base">
                                        <p:cTn id="2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2"/>
                                        </p:tgtEl>
                                        <p:attrNameLst>
                                          <p:attrName>style.visibility</p:attrName>
                                        </p:attrNameLst>
                                      </p:cBhvr>
                                      <p:to>
                                        <p:strVal val="visible"/>
                                      </p:to>
                                    </p:set>
                                    <p:anim calcmode="lin" valueType="num">
                                      <p:cBhvr additive="base">
                                        <p:cTn id="27" dur="500" fill="hold"/>
                                        <p:tgtEl>
                                          <p:spTgt spid="2"/>
                                        </p:tgtEl>
                                        <p:attrNameLst>
                                          <p:attrName>ppt_x</p:attrName>
                                        </p:attrNameLst>
                                      </p:cBhvr>
                                      <p:tavLst>
                                        <p:tav tm="0">
                                          <p:val>
                                            <p:strVal val="#ppt_x"/>
                                          </p:val>
                                        </p:tav>
                                        <p:tav tm="100000">
                                          <p:val>
                                            <p:strVal val="#ppt_x"/>
                                          </p:val>
                                        </p:tav>
                                      </p:tavLst>
                                    </p:anim>
                                    <p:anim calcmode="lin" valueType="num">
                                      <p:cBhvr additive="base">
                                        <p:cTn id="28" dur="500" fill="hold"/>
                                        <p:tgtEl>
                                          <p:spTgt spid="2"/>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additive="base">
                                        <p:cTn id="31" dur="500" fill="hold"/>
                                        <p:tgtEl>
                                          <p:spTgt spid="12"/>
                                        </p:tgtEl>
                                        <p:attrNameLst>
                                          <p:attrName>ppt_x</p:attrName>
                                        </p:attrNameLst>
                                      </p:cBhvr>
                                      <p:tavLst>
                                        <p:tav tm="0">
                                          <p:val>
                                            <p:strVal val="#ppt_x"/>
                                          </p:val>
                                        </p:tav>
                                        <p:tav tm="100000">
                                          <p:val>
                                            <p:strVal val="#ppt_x"/>
                                          </p:val>
                                        </p:tav>
                                      </p:tavLst>
                                    </p:anim>
                                    <p:anim calcmode="lin" valueType="num">
                                      <p:cBhvr additive="base">
                                        <p:cTn id="3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1"/>
                                        </p:tgtEl>
                                        <p:attrNameLst>
                                          <p:attrName>style.visibility</p:attrName>
                                        </p:attrNameLst>
                                      </p:cBhvr>
                                      <p:to>
                                        <p:strVal val="visible"/>
                                      </p:to>
                                    </p:set>
                                    <p:anim calcmode="lin" valueType="num">
                                      <p:cBhvr additive="base">
                                        <p:cTn id="37" dur="500" fill="hold"/>
                                        <p:tgtEl>
                                          <p:spTgt spid="31"/>
                                        </p:tgtEl>
                                        <p:attrNameLst>
                                          <p:attrName>ppt_x</p:attrName>
                                        </p:attrNameLst>
                                      </p:cBhvr>
                                      <p:tavLst>
                                        <p:tav tm="0">
                                          <p:val>
                                            <p:strVal val="#ppt_x"/>
                                          </p:val>
                                        </p:tav>
                                        <p:tav tm="100000">
                                          <p:val>
                                            <p:strVal val="#ppt_x"/>
                                          </p:val>
                                        </p:tav>
                                      </p:tavLst>
                                    </p:anim>
                                    <p:anim calcmode="lin" valueType="num">
                                      <p:cBhvr additive="base">
                                        <p:cTn id="38" dur="500" fill="hold"/>
                                        <p:tgtEl>
                                          <p:spTgt spid="31"/>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32"/>
                                        </p:tgtEl>
                                        <p:attrNameLst>
                                          <p:attrName>style.visibility</p:attrName>
                                        </p:attrNameLst>
                                      </p:cBhvr>
                                      <p:to>
                                        <p:strVal val="visible"/>
                                      </p:to>
                                    </p:set>
                                    <p:anim calcmode="lin" valueType="num">
                                      <p:cBhvr additive="base">
                                        <p:cTn id="41" dur="500" fill="hold"/>
                                        <p:tgtEl>
                                          <p:spTgt spid="32"/>
                                        </p:tgtEl>
                                        <p:attrNameLst>
                                          <p:attrName>ppt_x</p:attrName>
                                        </p:attrNameLst>
                                      </p:cBhvr>
                                      <p:tavLst>
                                        <p:tav tm="0">
                                          <p:val>
                                            <p:strVal val="#ppt_x"/>
                                          </p:val>
                                        </p:tav>
                                        <p:tav tm="100000">
                                          <p:val>
                                            <p:strVal val="#ppt_x"/>
                                          </p:val>
                                        </p:tav>
                                      </p:tavLst>
                                    </p:anim>
                                    <p:anim calcmode="lin" valueType="num">
                                      <p:cBhvr additive="base">
                                        <p:cTn id="42"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9" grpId="0" animBg="1"/>
      <p:bldP spid="31" grpId="0" animBg="1"/>
      <p:bldP spid="33" grpId="0"/>
      <p:bldP spid="4" grpId="0"/>
      <p:bldP spid="4" grpId="1"/>
    </p:bldLst>
  </p:timing>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6" name="TextBox 25">
            <a:extLst>
              <a:ext uri="{FF2B5EF4-FFF2-40B4-BE49-F238E27FC236}">
                <a16:creationId xmlns:a16="http://schemas.microsoft.com/office/drawing/2014/main" id="{F208AEAF-187C-4AE6-A94C-6E0A093A9FAE}"/>
              </a:ext>
            </a:extLst>
          </p:cNvPr>
          <p:cNvSpPr txBox="1"/>
          <p:nvPr/>
        </p:nvSpPr>
        <p:spPr>
          <a:xfrm>
            <a:off x="494825" y="263207"/>
            <a:ext cx="10422341" cy="609398"/>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400" b="0" i="0" u="none" strike="noStrike" kern="1200" cap="none" spc="0" normalizeH="0" baseline="0" noProof="0">
                <a:ln>
                  <a:noFill/>
                </a:ln>
                <a:solidFill>
                  <a:srgbClr val="353535"/>
                </a:solidFill>
                <a:effectLst/>
                <a:uLnTx/>
                <a:uFillTx/>
                <a:latin typeface="Segoe UI Light" panose="020B0502040204020203" pitchFamily="34" charset="0"/>
                <a:ea typeface="+mn-ea"/>
                <a:cs typeface="Segoe UI Light" panose="020B0502040204020203" pitchFamily="34" charset="0"/>
              </a:rPr>
              <a:t>Deployments</a:t>
            </a:r>
          </a:p>
        </p:txBody>
      </p:sp>
      <p:sp>
        <p:nvSpPr>
          <p:cNvPr id="33" name="TextBox 32">
            <a:extLst>
              <a:ext uri="{FF2B5EF4-FFF2-40B4-BE49-F238E27FC236}">
                <a16:creationId xmlns:a16="http://schemas.microsoft.com/office/drawing/2014/main" id="{4B328B6D-A50B-4EBD-BC5D-32B9E91F89D9}"/>
              </a:ext>
            </a:extLst>
          </p:cNvPr>
          <p:cNvSpPr txBox="1"/>
          <p:nvPr/>
        </p:nvSpPr>
        <p:spPr>
          <a:xfrm>
            <a:off x="521115" y="862603"/>
            <a:ext cx="10422341" cy="443198"/>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3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Metadata that describes how to deploy a pod</a:t>
            </a:r>
          </a:p>
        </p:txBody>
      </p:sp>
      <p:sp>
        <p:nvSpPr>
          <p:cNvPr id="4" name="TextBox 3">
            <a:extLst>
              <a:ext uri="{FF2B5EF4-FFF2-40B4-BE49-F238E27FC236}">
                <a16:creationId xmlns:a16="http://schemas.microsoft.com/office/drawing/2014/main" id="{D4923F27-F0CD-457D-9FC7-42223EB3613C}"/>
              </a:ext>
            </a:extLst>
          </p:cNvPr>
          <p:cNvSpPr txBox="1"/>
          <p:nvPr/>
        </p:nvSpPr>
        <p:spPr>
          <a:xfrm>
            <a:off x="323113" y="723754"/>
            <a:ext cx="6205268" cy="738664"/>
          </a:xfrm>
          <a:prstGeom prst="rect">
            <a:avLst/>
          </a:prstGeom>
          <a:noFill/>
        </p:spPr>
        <p:txBody>
          <a:bodyPr wrap="square" lIns="182880" tIns="146304" rIns="182880" bIns="146304"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3200" b="0" i="0" u="none" strike="noStrike" kern="1200" cap="none" spc="0" normalizeH="0" baseline="0" noProof="0">
                <a:ln>
                  <a:noFill/>
                </a:ln>
                <a:solidFill>
                  <a:srgbClr val="0078D7"/>
                </a:solidFill>
                <a:effectLst/>
                <a:uLnTx/>
                <a:uFillTx/>
                <a:latin typeface="Segoe UI Light"/>
                <a:ea typeface="+mn-ea"/>
                <a:cs typeface="+mn-cs"/>
              </a:rPr>
              <a:t>More Metadata</a:t>
            </a:r>
          </a:p>
        </p:txBody>
      </p:sp>
      <p:sp>
        <p:nvSpPr>
          <p:cNvPr id="5" name="Rectangle 4">
            <a:extLst>
              <a:ext uri="{FF2B5EF4-FFF2-40B4-BE49-F238E27FC236}">
                <a16:creationId xmlns:a16="http://schemas.microsoft.com/office/drawing/2014/main" id="{5324CC18-6D02-4A55-B2AB-1413B95DABCA}"/>
              </a:ext>
            </a:extLst>
          </p:cNvPr>
          <p:cNvSpPr/>
          <p:nvPr/>
        </p:nvSpPr>
        <p:spPr bwMode="auto">
          <a:xfrm>
            <a:off x="3291840" y="1507717"/>
            <a:ext cx="6022427" cy="50834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Deployment</a:t>
            </a:r>
          </a:p>
        </p:txBody>
      </p:sp>
      <p:graphicFrame>
        <p:nvGraphicFramePr>
          <p:cNvPr id="6" name="Table 5">
            <a:extLst>
              <a:ext uri="{FF2B5EF4-FFF2-40B4-BE49-F238E27FC236}">
                <a16:creationId xmlns:a16="http://schemas.microsoft.com/office/drawing/2014/main" id="{376C7790-06D9-48A4-B755-FB6FC90BF2BA}"/>
              </a:ext>
            </a:extLst>
          </p:cNvPr>
          <p:cNvGraphicFramePr>
            <a:graphicFrameLocks noGrp="1"/>
          </p:cNvGraphicFramePr>
          <p:nvPr/>
        </p:nvGraphicFramePr>
        <p:xfrm>
          <a:off x="3499944" y="2257013"/>
          <a:ext cx="5569082" cy="741680"/>
        </p:xfrm>
        <a:graphic>
          <a:graphicData uri="http://schemas.openxmlformats.org/drawingml/2006/table">
            <a:tbl>
              <a:tblPr firstRow="1" bandRow="1">
                <a:tableStyleId>{5C22544A-7EE6-4342-B048-85BDC9FD1C3A}</a:tableStyleId>
              </a:tblPr>
              <a:tblGrid>
                <a:gridCol w="2784541">
                  <a:extLst>
                    <a:ext uri="{9D8B030D-6E8A-4147-A177-3AD203B41FA5}">
                      <a16:colId xmlns:a16="http://schemas.microsoft.com/office/drawing/2014/main" val="685889835"/>
                    </a:ext>
                  </a:extLst>
                </a:gridCol>
                <a:gridCol w="2784541">
                  <a:extLst>
                    <a:ext uri="{9D8B030D-6E8A-4147-A177-3AD203B41FA5}">
                      <a16:colId xmlns:a16="http://schemas.microsoft.com/office/drawing/2014/main" val="3207183380"/>
                    </a:ext>
                  </a:extLst>
                </a:gridCol>
              </a:tblGrid>
              <a:tr h="370840">
                <a:tc gridSpan="2">
                  <a:txBody>
                    <a:bodyPr/>
                    <a:lstStyle/>
                    <a:p>
                      <a:pPr algn="ctr"/>
                      <a:r>
                        <a:rPr lang="en-US">
                          <a:solidFill>
                            <a:srgbClr val="FFC000"/>
                          </a:solidFill>
                        </a:rPr>
                        <a:t>ratings-web</a:t>
                      </a:r>
                    </a:p>
                  </a:txBody>
                  <a:tcPr/>
                </a:tc>
                <a:tc hMerge="1">
                  <a:txBody>
                    <a:bodyPr/>
                    <a:lstStyle/>
                    <a:p>
                      <a:endParaRPr lang="en-US"/>
                    </a:p>
                  </a:txBody>
                  <a:tcPr/>
                </a:tc>
                <a:extLst>
                  <a:ext uri="{0D108BD9-81ED-4DB2-BD59-A6C34878D82A}">
                    <a16:rowId xmlns:a16="http://schemas.microsoft.com/office/drawing/2014/main" val="1728539933"/>
                  </a:ext>
                </a:extLst>
              </a:tr>
              <a:tr h="370840">
                <a:tc>
                  <a:txBody>
                    <a:bodyPr/>
                    <a:lstStyle/>
                    <a:p>
                      <a:r>
                        <a:rPr lang="en-US"/>
                        <a:t>replicas</a:t>
                      </a:r>
                    </a:p>
                  </a:txBody>
                  <a:tcPr/>
                </a:tc>
                <a:tc>
                  <a:txBody>
                    <a:bodyPr/>
                    <a:lstStyle/>
                    <a:p>
                      <a:r>
                        <a:rPr lang="en-US"/>
                        <a:t>2</a:t>
                      </a:r>
                    </a:p>
                  </a:txBody>
                  <a:tcPr/>
                </a:tc>
                <a:extLst>
                  <a:ext uri="{0D108BD9-81ED-4DB2-BD59-A6C34878D82A}">
                    <a16:rowId xmlns:a16="http://schemas.microsoft.com/office/drawing/2014/main" val="4165990205"/>
                  </a:ext>
                </a:extLst>
              </a:tr>
            </a:tbl>
          </a:graphicData>
        </a:graphic>
      </p:graphicFrame>
      <p:sp>
        <p:nvSpPr>
          <p:cNvPr id="13" name="Rectangle 12">
            <a:extLst>
              <a:ext uri="{FF2B5EF4-FFF2-40B4-BE49-F238E27FC236}">
                <a16:creationId xmlns:a16="http://schemas.microsoft.com/office/drawing/2014/main" id="{D3C729B7-2024-4C7A-AA28-684738586017}"/>
              </a:ext>
            </a:extLst>
          </p:cNvPr>
          <p:cNvSpPr/>
          <p:nvPr/>
        </p:nvSpPr>
        <p:spPr bwMode="auto">
          <a:xfrm>
            <a:off x="5053291" y="3446484"/>
            <a:ext cx="2499524" cy="2917806"/>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graphicFrame>
        <p:nvGraphicFramePr>
          <p:cNvPr id="14" name="Table 13">
            <a:extLst>
              <a:ext uri="{FF2B5EF4-FFF2-40B4-BE49-F238E27FC236}">
                <a16:creationId xmlns:a16="http://schemas.microsoft.com/office/drawing/2014/main" id="{44E4D70E-3A07-4524-A7A3-2B19EA1B0F54}"/>
              </a:ext>
            </a:extLst>
          </p:cNvPr>
          <p:cNvGraphicFramePr>
            <a:graphicFrameLocks noGrp="1"/>
          </p:cNvGraphicFramePr>
          <p:nvPr/>
        </p:nvGraphicFramePr>
        <p:xfrm>
          <a:off x="5332771" y="4052330"/>
          <a:ext cx="1940306" cy="2011406"/>
        </p:xfrm>
        <a:graphic>
          <a:graphicData uri="http://schemas.openxmlformats.org/drawingml/2006/table">
            <a:tbl>
              <a:tblPr firstRow="1" bandRow="1">
                <a:tableStyleId>{5C22544A-7EE6-4342-B048-85BDC9FD1C3A}</a:tableStyleId>
              </a:tblPr>
              <a:tblGrid>
                <a:gridCol w="970153">
                  <a:extLst>
                    <a:ext uri="{9D8B030D-6E8A-4147-A177-3AD203B41FA5}">
                      <a16:colId xmlns:a16="http://schemas.microsoft.com/office/drawing/2014/main" val="2250874072"/>
                    </a:ext>
                  </a:extLst>
                </a:gridCol>
                <a:gridCol w="970153">
                  <a:extLst>
                    <a:ext uri="{9D8B030D-6E8A-4147-A177-3AD203B41FA5}">
                      <a16:colId xmlns:a16="http://schemas.microsoft.com/office/drawing/2014/main" val="2255722694"/>
                    </a:ext>
                  </a:extLst>
                </a:gridCol>
              </a:tblGrid>
              <a:tr h="188557">
                <a:tc gridSpan="2">
                  <a:txBody>
                    <a:bodyPr/>
                    <a:lstStyle/>
                    <a:p>
                      <a:pPr algn="ctr"/>
                      <a:r>
                        <a:rPr lang="en-US" sz="1200"/>
                        <a:t>ratings-web</a:t>
                      </a:r>
                    </a:p>
                  </a:txBody>
                  <a:tcPr/>
                </a:tc>
                <a:tc hMerge="1">
                  <a:txBody>
                    <a:bodyPr/>
                    <a:lstStyle/>
                    <a:p>
                      <a:endParaRPr lang="en-US"/>
                    </a:p>
                  </a:txBody>
                  <a:tcPr/>
                </a:tc>
                <a:extLst>
                  <a:ext uri="{0D108BD9-81ED-4DB2-BD59-A6C34878D82A}">
                    <a16:rowId xmlns:a16="http://schemas.microsoft.com/office/drawing/2014/main" val="2916704489"/>
                  </a:ext>
                </a:extLst>
              </a:tr>
              <a:tr h="188557">
                <a:tc>
                  <a:txBody>
                    <a:bodyPr/>
                    <a:lstStyle/>
                    <a:p>
                      <a:r>
                        <a:rPr lang="en-US" sz="1200"/>
                        <a:t>Label(s)</a:t>
                      </a:r>
                    </a:p>
                  </a:txBody>
                  <a:tcPr/>
                </a:tc>
                <a:tc>
                  <a:txBody>
                    <a:bodyPr/>
                    <a:lstStyle/>
                    <a:p>
                      <a:r>
                        <a:rPr lang="en-US" sz="800"/>
                        <a:t>app=ratings-web</a:t>
                      </a:r>
                      <a:endParaRPr lang="en-US" sz="1200"/>
                    </a:p>
                  </a:txBody>
                  <a:tcPr/>
                </a:tc>
                <a:extLst>
                  <a:ext uri="{0D108BD9-81ED-4DB2-BD59-A6C34878D82A}">
                    <a16:rowId xmlns:a16="http://schemas.microsoft.com/office/drawing/2014/main" val="3294689309"/>
                  </a:ext>
                </a:extLst>
              </a:tr>
              <a:tr h="188557">
                <a:tc>
                  <a:txBody>
                    <a:bodyPr/>
                    <a:lstStyle/>
                    <a:p>
                      <a:r>
                        <a:rPr lang="en-US" sz="1200"/>
                        <a:t>Container-image</a:t>
                      </a:r>
                    </a:p>
                  </a:txBody>
                  <a:tcPr/>
                </a:tc>
                <a:tc>
                  <a:txBody>
                    <a:bodyPr/>
                    <a:lstStyle/>
                    <a:p>
                      <a:r>
                        <a:rPr lang="en-US" sz="1050"/>
                        <a:t>my.azurecr.io/ratings-web</a:t>
                      </a:r>
                      <a:endParaRPr lang="en-US" sz="1200"/>
                    </a:p>
                  </a:txBody>
                  <a:tcPr/>
                </a:tc>
                <a:extLst>
                  <a:ext uri="{0D108BD9-81ED-4DB2-BD59-A6C34878D82A}">
                    <a16:rowId xmlns:a16="http://schemas.microsoft.com/office/drawing/2014/main" val="1026562626"/>
                  </a:ext>
                </a:extLst>
              </a:tr>
              <a:tr h="347012">
                <a:tc>
                  <a:txBody>
                    <a:bodyPr/>
                    <a:lstStyle/>
                    <a:p>
                      <a:r>
                        <a:rPr lang="en-US" sz="1100"/>
                        <a:t>Port</a:t>
                      </a:r>
                    </a:p>
                  </a:txBody>
                  <a:tcPr/>
                </a:tc>
                <a:tc>
                  <a:txBody>
                    <a:bodyPr/>
                    <a:lstStyle/>
                    <a:p>
                      <a:r>
                        <a:rPr lang="en-US" sz="1200"/>
                        <a:t>3000</a:t>
                      </a:r>
                    </a:p>
                  </a:txBody>
                  <a:tcPr/>
                </a:tc>
                <a:extLst>
                  <a:ext uri="{0D108BD9-81ED-4DB2-BD59-A6C34878D82A}">
                    <a16:rowId xmlns:a16="http://schemas.microsoft.com/office/drawing/2014/main" val="84918315"/>
                  </a:ext>
                </a:extLst>
              </a:tr>
              <a:tr h="329277">
                <a:tc>
                  <a:txBody>
                    <a:bodyPr/>
                    <a:lstStyle/>
                    <a:p>
                      <a:r>
                        <a:rPr lang="en-US" sz="1200"/>
                        <a:t>(Volume)</a:t>
                      </a:r>
                    </a:p>
                  </a:txBody>
                  <a:tcPr/>
                </a:tc>
                <a:tc>
                  <a:txBody>
                    <a:bodyPr/>
                    <a:lstStyle/>
                    <a:p>
                      <a:r>
                        <a:rPr lang="en-US" sz="1200"/>
                        <a:t>…</a:t>
                      </a:r>
                    </a:p>
                  </a:txBody>
                  <a:tcPr/>
                </a:tc>
                <a:extLst>
                  <a:ext uri="{0D108BD9-81ED-4DB2-BD59-A6C34878D82A}">
                    <a16:rowId xmlns:a16="http://schemas.microsoft.com/office/drawing/2014/main" val="1086959283"/>
                  </a:ext>
                </a:extLst>
              </a:tr>
              <a:tr h="329277">
                <a:tc>
                  <a:txBody>
                    <a:bodyPr/>
                    <a:lstStyle/>
                    <a:p>
                      <a:r>
                        <a:rPr lang="en-US" sz="1200"/>
                        <a:t>(Resources)</a:t>
                      </a:r>
                    </a:p>
                  </a:txBody>
                  <a:tcPr/>
                </a:tc>
                <a:tc>
                  <a:txBody>
                    <a:bodyPr/>
                    <a:lstStyle/>
                    <a:p>
                      <a:r>
                        <a:rPr lang="en-US" sz="1200"/>
                        <a:t>…</a:t>
                      </a:r>
                    </a:p>
                  </a:txBody>
                  <a:tcPr/>
                </a:tc>
                <a:extLst>
                  <a:ext uri="{0D108BD9-81ED-4DB2-BD59-A6C34878D82A}">
                    <a16:rowId xmlns:a16="http://schemas.microsoft.com/office/drawing/2014/main" val="2481315864"/>
                  </a:ext>
                </a:extLst>
              </a:tr>
            </a:tbl>
          </a:graphicData>
        </a:graphic>
      </p:graphicFrame>
    </p:spTree>
    <p:extLst>
      <p:ext uri="{BB962C8B-B14F-4D97-AF65-F5344CB8AC3E}">
        <p14:creationId xmlns:p14="http://schemas.microsoft.com/office/powerpoint/2010/main" val="27489778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4"/>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fill="hold"/>
                                        <p:tgtEl>
                                          <p:spTgt spid="5"/>
                                        </p:tgtEl>
                                        <p:attrNameLst>
                                          <p:attrName>ppt_x</p:attrName>
                                        </p:attrNameLst>
                                      </p:cBhvr>
                                      <p:tavLst>
                                        <p:tav tm="0">
                                          <p:val>
                                            <p:strVal val="#ppt_x"/>
                                          </p:val>
                                        </p:tav>
                                        <p:tav tm="100000">
                                          <p:val>
                                            <p:strVal val="#ppt_x"/>
                                          </p:val>
                                        </p:tav>
                                      </p:tavLst>
                                    </p:anim>
                                    <p:anim calcmode="lin" valueType="num">
                                      <p:cBhvr additive="base">
                                        <p:cTn id="18" dur="500" fill="hold"/>
                                        <p:tgtEl>
                                          <p:spTgt spid="5"/>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6"/>
                                        </p:tgtEl>
                                        <p:attrNameLst>
                                          <p:attrName>style.visibility</p:attrName>
                                        </p:attrNameLst>
                                      </p:cBhvr>
                                      <p:to>
                                        <p:strVal val="visible"/>
                                      </p:to>
                                    </p:set>
                                    <p:anim calcmode="lin" valueType="num">
                                      <p:cBhvr additive="base">
                                        <p:cTn id="21" dur="500" fill="hold"/>
                                        <p:tgtEl>
                                          <p:spTgt spid="6"/>
                                        </p:tgtEl>
                                        <p:attrNameLst>
                                          <p:attrName>ppt_x</p:attrName>
                                        </p:attrNameLst>
                                      </p:cBhvr>
                                      <p:tavLst>
                                        <p:tav tm="0">
                                          <p:val>
                                            <p:strVal val="#ppt_x"/>
                                          </p:val>
                                        </p:tav>
                                        <p:tav tm="100000">
                                          <p:val>
                                            <p:strVal val="#ppt_x"/>
                                          </p:val>
                                        </p:tav>
                                      </p:tavLst>
                                    </p:anim>
                                    <p:anim calcmode="lin" valueType="num">
                                      <p:cBhvr additive="base">
                                        <p:cTn id="22" dur="500" fill="hold"/>
                                        <p:tgtEl>
                                          <p:spTgt spid="6"/>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anim calcmode="lin" valueType="num">
                                      <p:cBhvr additive="base">
                                        <p:cTn id="25" dur="500" fill="hold"/>
                                        <p:tgtEl>
                                          <p:spTgt spid="13"/>
                                        </p:tgtEl>
                                        <p:attrNameLst>
                                          <p:attrName>ppt_x</p:attrName>
                                        </p:attrNameLst>
                                      </p:cBhvr>
                                      <p:tavLst>
                                        <p:tav tm="0">
                                          <p:val>
                                            <p:strVal val="#ppt_x"/>
                                          </p:val>
                                        </p:tav>
                                        <p:tav tm="100000">
                                          <p:val>
                                            <p:strVal val="#ppt_x"/>
                                          </p:val>
                                        </p:tav>
                                      </p:tavLst>
                                    </p:anim>
                                    <p:anim calcmode="lin" valueType="num">
                                      <p:cBhvr additive="base">
                                        <p:cTn id="26" dur="500" fill="hold"/>
                                        <p:tgtEl>
                                          <p:spTgt spid="13"/>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14"/>
                                        </p:tgtEl>
                                        <p:attrNameLst>
                                          <p:attrName>style.visibility</p:attrName>
                                        </p:attrNameLst>
                                      </p:cBhvr>
                                      <p:to>
                                        <p:strVal val="visible"/>
                                      </p:to>
                                    </p:set>
                                    <p:anim calcmode="lin" valueType="num">
                                      <p:cBhvr additive="base">
                                        <p:cTn id="29" dur="500" fill="hold"/>
                                        <p:tgtEl>
                                          <p:spTgt spid="14"/>
                                        </p:tgtEl>
                                        <p:attrNameLst>
                                          <p:attrName>ppt_x</p:attrName>
                                        </p:attrNameLst>
                                      </p:cBhvr>
                                      <p:tavLst>
                                        <p:tav tm="0">
                                          <p:val>
                                            <p:strVal val="#ppt_x"/>
                                          </p:val>
                                        </p:tav>
                                        <p:tav tm="100000">
                                          <p:val>
                                            <p:strVal val="#ppt_x"/>
                                          </p:val>
                                        </p:tav>
                                      </p:tavLst>
                                    </p:anim>
                                    <p:anim calcmode="lin" valueType="num">
                                      <p:cBhvr additive="base">
                                        <p:cTn id="30"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4" grpId="0"/>
      <p:bldP spid="4" grpId="1"/>
      <p:bldP spid="5" grpId="0" animBg="1"/>
      <p:bldP spid="13"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1" name="TextBox 30"/>
          <p:cNvSpPr txBox="1"/>
          <p:nvPr/>
        </p:nvSpPr>
        <p:spPr>
          <a:xfrm>
            <a:off x="475154" y="298475"/>
            <a:ext cx="10422341" cy="609398"/>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4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Kubernetes Deployment In Action</a:t>
            </a:r>
          </a:p>
        </p:txBody>
      </p:sp>
      <p:sp>
        <p:nvSpPr>
          <p:cNvPr id="27" name="Rectangle 26">
            <a:extLst>
              <a:ext uri="{FF2B5EF4-FFF2-40B4-BE49-F238E27FC236}">
                <a16:creationId xmlns:a16="http://schemas.microsoft.com/office/drawing/2014/main" id="{81292616-68C3-4245-BB9A-9902484FABF2}"/>
              </a:ext>
            </a:extLst>
          </p:cNvPr>
          <p:cNvSpPr/>
          <p:nvPr/>
        </p:nvSpPr>
        <p:spPr bwMode="auto">
          <a:xfrm>
            <a:off x="2632540" y="1027356"/>
            <a:ext cx="9289605" cy="5670478"/>
          </a:xfrm>
          <a:prstGeom prst="rect">
            <a:avLst/>
          </a:prstGeom>
          <a:noFill/>
          <a:ln w="38100">
            <a:solidFill>
              <a:schemeClr val="accent5">
                <a:lumMod val="60000"/>
                <a:lumOff val="40000"/>
              </a:schemeClr>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a:ln>
                  <a:noFill/>
                </a:ln>
                <a:solidFill>
                  <a:srgbClr val="5C2D91"/>
                </a:solidFill>
                <a:effectLst/>
                <a:uLnTx/>
                <a:uFillTx/>
                <a:latin typeface="Segoe UI"/>
                <a:ea typeface="+mn-ea"/>
                <a:cs typeface="+mn-cs"/>
              </a:rPr>
              <a:t>Cluster</a:t>
            </a:r>
            <a:endParaRPr kumimoji="0" lang="en-US" sz="2000" b="0" i="0" u="none" strike="noStrike" kern="1200" cap="none" spc="0" normalizeH="0" baseline="0" noProof="0">
              <a:ln>
                <a:noFill/>
              </a:ln>
              <a:solidFill>
                <a:srgbClr val="5C2D91"/>
              </a:solidFill>
              <a:effectLst/>
              <a:uLnTx/>
              <a:uFillTx/>
              <a:latin typeface="Segoe UI"/>
              <a:ea typeface="+mn-ea"/>
              <a:cs typeface="+mn-cs"/>
            </a:endParaRPr>
          </a:p>
        </p:txBody>
      </p:sp>
      <p:sp>
        <p:nvSpPr>
          <p:cNvPr id="2" name="Rectangle 1">
            <a:extLst>
              <a:ext uri="{FF2B5EF4-FFF2-40B4-BE49-F238E27FC236}">
                <a16:creationId xmlns:a16="http://schemas.microsoft.com/office/drawing/2014/main" id="{3D4D45CE-586D-4E31-A843-24C6F625225F}"/>
              </a:ext>
            </a:extLst>
          </p:cNvPr>
          <p:cNvSpPr/>
          <p:nvPr/>
        </p:nvSpPr>
        <p:spPr bwMode="auto">
          <a:xfrm>
            <a:off x="4410807" y="1652484"/>
            <a:ext cx="3555402" cy="4556820"/>
          </a:xfrm>
          <a:prstGeom prst="rect">
            <a:avLst/>
          </a:prstGeom>
          <a:solidFill>
            <a:schemeClr val="accent4">
              <a:lumMod val="40000"/>
              <a:lumOff val="60000"/>
            </a:schemeClr>
          </a:solidFill>
          <a:ln w="3175">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Node</a:t>
            </a:r>
          </a:p>
        </p:txBody>
      </p:sp>
      <p:sp>
        <p:nvSpPr>
          <p:cNvPr id="3" name="TextBox 2">
            <a:extLst>
              <a:ext uri="{FF2B5EF4-FFF2-40B4-BE49-F238E27FC236}">
                <a16:creationId xmlns:a16="http://schemas.microsoft.com/office/drawing/2014/main" id="{FB6D8D94-A755-4A7A-BFB3-D51AFBD47276}"/>
              </a:ext>
            </a:extLst>
          </p:cNvPr>
          <p:cNvSpPr txBox="1"/>
          <p:nvPr/>
        </p:nvSpPr>
        <p:spPr>
          <a:xfrm>
            <a:off x="788800" y="5798668"/>
            <a:ext cx="1706376" cy="4893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*Azure Managed</a:t>
            </a:r>
            <a:endParaRPr kumimoji="0" lang="en-US" sz="1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endParaRPr>
          </a:p>
        </p:txBody>
      </p:sp>
      <p:sp>
        <p:nvSpPr>
          <p:cNvPr id="5" name="Rectangle: Rounded Corners 4">
            <a:extLst>
              <a:ext uri="{FF2B5EF4-FFF2-40B4-BE49-F238E27FC236}">
                <a16:creationId xmlns:a16="http://schemas.microsoft.com/office/drawing/2014/main" id="{87529400-BB2F-44C2-A4F9-5ED218C50690}"/>
              </a:ext>
            </a:extLst>
          </p:cNvPr>
          <p:cNvSpPr/>
          <p:nvPr/>
        </p:nvSpPr>
        <p:spPr bwMode="auto">
          <a:xfrm>
            <a:off x="4615199" y="2238891"/>
            <a:ext cx="1491281" cy="280534"/>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kubelet</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4" name="Rectangle: Rounded Corners 83">
            <a:extLst>
              <a:ext uri="{FF2B5EF4-FFF2-40B4-BE49-F238E27FC236}">
                <a16:creationId xmlns:a16="http://schemas.microsoft.com/office/drawing/2014/main" id="{F9DEA8BD-87AD-4E9D-8FC8-872C3F4F4059}"/>
              </a:ext>
            </a:extLst>
          </p:cNvPr>
          <p:cNvSpPr/>
          <p:nvPr/>
        </p:nvSpPr>
        <p:spPr bwMode="auto">
          <a:xfrm>
            <a:off x="6215286" y="2238890"/>
            <a:ext cx="1527700" cy="284851"/>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-proxy</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5" name="Rectangle: Rounded Corners 84">
            <a:extLst>
              <a:ext uri="{FF2B5EF4-FFF2-40B4-BE49-F238E27FC236}">
                <a16:creationId xmlns:a16="http://schemas.microsoft.com/office/drawing/2014/main" id="{4D2D6A65-FECB-4946-B657-79BB0E3F468B}"/>
              </a:ext>
            </a:extLst>
          </p:cNvPr>
          <p:cNvSpPr/>
          <p:nvPr/>
        </p:nvSpPr>
        <p:spPr bwMode="auto">
          <a:xfrm>
            <a:off x="4615199" y="2616691"/>
            <a:ext cx="1511449" cy="280533"/>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docker</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6" name="Rectangle: Rounded Corners 85">
            <a:extLst>
              <a:ext uri="{FF2B5EF4-FFF2-40B4-BE49-F238E27FC236}">
                <a16:creationId xmlns:a16="http://schemas.microsoft.com/office/drawing/2014/main" id="{BF32DCD1-F8AA-4E96-9F3F-C7DD7F993B8D}"/>
              </a:ext>
            </a:extLst>
          </p:cNvPr>
          <p:cNvSpPr/>
          <p:nvPr/>
        </p:nvSpPr>
        <p:spPr bwMode="auto">
          <a:xfrm>
            <a:off x="6209362" y="2608229"/>
            <a:ext cx="1533624" cy="284850"/>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dns</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1" name="Rectangle 10">
            <a:extLst>
              <a:ext uri="{FF2B5EF4-FFF2-40B4-BE49-F238E27FC236}">
                <a16:creationId xmlns:a16="http://schemas.microsoft.com/office/drawing/2014/main" id="{95F8B57B-174F-44E4-9ECC-BABF66D71E43}"/>
              </a:ext>
            </a:extLst>
          </p:cNvPr>
          <p:cNvSpPr/>
          <p:nvPr/>
        </p:nvSpPr>
        <p:spPr bwMode="auto">
          <a:xfrm>
            <a:off x="4566467" y="2137483"/>
            <a:ext cx="3244082" cy="836470"/>
          </a:xfrm>
          <a:prstGeom prst="rect">
            <a:avLst/>
          </a:prstGeom>
          <a:solidFill>
            <a:schemeClr val="bg1">
              <a:alpha val="86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stuff</a:t>
            </a:r>
          </a:p>
        </p:txBody>
      </p:sp>
      <p:sp>
        <p:nvSpPr>
          <p:cNvPr id="36" name="Rectangle 35">
            <a:extLst>
              <a:ext uri="{FF2B5EF4-FFF2-40B4-BE49-F238E27FC236}">
                <a16:creationId xmlns:a16="http://schemas.microsoft.com/office/drawing/2014/main" id="{6B85AB0A-2895-4CE3-8228-431D4AB7193A}"/>
              </a:ext>
            </a:extLst>
          </p:cNvPr>
          <p:cNvSpPr/>
          <p:nvPr/>
        </p:nvSpPr>
        <p:spPr bwMode="auto">
          <a:xfrm>
            <a:off x="5544642" y="3363824"/>
            <a:ext cx="1129896" cy="1021801"/>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ratings-web1</a:t>
            </a:r>
            <a:endPar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7" name="Rectangle 46">
            <a:extLst>
              <a:ext uri="{FF2B5EF4-FFF2-40B4-BE49-F238E27FC236}">
                <a16:creationId xmlns:a16="http://schemas.microsoft.com/office/drawing/2014/main" id="{585C4846-C509-418B-8DD9-8DF10C683A2C}"/>
              </a:ext>
            </a:extLst>
          </p:cNvPr>
          <p:cNvSpPr/>
          <p:nvPr/>
        </p:nvSpPr>
        <p:spPr bwMode="auto">
          <a:xfrm>
            <a:off x="8121869" y="1652484"/>
            <a:ext cx="3555402" cy="4556820"/>
          </a:xfrm>
          <a:prstGeom prst="rect">
            <a:avLst/>
          </a:prstGeom>
          <a:solidFill>
            <a:schemeClr val="accent4">
              <a:lumMod val="40000"/>
              <a:lumOff val="60000"/>
            </a:schemeClr>
          </a:solidFill>
          <a:ln w="3175">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Node</a:t>
            </a:r>
          </a:p>
        </p:txBody>
      </p:sp>
      <p:sp>
        <p:nvSpPr>
          <p:cNvPr id="60" name="Rectangle: Rounded Corners 59">
            <a:extLst>
              <a:ext uri="{FF2B5EF4-FFF2-40B4-BE49-F238E27FC236}">
                <a16:creationId xmlns:a16="http://schemas.microsoft.com/office/drawing/2014/main" id="{52D3EE37-389D-4322-8D75-937768C8A14B}"/>
              </a:ext>
            </a:extLst>
          </p:cNvPr>
          <p:cNvSpPr/>
          <p:nvPr/>
        </p:nvSpPr>
        <p:spPr bwMode="auto">
          <a:xfrm>
            <a:off x="8326261" y="2238891"/>
            <a:ext cx="1491281" cy="280534"/>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kubelet</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1" name="Rectangle: Rounded Corners 60">
            <a:extLst>
              <a:ext uri="{FF2B5EF4-FFF2-40B4-BE49-F238E27FC236}">
                <a16:creationId xmlns:a16="http://schemas.microsoft.com/office/drawing/2014/main" id="{85DA711B-E67D-4FB6-A084-18A25120764D}"/>
              </a:ext>
            </a:extLst>
          </p:cNvPr>
          <p:cNvSpPr/>
          <p:nvPr/>
        </p:nvSpPr>
        <p:spPr bwMode="auto">
          <a:xfrm>
            <a:off x="9926348" y="2238890"/>
            <a:ext cx="1527700" cy="284851"/>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-proxy</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2" name="Rectangle: Rounded Corners 61">
            <a:extLst>
              <a:ext uri="{FF2B5EF4-FFF2-40B4-BE49-F238E27FC236}">
                <a16:creationId xmlns:a16="http://schemas.microsoft.com/office/drawing/2014/main" id="{54648EF8-560E-49BB-983C-564A3DCC779A}"/>
              </a:ext>
            </a:extLst>
          </p:cNvPr>
          <p:cNvSpPr/>
          <p:nvPr/>
        </p:nvSpPr>
        <p:spPr bwMode="auto">
          <a:xfrm>
            <a:off x="8326261" y="2616691"/>
            <a:ext cx="1511449" cy="280533"/>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docker</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3" name="Rectangle: Rounded Corners 62">
            <a:extLst>
              <a:ext uri="{FF2B5EF4-FFF2-40B4-BE49-F238E27FC236}">
                <a16:creationId xmlns:a16="http://schemas.microsoft.com/office/drawing/2014/main" id="{24579C2F-BFE5-49D5-85A6-65673B715376}"/>
              </a:ext>
            </a:extLst>
          </p:cNvPr>
          <p:cNvSpPr/>
          <p:nvPr/>
        </p:nvSpPr>
        <p:spPr bwMode="auto">
          <a:xfrm>
            <a:off x="9920424" y="2608229"/>
            <a:ext cx="1533624" cy="284850"/>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dns</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4" name="Rectangle 63">
            <a:extLst>
              <a:ext uri="{FF2B5EF4-FFF2-40B4-BE49-F238E27FC236}">
                <a16:creationId xmlns:a16="http://schemas.microsoft.com/office/drawing/2014/main" id="{466DB65B-F82B-495C-807A-35E475B8F151}"/>
              </a:ext>
            </a:extLst>
          </p:cNvPr>
          <p:cNvSpPr/>
          <p:nvPr/>
        </p:nvSpPr>
        <p:spPr bwMode="auto">
          <a:xfrm>
            <a:off x="8277529" y="2137483"/>
            <a:ext cx="3244082" cy="836470"/>
          </a:xfrm>
          <a:prstGeom prst="rect">
            <a:avLst/>
          </a:prstGeom>
          <a:solidFill>
            <a:schemeClr val="bg1">
              <a:alpha val="86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stuff</a:t>
            </a:r>
          </a:p>
        </p:txBody>
      </p:sp>
      <p:sp>
        <p:nvSpPr>
          <p:cNvPr id="65" name="Rectangle 64">
            <a:extLst>
              <a:ext uri="{FF2B5EF4-FFF2-40B4-BE49-F238E27FC236}">
                <a16:creationId xmlns:a16="http://schemas.microsoft.com/office/drawing/2014/main" id="{B2C64907-916D-4CDD-9C7C-474149219CAB}"/>
              </a:ext>
            </a:extLst>
          </p:cNvPr>
          <p:cNvSpPr/>
          <p:nvPr/>
        </p:nvSpPr>
        <p:spPr bwMode="auto">
          <a:xfrm>
            <a:off x="9254661" y="3382340"/>
            <a:ext cx="1176488" cy="1003285"/>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ratings-web2</a:t>
            </a:r>
            <a:endPar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3" name="Rectangle 32">
            <a:extLst>
              <a:ext uri="{FF2B5EF4-FFF2-40B4-BE49-F238E27FC236}">
                <a16:creationId xmlns:a16="http://schemas.microsoft.com/office/drawing/2014/main" id="{A3DAE804-ACA4-4956-93B6-6C86B3C61033}"/>
              </a:ext>
            </a:extLst>
          </p:cNvPr>
          <p:cNvSpPr/>
          <p:nvPr/>
        </p:nvSpPr>
        <p:spPr>
          <a:xfrm>
            <a:off x="526877" y="1635162"/>
            <a:ext cx="1260723" cy="2392165"/>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horz" rtlCol="0" anchor="t"/>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Control Plane</a:t>
            </a:r>
            <a:endParaRPr kumimoji="0" lang="en-US" sz="20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4" name="Rectangle 33">
            <a:extLst>
              <a:ext uri="{FF2B5EF4-FFF2-40B4-BE49-F238E27FC236}">
                <a16:creationId xmlns:a16="http://schemas.microsoft.com/office/drawing/2014/main" id="{51A0F0BE-F9B8-4CD0-A08F-60AF7113376E}"/>
              </a:ext>
            </a:extLst>
          </p:cNvPr>
          <p:cNvSpPr/>
          <p:nvPr/>
        </p:nvSpPr>
        <p:spPr bwMode="auto">
          <a:xfrm>
            <a:off x="764737" y="2137483"/>
            <a:ext cx="834026" cy="1291517"/>
          </a:xfrm>
          <a:prstGeom prst="rect">
            <a:avLst/>
          </a:prstGeom>
          <a:solidFill>
            <a:schemeClr val="bg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stuff</a:t>
            </a:r>
          </a:p>
        </p:txBody>
      </p:sp>
      <p:sp>
        <p:nvSpPr>
          <p:cNvPr id="35" name="Scroll: Vertical 34">
            <a:extLst>
              <a:ext uri="{FF2B5EF4-FFF2-40B4-BE49-F238E27FC236}">
                <a16:creationId xmlns:a16="http://schemas.microsoft.com/office/drawing/2014/main" id="{C73F796C-39CB-4974-B414-E802F0F07743}"/>
              </a:ext>
            </a:extLst>
          </p:cNvPr>
          <p:cNvSpPr/>
          <p:nvPr/>
        </p:nvSpPr>
        <p:spPr bwMode="auto">
          <a:xfrm>
            <a:off x="251223" y="4672232"/>
            <a:ext cx="1607870" cy="1750806"/>
          </a:xfrm>
          <a:prstGeom prst="verticalScroll">
            <a:avLst/>
          </a:prstGeom>
          <a:solidFill>
            <a:srgbClr val="0078D4"/>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Deployment</a:t>
            </a:r>
          </a:p>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 configuration</a:t>
            </a:r>
          </a:p>
        </p:txBody>
      </p:sp>
    </p:spTree>
    <p:extLst>
      <p:ext uri="{BB962C8B-B14F-4D97-AF65-F5344CB8AC3E}">
        <p14:creationId xmlns:p14="http://schemas.microsoft.com/office/powerpoint/2010/main" val="32301608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0.00299 0.01365 L 0.0082 -0.42616 L 0.0082 -0.42616 " pathEditMode="relative" ptsTypes="AAA">
                                      <p:cBhvr>
                                        <p:cTn id="6" dur="2000" fill="hold"/>
                                        <p:tgtEl>
                                          <p:spTgt spid="35"/>
                                        </p:tgtEl>
                                        <p:attrNameLst>
                                          <p:attrName>ppt_x</p:attrName>
                                          <p:attrName>ppt_y</p:attrName>
                                        </p:attrNameLst>
                                      </p:cBhvr>
                                    </p:animMotion>
                                  </p:childTnLst>
                                </p:cTn>
                              </p:par>
                            </p:childTnLst>
                          </p:cTn>
                        </p:par>
                        <p:par>
                          <p:cTn id="7" fill="hold">
                            <p:stCondLst>
                              <p:cond delay="2000"/>
                            </p:stCondLst>
                            <p:childTnLst>
                              <p:par>
                                <p:cTn id="8" presetID="10" presetClass="exit" presetSubtype="0" fill="hold" grpId="1" nodeType="afterEffect">
                                  <p:stCondLst>
                                    <p:cond delay="0"/>
                                  </p:stCondLst>
                                  <p:childTnLst>
                                    <p:animEffect transition="out" filter="fade">
                                      <p:cBhvr>
                                        <p:cTn id="9" dur="500"/>
                                        <p:tgtEl>
                                          <p:spTgt spid="35"/>
                                        </p:tgtEl>
                                      </p:cBhvr>
                                    </p:animEffect>
                                    <p:set>
                                      <p:cBhvr>
                                        <p:cTn id="10" dur="1" fill="hold">
                                          <p:stCondLst>
                                            <p:cond delay="499"/>
                                          </p:stCondLst>
                                        </p:cTn>
                                        <p:tgtEl>
                                          <p:spTgt spid="35"/>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6"/>
                                        </p:tgtEl>
                                        <p:attrNameLst>
                                          <p:attrName>style.visibility</p:attrName>
                                        </p:attrNameLst>
                                      </p:cBhvr>
                                      <p:to>
                                        <p:strVal val="visible"/>
                                      </p:to>
                                    </p:set>
                                    <p:animEffect transition="in" filter="fade">
                                      <p:cBhvr>
                                        <p:cTn id="15" dur="500"/>
                                        <p:tgtEl>
                                          <p:spTgt spid="36"/>
                                        </p:tgtEl>
                                      </p:cBhvr>
                                    </p:animEffect>
                                  </p:childTnLst>
                                </p:cTn>
                              </p:par>
                            </p:childTnLst>
                          </p:cTn>
                        </p:par>
                        <p:par>
                          <p:cTn id="16" fill="hold">
                            <p:stCondLst>
                              <p:cond delay="500"/>
                            </p:stCondLst>
                            <p:childTnLst>
                              <p:par>
                                <p:cTn id="17" presetID="10" presetClass="entr" presetSubtype="0" fill="hold" grpId="0" nodeType="afterEffect">
                                  <p:stCondLst>
                                    <p:cond delay="0"/>
                                  </p:stCondLst>
                                  <p:childTnLst>
                                    <p:set>
                                      <p:cBhvr>
                                        <p:cTn id="18" dur="1" fill="hold">
                                          <p:stCondLst>
                                            <p:cond delay="0"/>
                                          </p:stCondLst>
                                        </p:cTn>
                                        <p:tgtEl>
                                          <p:spTgt spid="65"/>
                                        </p:tgtEl>
                                        <p:attrNameLst>
                                          <p:attrName>style.visibility</p:attrName>
                                        </p:attrNameLst>
                                      </p:cBhvr>
                                      <p:to>
                                        <p:strVal val="visible"/>
                                      </p:to>
                                    </p:set>
                                    <p:animEffect transition="in" filter="fade">
                                      <p:cBhvr>
                                        <p:cTn id="19"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65" grpId="0" animBg="1"/>
      <p:bldP spid="35" grpId="0" animBg="1"/>
      <p:bldP spid="35" grpId="1" animBg="1"/>
    </p:bldLst>
  </p:timing>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1" name="TextBox 30"/>
          <p:cNvSpPr txBox="1"/>
          <p:nvPr/>
        </p:nvSpPr>
        <p:spPr>
          <a:xfrm>
            <a:off x="475154" y="298475"/>
            <a:ext cx="11202117" cy="609398"/>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4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Kubernetes Desired State In Action – Example 1</a:t>
            </a:r>
          </a:p>
        </p:txBody>
      </p:sp>
      <p:sp>
        <p:nvSpPr>
          <p:cNvPr id="27" name="Rectangle 26">
            <a:extLst>
              <a:ext uri="{FF2B5EF4-FFF2-40B4-BE49-F238E27FC236}">
                <a16:creationId xmlns:a16="http://schemas.microsoft.com/office/drawing/2014/main" id="{81292616-68C3-4245-BB9A-9902484FABF2}"/>
              </a:ext>
            </a:extLst>
          </p:cNvPr>
          <p:cNvSpPr/>
          <p:nvPr/>
        </p:nvSpPr>
        <p:spPr bwMode="auto">
          <a:xfrm>
            <a:off x="2632540" y="1027356"/>
            <a:ext cx="9289605" cy="5670478"/>
          </a:xfrm>
          <a:prstGeom prst="rect">
            <a:avLst/>
          </a:prstGeom>
          <a:noFill/>
          <a:ln w="38100">
            <a:solidFill>
              <a:schemeClr val="accent5">
                <a:lumMod val="60000"/>
                <a:lumOff val="40000"/>
              </a:schemeClr>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a:ln>
                  <a:noFill/>
                </a:ln>
                <a:solidFill>
                  <a:srgbClr val="5C2D91"/>
                </a:solidFill>
                <a:effectLst/>
                <a:uLnTx/>
                <a:uFillTx/>
                <a:latin typeface="Segoe UI"/>
                <a:ea typeface="+mn-ea"/>
                <a:cs typeface="+mn-cs"/>
              </a:rPr>
              <a:t>Cluster</a:t>
            </a:r>
            <a:endParaRPr kumimoji="0" lang="en-US" sz="2000" b="0" i="0" u="none" strike="noStrike" kern="1200" cap="none" spc="0" normalizeH="0" baseline="0" noProof="0">
              <a:ln>
                <a:noFill/>
              </a:ln>
              <a:solidFill>
                <a:srgbClr val="5C2D91"/>
              </a:solidFill>
              <a:effectLst/>
              <a:uLnTx/>
              <a:uFillTx/>
              <a:latin typeface="Segoe UI"/>
              <a:ea typeface="+mn-ea"/>
              <a:cs typeface="+mn-cs"/>
            </a:endParaRPr>
          </a:p>
        </p:txBody>
      </p:sp>
      <p:sp>
        <p:nvSpPr>
          <p:cNvPr id="2" name="Rectangle 1">
            <a:extLst>
              <a:ext uri="{FF2B5EF4-FFF2-40B4-BE49-F238E27FC236}">
                <a16:creationId xmlns:a16="http://schemas.microsoft.com/office/drawing/2014/main" id="{3D4D45CE-586D-4E31-A843-24C6F625225F}"/>
              </a:ext>
            </a:extLst>
          </p:cNvPr>
          <p:cNvSpPr/>
          <p:nvPr/>
        </p:nvSpPr>
        <p:spPr bwMode="auto">
          <a:xfrm>
            <a:off x="4410807" y="1652484"/>
            <a:ext cx="3555402" cy="4556820"/>
          </a:xfrm>
          <a:prstGeom prst="rect">
            <a:avLst/>
          </a:prstGeom>
          <a:solidFill>
            <a:schemeClr val="accent4">
              <a:lumMod val="40000"/>
              <a:lumOff val="60000"/>
            </a:schemeClr>
          </a:solidFill>
          <a:ln w="3175">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Node</a:t>
            </a:r>
          </a:p>
        </p:txBody>
      </p:sp>
      <p:sp>
        <p:nvSpPr>
          <p:cNvPr id="5" name="Rectangle: Rounded Corners 4">
            <a:extLst>
              <a:ext uri="{FF2B5EF4-FFF2-40B4-BE49-F238E27FC236}">
                <a16:creationId xmlns:a16="http://schemas.microsoft.com/office/drawing/2014/main" id="{87529400-BB2F-44C2-A4F9-5ED218C50690}"/>
              </a:ext>
            </a:extLst>
          </p:cNvPr>
          <p:cNvSpPr/>
          <p:nvPr/>
        </p:nvSpPr>
        <p:spPr bwMode="auto">
          <a:xfrm>
            <a:off x="4615199" y="2238891"/>
            <a:ext cx="1491281" cy="280534"/>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kubelet</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4" name="Rectangle: Rounded Corners 83">
            <a:extLst>
              <a:ext uri="{FF2B5EF4-FFF2-40B4-BE49-F238E27FC236}">
                <a16:creationId xmlns:a16="http://schemas.microsoft.com/office/drawing/2014/main" id="{F9DEA8BD-87AD-4E9D-8FC8-872C3F4F4059}"/>
              </a:ext>
            </a:extLst>
          </p:cNvPr>
          <p:cNvSpPr/>
          <p:nvPr/>
        </p:nvSpPr>
        <p:spPr bwMode="auto">
          <a:xfrm>
            <a:off x="6215286" y="2238890"/>
            <a:ext cx="1527700" cy="284851"/>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-proxy</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5" name="Rectangle: Rounded Corners 84">
            <a:extLst>
              <a:ext uri="{FF2B5EF4-FFF2-40B4-BE49-F238E27FC236}">
                <a16:creationId xmlns:a16="http://schemas.microsoft.com/office/drawing/2014/main" id="{4D2D6A65-FECB-4946-B657-79BB0E3F468B}"/>
              </a:ext>
            </a:extLst>
          </p:cNvPr>
          <p:cNvSpPr/>
          <p:nvPr/>
        </p:nvSpPr>
        <p:spPr bwMode="auto">
          <a:xfrm>
            <a:off x="4615199" y="2616691"/>
            <a:ext cx="1511449" cy="280533"/>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docker</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6" name="Rectangle: Rounded Corners 85">
            <a:extLst>
              <a:ext uri="{FF2B5EF4-FFF2-40B4-BE49-F238E27FC236}">
                <a16:creationId xmlns:a16="http://schemas.microsoft.com/office/drawing/2014/main" id="{BF32DCD1-F8AA-4E96-9F3F-C7DD7F993B8D}"/>
              </a:ext>
            </a:extLst>
          </p:cNvPr>
          <p:cNvSpPr/>
          <p:nvPr/>
        </p:nvSpPr>
        <p:spPr bwMode="auto">
          <a:xfrm>
            <a:off x="6209362" y="2608229"/>
            <a:ext cx="1533624" cy="284850"/>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dns</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1" name="Rectangle 10">
            <a:extLst>
              <a:ext uri="{FF2B5EF4-FFF2-40B4-BE49-F238E27FC236}">
                <a16:creationId xmlns:a16="http://schemas.microsoft.com/office/drawing/2014/main" id="{95F8B57B-174F-44E4-9ECC-BABF66D71E43}"/>
              </a:ext>
            </a:extLst>
          </p:cNvPr>
          <p:cNvSpPr/>
          <p:nvPr/>
        </p:nvSpPr>
        <p:spPr bwMode="auto">
          <a:xfrm>
            <a:off x="4566467" y="2137483"/>
            <a:ext cx="3244082" cy="836470"/>
          </a:xfrm>
          <a:prstGeom prst="rect">
            <a:avLst/>
          </a:prstGeom>
          <a:solidFill>
            <a:schemeClr val="bg1">
              <a:alpha val="86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stuff</a:t>
            </a:r>
          </a:p>
        </p:txBody>
      </p:sp>
      <p:sp>
        <p:nvSpPr>
          <p:cNvPr id="36" name="Rectangle 35">
            <a:extLst>
              <a:ext uri="{FF2B5EF4-FFF2-40B4-BE49-F238E27FC236}">
                <a16:creationId xmlns:a16="http://schemas.microsoft.com/office/drawing/2014/main" id="{6B85AB0A-2895-4CE3-8228-431D4AB7193A}"/>
              </a:ext>
            </a:extLst>
          </p:cNvPr>
          <p:cNvSpPr/>
          <p:nvPr/>
        </p:nvSpPr>
        <p:spPr bwMode="auto">
          <a:xfrm>
            <a:off x="5544642" y="3363824"/>
            <a:ext cx="1129896" cy="1021801"/>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ratings-web1</a:t>
            </a:r>
            <a:endPar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7" name="Rectangle 46">
            <a:extLst>
              <a:ext uri="{FF2B5EF4-FFF2-40B4-BE49-F238E27FC236}">
                <a16:creationId xmlns:a16="http://schemas.microsoft.com/office/drawing/2014/main" id="{585C4846-C509-418B-8DD9-8DF10C683A2C}"/>
              </a:ext>
            </a:extLst>
          </p:cNvPr>
          <p:cNvSpPr/>
          <p:nvPr/>
        </p:nvSpPr>
        <p:spPr bwMode="auto">
          <a:xfrm>
            <a:off x="8121869" y="1652484"/>
            <a:ext cx="3555402" cy="4556820"/>
          </a:xfrm>
          <a:prstGeom prst="rect">
            <a:avLst/>
          </a:prstGeom>
          <a:solidFill>
            <a:schemeClr val="accent4">
              <a:lumMod val="40000"/>
              <a:lumOff val="60000"/>
            </a:schemeClr>
          </a:solidFill>
          <a:ln w="3175">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Node</a:t>
            </a:r>
          </a:p>
        </p:txBody>
      </p:sp>
      <p:sp>
        <p:nvSpPr>
          <p:cNvPr id="60" name="Rectangle: Rounded Corners 59">
            <a:extLst>
              <a:ext uri="{FF2B5EF4-FFF2-40B4-BE49-F238E27FC236}">
                <a16:creationId xmlns:a16="http://schemas.microsoft.com/office/drawing/2014/main" id="{52D3EE37-389D-4322-8D75-937768C8A14B}"/>
              </a:ext>
            </a:extLst>
          </p:cNvPr>
          <p:cNvSpPr/>
          <p:nvPr/>
        </p:nvSpPr>
        <p:spPr bwMode="auto">
          <a:xfrm>
            <a:off x="8326261" y="2238891"/>
            <a:ext cx="1491281" cy="280534"/>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kubelet</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1" name="Rectangle: Rounded Corners 60">
            <a:extLst>
              <a:ext uri="{FF2B5EF4-FFF2-40B4-BE49-F238E27FC236}">
                <a16:creationId xmlns:a16="http://schemas.microsoft.com/office/drawing/2014/main" id="{85DA711B-E67D-4FB6-A084-18A25120764D}"/>
              </a:ext>
            </a:extLst>
          </p:cNvPr>
          <p:cNvSpPr/>
          <p:nvPr/>
        </p:nvSpPr>
        <p:spPr bwMode="auto">
          <a:xfrm>
            <a:off x="9926348" y="2238890"/>
            <a:ext cx="1527700" cy="284851"/>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-proxy</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2" name="Rectangle: Rounded Corners 61">
            <a:extLst>
              <a:ext uri="{FF2B5EF4-FFF2-40B4-BE49-F238E27FC236}">
                <a16:creationId xmlns:a16="http://schemas.microsoft.com/office/drawing/2014/main" id="{54648EF8-560E-49BB-983C-564A3DCC779A}"/>
              </a:ext>
            </a:extLst>
          </p:cNvPr>
          <p:cNvSpPr/>
          <p:nvPr/>
        </p:nvSpPr>
        <p:spPr bwMode="auto">
          <a:xfrm>
            <a:off x="8326261" y="2616691"/>
            <a:ext cx="1511449" cy="280533"/>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docker</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3" name="Rectangle: Rounded Corners 62">
            <a:extLst>
              <a:ext uri="{FF2B5EF4-FFF2-40B4-BE49-F238E27FC236}">
                <a16:creationId xmlns:a16="http://schemas.microsoft.com/office/drawing/2014/main" id="{24579C2F-BFE5-49D5-85A6-65673B715376}"/>
              </a:ext>
            </a:extLst>
          </p:cNvPr>
          <p:cNvSpPr/>
          <p:nvPr/>
        </p:nvSpPr>
        <p:spPr bwMode="auto">
          <a:xfrm>
            <a:off x="9920424" y="2608229"/>
            <a:ext cx="1533624" cy="284850"/>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dns</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4" name="Rectangle 63">
            <a:extLst>
              <a:ext uri="{FF2B5EF4-FFF2-40B4-BE49-F238E27FC236}">
                <a16:creationId xmlns:a16="http://schemas.microsoft.com/office/drawing/2014/main" id="{466DB65B-F82B-495C-807A-35E475B8F151}"/>
              </a:ext>
            </a:extLst>
          </p:cNvPr>
          <p:cNvSpPr/>
          <p:nvPr/>
        </p:nvSpPr>
        <p:spPr bwMode="auto">
          <a:xfrm>
            <a:off x="8277529" y="2137483"/>
            <a:ext cx="3244082" cy="836470"/>
          </a:xfrm>
          <a:prstGeom prst="rect">
            <a:avLst/>
          </a:prstGeom>
          <a:solidFill>
            <a:schemeClr val="bg1">
              <a:alpha val="86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stuff</a:t>
            </a:r>
          </a:p>
        </p:txBody>
      </p:sp>
      <p:sp>
        <p:nvSpPr>
          <p:cNvPr id="65" name="Rectangle 64">
            <a:extLst>
              <a:ext uri="{FF2B5EF4-FFF2-40B4-BE49-F238E27FC236}">
                <a16:creationId xmlns:a16="http://schemas.microsoft.com/office/drawing/2014/main" id="{B2C64907-916D-4CDD-9C7C-474149219CAB}"/>
              </a:ext>
            </a:extLst>
          </p:cNvPr>
          <p:cNvSpPr/>
          <p:nvPr/>
        </p:nvSpPr>
        <p:spPr bwMode="auto">
          <a:xfrm>
            <a:off x="9254661" y="3382340"/>
            <a:ext cx="1176488" cy="1003285"/>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ratings-web2</a:t>
            </a:r>
            <a:endPar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3" name="Rectangle 32">
            <a:extLst>
              <a:ext uri="{FF2B5EF4-FFF2-40B4-BE49-F238E27FC236}">
                <a16:creationId xmlns:a16="http://schemas.microsoft.com/office/drawing/2014/main" id="{A3DAE804-ACA4-4956-93B6-6C86B3C61033}"/>
              </a:ext>
            </a:extLst>
          </p:cNvPr>
          <p:cNvSpPr/>
          <p:nvPr/>
        </p:nvSpPr>
        <p:spPr>
          <a:xfrm>
            <a:off x="526877" y="1635163"/>
            <a:ext cx="1204157" cy="2390498"/>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horz" rtlCol="0" anchor="t"/>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Control Plane</a:t>
            </a:r>
          </a:p>
        </p:txBody>
      </p:sp>
      <p:sp>
        <p:nvSpPr>
          <p:cNvPr id="34" name="Rectangle 33">
            <a:extLst>
              <a:ext uri="{FF2B5EF4-FFF2-40B4-BE49-F238E27FC236}">
                <a16:creationId xmlns:a16="http://schemas.microsoft.com/office/drawing/2014/main" id="{51A0F0BE-F9B8-4CD0-A08F-60AF7113376E}"/>
              </a:ext>
            </a:extLst>
          </p:cNvPr>
          <p:cNvSpPr/>
          <p:nvPr/>
        </p:nvSpPr>
        <p:spPr bwMode="auto">
          <a:xfrm>
            <a:off x="764737" y="2137483"/>
            <a:ext cx="834026" cy="1291517"/>
          </a:xfrm>
          <a:prstGeom prst="rect">
            <a:avLst/>
          </a:prstGeom>
          <a:solidFill>
            <a:schemeClr val="bg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stuff</a:t>
            </a:r>
          </a:p>
        </p:txBody>
      </p:sp>
      <p:sp>
        <p:nvSpPr>
          <p:cNvPr id="35" name="Scroll: Vertical 34">
            <a:extLst>
              <a:ext uri="{FF2B5EF4-FFF2-40B4-BE49-F238E27FC236}">
                <a16:creationId xmlns:a16="http://schemas.microsoft.com/office/drawing/2014/main" id="{C73F796C-39CB-4974-B414-E802F0F07743}"/>
              </a:ext>
            </a:extLst>
          </p:cNvPr>
          <p:cNvSpPr/>
          <p:nvPr/>
        </p:nvSpPr>
        <p:spPr bwMode="auto">
          <a:xfrm>
            <a:off x="543925" y="4672232"/>
            <a:ext cx="1315167" cy="1147059"/>
          </a:xfrm>
          <a:prstGeom prst="verticalScroll">
            <a:avLst/>
          </a:prstGeom>
          <a:solidFill>
            <a:srgbClr val="0078D4"/>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Deployment</a:t>
            </a:r>
          </a:p>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 configuration</a:t>
            </a:r>
          </a:p>
        </p:txBody>
      </p:sp>
      <p:sp>
        <p:nvSpPr>
          <p:cNvPr id="4" name="Multiplication Sign 3">
            <a:extLst>
              <a:ext uri="{FF2B5EF4-FFF2-40B4-BE49-F238E27FC236}">
                <a16:creationId xmlns:a16="http://schemas.microsoft.com/office/drawing/2014/main" id="{1C0EDFC6-4FB1-4A14-ABE5-02D1C988627E}"/>
              </a:ext>
            </a:extLst>
          </p:cNvPr>
          <p:cNvSpPr/>
          <p:nvPr/>
        </p:nvSpPr>
        <p:spPr bwMode="auto">
          <a:xfrm>
            <a:off x="4972333" y="2840186"/>
            <a:ext cx="2318398" cy="2087592"/>
          </a:xfrm>
          <a:prstGeom prst="mathMultiply">
            <a:avLst>
              <a:gd name="adj1" fmla="val 14429"/>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3" name="Rectangle 22">
            <a:extLst>
              <a:ext uri="{FF2B5EF4-FFF2-40B4-BE49-F238E27FC236}">
                <a16:creationId xmlns:a16="http://schemas.microsoft.com/office/drawing/2014/main" id="{6B23CC5C-5B8F-48FC-A753-BB63484AF420}"/>
              </a:ext>
            </a:extLst>
          </p:cNvPr>
          <p:cNvSpPr/>
          <p:nvPr/>
        </p:nvSpPr>
        <p:spPr bwMode="auto">
          <a:xfrm>
            <a:off x="5519981" y="4816006"/>
            <a:ext cx="1176488" cy="1003285"/>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ratings-web3</a:t>
            </a:r>
            <a:endPar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32683515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32" presetClass="emph" presetSubtype="0" fill="hold" grpId="1" nodeType="afterEffect">
                                  <p:stCondLst>
                                    <p:cond delay="0"/>
                                  </p:stCondLst>
                                  <p:childTnLst>
                                    <p:animRot by="120000">
                                      <p:cBhvr>
                                        <p:cTn id="12" dur="100" fill="hold">
                                          <p:stCondLst>
                                            <p:cond delay="0"/>
                                          </p:stCondLst>
                                        </p:cTn>
                                        <p:tgtEl>
                                          <p:spTgt spid="4"/>
                                        </p:tgtEl>
                                        <p:attrNameLst>
                                          <p:attrName>r</p:attrName>
                                        </p:attrNameLst>
                                      </p:cBhvr>
                                    </p:animRot>
                                    <p:animRot by="-240000">
                                      <p:cBhvr>
                                        <p:cTn id="13" dur="200" fill="hold">
                                          <p:stCondLst>
                                            <p:cond delay="200"/>
                                          </p:stCondLst>
                                        </p:cTn>
                                        <p:tgtEl>
                                          <p:spTgt spid="4"/>
                                        </p:tgtEl>
                                        <p:attrNameLst>
                                          <p:attrName>r</p:attrName>
                                        </p:attrNameLst>
                                      </p:cBhvr>
                                    </p:animRot>
                                    <p:animRot by="240000">
                                      <p:cBhvr>
                                        <p:cTn id="14" dur="200" fill="hold">
                                          <p:stCondLst>
                                            <p:cond delay="400"/>
                                          </p:stCondLst>
                                        </p:cTn>
                                        <p:tgtEl>
                                          <p:spTgt spid="4"/>
                                        </p:tgtEl>
                                        <p:attrNameLst>
                                          <p:attrName>r</p:attrName>
                                        </p:attrNameLst>
                                      </p:cBhvr>
                                    </p:animRot>
                                    <p:animRot by="-240000">
                                      <p:cBhvr>
                                        <p:cTn id="15" dur="200" fill="hold">
                                          <p:stCondLst>
                                            <p:cond delay="600"/>
                                          </p:stCondLst>
                                        </p:cTn>
                                        <p:tgtEl>
                                          <p:spTgt spid="4"/>
                                        </p:tgtEl>
                                        <p:attrNameLst>
                                          <p:attrName>r</p:attrName>
                                        </p:attrNameLst>
                                      </p:cBhvr>
                                    </p:animRot>
                                    <p:animRot by="120000">
                                      <p:cBhvr>
                                        <p:cTn id="16" dur="200" fill="hold">
                                          <p:stCondLst>
                                            <p:cond delay="800"/>
                                          </p:stCondLst>
                                        </p:cTn>
                                        <p:tgtEl>
                                          <p:spTgt spid="4"/>
                                        </p:tgtEl>
                                        <p:attrNameLst>
                                          <p:attrName>r</p:attrName>
                                        </p:attrNameLst>
                                      </p:cBhvr>
                                    </p:animRot>
                                  </p:childTnLst>
                                </p:cTn>
                              </p:par>
                            </p:childTnLst>
                          </p:cTn>
                        </p:par>
                        <p:par>
                          <p:cTn id="17" fill="hold">
                            <p:stCondLst>
                              <p:cond delay="1500"/>
                            </p:stCondLst>
                            <p:childTnLst>
                              <p:par>
                                <p:cTn id="18" presetID="31" presetClass="exit" presetSubtype="0" fill="hold" grpId="0" nodeType="afterEffect">
                                  <p:stCondLst>
                                    <p:cond delay="0"/>
                                  </p:stCondLst>
                                  <p:childTnLst>
                                    <p:anim calcmode="lin" valueType="num">
                                      <p:cBhvr>
                                        <p:cTn id="19" dur="1000"/>
                                        <p:tgtEl>
                                          <p:spTgt spid="36"/>
                                        </p:tgtEl>
                                        <p:attrNameLst>
                                          <p:attrName>ppt_w</p:attrName>
                                        </p:attrNameLst>
                                      </p:cBhvr>
                                      <p:tavLst>
                                        <p:tav tm="0">
                                          <p:val>
                                            <p:strVal val="ppt_w"/>
                                          </p:val>
                                        </p:tav>
                                        <p:tav tm="100000">
                                          <p:val>
                                            <p:fltVal val="0"/>
                                          </p:val>
                                        </p:tav>
                                      </p:tavLst>
                                    </p:anim>
                                    <p:anim calcmode="lin" valueType="num">
                                      <p:cBhvr>
                                        <p:cTn id="20" dur="1000"/>
                                        <p:tgtEl>
                                          <p:spTgt spid="36"/>
                                        </p:tgtEl>
                                        <p:attrNameLst>
                                          <p:attrName>ppt_h</p:attrName>
                                        </p:attrNameLst>
                                      </p:cBhvr>
                                      <p:tavLst>
                                        <p:tav tm="0">
                                          <p:val>
                                            <p:strVal val="ppt_h"/>
                                          </p:val>
                                        </p:tav>
                                        <p:tav tm="100000">
                                          <p:val>
                                            <p:fltVal val="0"/>
                                          </p:val>
                                        </p:tav>
                                      </p:tavLst>
                                    </p:anim>
                                    <p:anim calcmode="lin" valueType="num">
                                      <p:cBhvr>
                                        <p:cTn id="21" dur="1000"/>
                                        <p:tgtEl>
                                          <p:spTgt spid="36"/>
                                        </p:tgtEl>
                                        <p:attrNameLst>
                                          <p:attrName>style.rotation</p:attrName>
                                        </p:attrNameLst>
                                      </p:cBhvr>
                                      <p:tavLst>
                                        <p:tav tm="0">
                                          <p:val>
                                            <p:fltVal val="0"/>
                                          </p:val>
                                        </p:tav>
                                        <p:tav tm="100000">
                                          <p:val>
                                            <p:fltVal val="90"/>
                                          </p:val>
                                        </p:tav>
                                      </p:tavLst>
                                    </p:anim>
                                    <p:animEffect transition="out" filter="fade">
                                      <p:cBhvr>
                                        <p:cTn id="22" dur="1000"/>
                                        <p:tgtEl>
                                          <p:spTgt spid="36"/>
                                        </p:tgtEl>
                                      </p:cBhvr>
                                    </p:animEffect>
                                    <p:set>
                                      <p:cBhvr>
                                        <p:cTn id="23" dur="1" fill="hold">
                                          <p:stCondLst>
                                            <p:cond delay="999"/>
                                          </p:stCondLst>
                                        </p:cTn>
                                        <p:tgtEl>
                                          <p:spTgt spid="36"/>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6" presetClass="emph" presetSubtype="0" fill="hold" grpId="0" nodeType="clickEffect">
                                  <p:stCondLst>
                                    <p:cond delay="0"/>
                                  </p:stCondLst>
                                  <p:childTnLst>
                                    <p:animScale>
                                      <p:cBhvr>
                                        <p:cTn id="27" dur="2000" fill="hold"/>
                                        <p:tgtEl>
                                          <p:spTgt spid="35"/>
                                        </p:tgtEl>
                                      </p:cBhvr>
                                      <p:by x="150000" y="150000"/>
                                    </p:animScale>
                                  </p:childTnLst>
                                </p:cTn>
                              </p:par>
                            </p:childTnLst>
                          </p:cTn>
                        </p:par>
                        <p:par>
                          <p:cTn id="28" fill="hold">
                            <p:stCondLst>
                              <p:cond delay="2000"/>
                            </p:stCondLst>
                            <p:childTnLst>
                              <p:par>
                                <p:cTn id="29" presetID="26" presetClass="emph" presetSubtype="0" fill="hold" grpId="1" nodeType="afterEffect">
                                  <p:stCondLst>
                                    <p:cond delay="0"/>
                                  </p:stCondLst>
                                  <p:childTnLst>
                                    <p:animEffect transition="out" filter="fade">
                                      <p:cBhvr>
                                        <p:cTn id="30" dur="500" tmFilter="0, 0; .2, .5; .8, .5; 1, 0"/>
                                        <p:tgtEl>
                                          <p:spTgt spid="35"/>
                                        </p:tgtEl>
                                      </p:cBhvr>
                                    </p:animEffect>
                                    <p:animScale>
                                      <p:cBhvr>
                                        <p:cTn id="31" dur="250" autoRev="1" fill="hold"/>
                                        <p:tgtEl>
                                          <p:spTgt spid="35"/>
                                        </p:tgtEl>
                                      </p:cBhvr>
                                      <p:by x="105000" y="105000"/>
                                    </p:animScale>
                                  </p:childTnLst>
                                </p:cTn>
                              </p:par>
                            </p:childTnLst>
                          </p:cTn>
                        </p:par>
                        <p:par>
                          <p:cTn id="32" fill="hold">
                            <p:stCondLst>
                              <p:cond delay="2500"/>
                            </p:stCondLst>
                            <p:childTnLst>
                              <p:par>
                                <p:cTn id="33" presetID="10" presetClass="entr" presetSubtype="0" fill="hold" grpId="0" nodeType="afterEffect">
                                  <p:stCondLst>
                                    <p:cond delay="0"/>
                                  </p:stCondLst>
                                  <p:childTnLst>
                                    <p:set>
                                      <p:cBhvr>
                                        <p:cTn id="34" dur="1" fill="hold">
                                          <p:stCondLst>
                                            <p:cond delay="0"/>
                                          </p:stCondLst>
                                        </p:cTn>
                                        <p:tgtEl>
                                          <p:spTgt spid="23"/>
                                        </p:tgtEl>
                                        <p:attrNameLst>
                                          <p:attrName>style.visibility</p:attrName>
                                        </p:attrNameLst>
                                      </p:cBhvr>
                                      <p:to>
                                        <p:strVal val="visible"/>
                                      </p:to>
                                    </p:set>
                                    <p:animEffect transition="in" filter="fade">
                                      <p:cBhvr>
                                        <p:cTn id="35" dur="500"/>
                                        <p:tgtEl>
                                          <p:spTgt spid="23"/>
                                        </p:tgtEl>
                                      </p:cBhvr>
                                    </p:animEffect>
                                  </p:childTnLst>
                                </p:cTn>
                              </p:par>
                            </p:childTnLst>
                          </p:cTn>
                        </p:par>
                        <p:par>
                          <p:cTn id="36" fill="hold">
                            <p:stCondLst>
                              <p:cond delay="3000"/>
                            </p:stCondLst>
                            <p:childTnLst>
                              <p:par>
                                <p:cTn id="37" presetID="10" presetClass="exit" presetSubtype="0" fill="hold" grpId="2" nodeType="afterEffect">
                                  <p:stCondLst>
                                    <p:cond delay="0"/>
                                  </p:stCondLst>
                                  <p:childTnLst>
                                    <p:animEffect transition="out" filter="fade">
                                      <p:cBhvr>
                                        <p:cTn id="38" dur="500"/>
                                        <p:tgtEl>
                                          <p:spTgt spid="4"/>
                                        </p:tgtEl>
                                      </p:cBhvr>
                                    </p:animEffect>
                                    <p:set>
                                      <p:cBhvr>
                                        <p:cTn id="39"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5" grpId="0" animBg="1"/>
      <p:bldP spid="35" grpId="1" animBg="1"/>
      <p:bldP spid="4" grpId="0" animBg="1"/>
      <p:bldP spid="4" grpId="1" animBg="1"/>
      <p:bldP spid="4" grpId="2" animBg="1"/>
      <p:bldP spid="23"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1" name="TextBox 30"/>
          <p:cNvSpPr txBox="1"/>
          <p:nvPr/>
        </p:nvSpPr>
        <p:spPr>
          <a:xfrm>
            <a:off x="475154" y="298475"/>
            <a:ext cx="11369843" cy="609398"/>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4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Kubernetes Desired State In Action – Example 2</a:t>
            </a:r>
          </a:p>
        </p:txBody>
      </p:sp>
      <p:sp>
        <p:nvSpPr>
          <p:cNvPr id="27" name="Rectangle 26">
            <a:extLst>
              <a:ext uri="{FF2B5EF4-FFF2-40B4-BE49-F238E27FC236}">
                <a16:creationId xmlns:a16="http://schemas.microsoft.com/office/drawing/2014/main" id="{81292616-68C3-4245-BB9A-9902484FABF2}"/>
              </a:ext>
            </a:extLst>
          </p:cNvPr>
          <p:cNvSpPr/>
          <p:nvPr/>
        </p:nvSpPr>
        <p:spPr bwMode="auto">
          <a:xfrm>
            <a:off x="2632540" y="1027356"/>
            <a:ext cx="9289605" cy="5670478"/>
          </a:xfrm>
          <a:prstGeom prst="rect">
            <a:avLst/>
          </a:prstGeom>
          <a:noFill/>
          <a:ln w="38100">
            <a:solidFill>
              <a:schemeClr val="accent5">
                <a:lumMod val="60000"/>
                <a:lumOff val="40000"/>
              </a:schemeClr>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a:ln>
                  <a:noFill/>
                </a:ln>
                <a:solidFill>
                  <a:srgbClr val="5C2D91"/>
                </a:solidFill>
                <a:effectLst/>
                <a:uLnTx/>
                <a:uFillTx/>
                <a:latin typeface="Segoe UI"/>
                <a:ea typeface="+mn-ea"/>
                <a:cs typeface="+mn-cs"/>
              </a:rPr>
              <a:t>Cluster</a:t>
            </a:r>
            <a:endParaRPr kumimoji="0" lang="en-US" sz="2000" b="0" i="0" u="none" strike="noStrike" kern="1200" cap="none" spc="0" normalizeH="0" baseline="0" noProof="0">
              <a:ln>
                <a:noFill/>
              </a:ln>
              <a:solidFill>
                <a:srgbClr val="5C2D91"/>
              </a:solidFill>
              <a:effectLst/>
              <a:uLnTx/>
              <a:uFillTx/>
              <a:latin typeface="Segoe UI"/>
              <a:ea typeface="+mn-ea"/>
              <a:cs typeface="+mn-cs"/>
            </a:endParaRPr>
          </a:p>
        </p:txBody>
      </p:sp>
      <p:sp>
        <p:nvSpPr>
          <p:cNvPr id="2" name="Rectangle 1">
            <a:extLst>
              <a:ext uri="{FF2B5EF4-FFF2-40B4-BE49-F238E27FC236}">
                <a16:creationId xmlns:a16="http://schemas.microsoft.com/office/drawing/2014/main" id="{3D4D45CE-586D-4E31-A843-24C6F625225F}"/>
              </a:ext>
            </a:extLst>
          </p:cNvPr>
          <p:cNvSpPr/>
          <p:nvPr/>
        </p:nvSpPr>
        <p:spPr bwMode="auto">
          <a:xfrm>
            <a:off x="4410807" y="1652484"/>
            <a:ext cx="3555402" cy="4556820"/>
          </a:xfrm>
          <a:prstGeom prst="rect">
            <a:avLst/>
          </a:prstGeom>
          <a:solidFill>
            <a:schemeClr val="accent4">
              <a:lumMod val="40000"/>
              <a:lumOff val="60000"/>
            </a:schemeClr>
          </a:solidFill>
          <a:ln w="3175">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Node</a:t>
            </a:r>
          </a:p>
        </p:txBody>
      </p:sp>
      <p:sp>
        <p:nvSpPr>
          <p:cNvPr id="5" name="Rectangle: Rounded Corners 4">
            <a:extLst>
              <a:ext uri="{FF2B5EF4-FFF2-40B4-BE49-F238E27FC236}">
                <a16:creationId xmlns:a16="http://schemas.microsoft.com/office/drawing/2014/main" id="{87529400-BB2F-44C2-A4F9-5ED218C50690}"/>
              </a:ext>
            </a:extLst>
          </p:cNvPr>
          <p:cNvSpPr/>
          <p:nvPr/>
        </p:nvSpPr>
        <p:spPr bwMode="auto">
          <a:xfrm>
            <a:off x="4615199" y="2238891"/>
            <a:ext cx="1491281" cy="280534"/>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kubelet</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4" name="Rectangle: Rounded Corners 83">
            <a:extLst>
              <a:ext uri="{FF2B5EF4-FFF2-40B4-BE49-F238E27FC236}">
                <a16:creationId xmlns:a16="http://schemas.microsoft.com/office/drawing/2014/main" id="{F9DEA8BD-87AD-4E9D-8FC8-872C3F4F4059}"/>
              </a:ext>
            </a:extLst>
          </p:cNvPr>
          <p:cNvSpPr/>
          <p:nvPr/>
        </p:nvSpPr>
        <p:spPr bwMode="auto">
          <a:xfrm>
            <a:off x="6215286" y="2238890"/>
            <a:ext cx="1527700" cy="284851"/>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-proxy</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5" name="Rectangle: Rounded Corners 84">
            <a:extLst>
              <a:ext uri="{FF2B5EF4-FFF2-40B4-BE49-F238E27FC236}">
                <a16:creationId xmlns:a16="http://schemas.microsoft.com/office/drawing/2014/main" id="{4D2D6A65-FECB-4946-B657-79BB0E3F468B}"/>
              </a:ext>
            </a:extLst>
          </p:cNvPr>
          <p:cNvSpPr/>
          <p:nvPr/>
        </p:nvSpPr>
        <p:spPr bwMode="auto">
          <a:xfrm>
            <a:off x="4615199" y="2616691"/>
            <a:ext cx="1511449" cy="280533"/>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docker</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6" name="Rectangle: Rounded Corners 85">
            <a:extLst>
              <a:ext uri="{FF2B5EF4-FFF2-40B4-BE49-F238E27FC236}">
                <a16:creationId xmlns:a16="http://schemas.microsoft.com/office/drawing/2014/main" id="{BF32DCD1-F8AA-4E96-9F3F-C7DD7F993B8D}"/>
              </a:ext>
            </a:extLst>
          </p:cNvPr>
          <p:cNvSpPr/>
          <p:nvPr/>
        </p:nvSpPr>
        <p:spPr bwMode="auto">
          <a:xfrm>
            <a:off x="6209362" y="2608229"/>
            <a:ext cx="1533624" cy="284850"/>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dns</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1" name="Rectangle 10">
            <a:extLst>
              <a:ext uri="{FF2B5EF4-FFF2-40B4-BE49-F238E27FC236}">
                <a16:creationId xmlns:a16="http://schemas.microsoft.com/office/drawing/2014/main" id="{95F8B57B-174F-44E4-9ECC-BABF66D71E43}"/>
              </a:ext>
            </a:extLst>
          </p:cNvPr>
          <p:cNvSpPr/>
          <p:nvPr/>
        </p:nvSpPr>
        <p:spPr bwMode="auto">
          <a:xfrm>
            <a:off x="4566467" y="2137483"/>
            <a:ext cx="3244082" cy="836470"/>
          </a:xfrm>
          <a:prstGeom prst="rect">
            <a:avLst/>
          </a:prstGeom>
          <a:solidFill>
            <a:schemeClr val="bg1">
              <a:alpha val="86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stuff</a:t>
            </a:r>
          </a:p>
        </p:txBody>
      </p:sp>
      <p:sp>
        <p:nvSpPr>
          <p:cNvPr id="36" name="Rectangle 35">
            <a:extLst>
              <a:ext uri="{FF2B5EF4-FFF2-40B4-BE49-F238E27FC236}">
                <a16:creationId xmlns:a16="http://schemas.microsoft.com/office/drawing/2014/main" id="{6B85AB0A-2895-4CE3-8228-431D4AB7193A}"/>
              </a:ext>
            </a:extLst>
          </p:cNvPr>
          <p:cNvSpPr/>
          <p:nvPr/>
        </p:nvSpPr>
        <p:spPr bwMode="auto">
          <a:xfrm>
            <a:off x="5544642" y="3363824"/>
            <a:ext cx="1129896" cy="1021801"/>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ratings-web1</a:t>
            </a:r>
            <a:endPar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7" name="Rectangle 46">
            <a:extLst>
              <a:ext uri="{FF2B5EF4-FFF2-40B4-BE49-F238E27FC236}">
                <a16:creationId xmlns:a16="http://schemas.microsoft.com/office/drawing/2014/main" id="{585C4846-C509-418B-8DD9-8DF10C683A2C}"/>
              </a:ext>
            </a:extLst>
          </p:cNvPr>
          <p:cNvSpPr/>
          <p:nvPr/>
        </p:nvSpPr>
        <p:spPr bwMode="auto">
          <a:xfrm>
            <a:off x="8121869" y="1652484"/>
            <a:ext cx="3555402" cy="4556820"/>
          </a:xfrm>
          <a:prstGeom prst="rect">
            <a:avLst/>
          </a:prstGeom>
          <a:solidFill>
            <a:schemeClr val="accent4">
              <a:lumMod val="40000"/>
              <a:lumOff val="60000"/>
            </a:schemeClr>
          </a:solidFill>
          <a:ln w="3175">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Node</a:t>
            </a:r>
          </a:p>
        </p:txBody>
      </p:sp>
      <p:sp>
        <p:nvSpPr>
          <p:cNvPr id="60" name="Rectangle: Rounded Corners 59">
            <a:extLst>
              <a:ext uri="{FF2B5EF4-FFF2-40B4-BE49-F238E27FC236}">
                <a16:creationId xmlns:a16="http://schemas.microsoft.com/office/drawing/2014/main" id="{52D3EE37-389D-4322-8D75-937768C8A14B}"/>
              </a:ext>
            </a:extLst>
          </p:cNvPr>
          <p:cNvSpPr/>
          <p:nvPr/>
        </p:nvSpPr>
        <p:spPr bwMode="auto">
          <a:xfrm>
            <a:off x="8326261" y="2238891"/>
            <a:ext cx="1491281" cy="280534"/>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kubelet</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1" name="Rectangle: Rounded Corners 60">
            <a:extLst>
              <a:ext uri="{FF2B5EF4-FFF2-40B4-BE49-F238E27FC236}">
                <a16:creationId xmlns:a16="http://schemas.microsoft.com/office/drawing/2014/main" id="{85DA711B-E67D-4FB6-A084-18A25120764D}"/>
              </a:ext>
            </a:extLst>
          </p:cNvPr>
          <p:cNvSpPr/>
          <p:nvPr/>
        </p:nvSpPr>
        <p:spPr bwMode="auto">
          <a:xfrm>
            <a:off x="9926348" y="2238890"/>
            <a:ext cx="1527700" cy="284851"/>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-proxy</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2" name="Rectangle: Rounded Corners 61">
            <a:extLst>
              <a:ext uri="{FF2B5EF4-FFF2-40B4-BE49-F238E27FC236}">
                <a16:creationId xmlns:a16="http://schemas.microsoft.com/office/drawing/2014/main" id="{54648EF8-560E-49BB-983C-564A3DCC779A}"/>
              </a:ext>
            </a:extLst>
          </p:cNvPr>
          <p:cNvSpPr/>
          <p:nvPr/>
        </p:nvSpPr>
        <p:spPr bwMode="auto">
          <a:xfrm>
            <a:off x="8326261" y="2616691"/>
            <a:ext cx="1511449" cy="280533"/>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docker</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3" name="Rectangle: Rounded Corners 62">
            <a:extLst>
              <a:ext uri="{FF2B5EF4-FFF2-40B4-BE49-F238E27FC236}">
                <a16:creationId xmlns:a16="http://schemas.microsoft.com/office/drawing/2014/main" id="{24579C2F-BFE5-49D5-85A6-65673B715376}"/>
              </a:ext>
            </a:extLst>
          </p:cNvPr>
          <p:cNvSpPr/>
          <p:nvPr/>
        </p:nvSpPr>
        <p:spPr bwMode="auto">
          <a:xfrm>
            <a:off x="9920424" y="2608229"/>
            <a:ext cx="1533624" cy="284850"/>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dns</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4" name="Rectangle 63">
            <a:extLst>
              <a:ext uri="{FF2B5EF4-FFF2-40B4-BE49-F238E27FC236}">
                <a16:creationId xmlns:a16="http://schemas.microsoft.com/office/drawing/2014/main" id="{466DB65B-F82B-495C-807A-35E475B8F151}"/>
              </a:ext>
            </a:extLst>
          </p:cNvPr>
          <p:cNvSpPr/>
          <p:nvPr/>
        </p:nvSpPr>
        <p:spPr bwMode="auto">
          <a:xfrm>
            <a:off x="8277529" y="2137483"/>
            <a:ext cx="3244082" cy="836470"/>
          </a:xfrm>
          <a:prstGeom prst="rect">
            <a:avLst/>
          </a:prstGeom>
          <a:solidFill>
            <a:schemeClr val="bg1">
              <a:alpha val="86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stuff</a:t>
            </a:r>
          </a:p>
        </p:txBody>
      </p:sp>
      <p:sp>
        <p:nvSpPr>
          <p:cNvPr id="65" name="Rectangle 64">
            <a:extLst>
              <a:ext uri="{FF2B5EF4-FFF2-40B4-BE49-F238E27FC236}">
                <a16:creationId xmlns:a16="http://schemas.microsoft.com/office/drawing/2014/main" id="{B2C64907-916D-4CDD-9C7C-474149219CAB}"/>
              </a:ext>
            </a:extLst>
          </p:cNvPr>
          <p:cNvSpPr/>
          <p:nvPr/>
        </p:nvSpPr>
        <p:spPr bwMode="auto">
          <a:xfrm>
            <a:off x="9254661" y="3382340"/>
            <a:ext cx="1176488" cy="1003285"/>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ratings-web2</a:t>
            </a:r>
            <a:endPar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3" name="Rectangle 32">
            <a:extLst>
              <a:ext uri="{FF2B5EF4-FFF2-40B4-BE49-F238E27FC236}">
                <a16:creationId xmlns:a16="http://schemas.microsoft.com/office/drawing/2014/main" id="{A3DAE804-ACA4-4956-93B6-6C86B3C61033}"/>
              </a:ext>
            </a:extLst>
          </p:cNvPr>
          <p:cNvSpPr/>
          <p:nvPr/>
        </p:nvSpPr>
        <p:spPr>
          <a:xfrm>
            <a:off x="526877" y="1635163"/>
            <a:ext cx="1204157" cy="2390498"/>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horz" rtlCol="0" anchor="t"/>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Control Plane</a:t>
            </a:r>
          </a:p>
        </p:txBody>
      </p:sp>
      <p:sp>
        <p:nvSpPr>
          <p:cNvPr id="34" name="Rectangle 33">
            <a:extLst>
              <a:ext uri="{FF2B5EF4-FFF2-40B4-BE49-F238E27FC236}">
                <a16:creationId xmlns:a16="http://schemas.microsoft.com/office/drawing/2014/main" id="{51A0F0BE-F9B8-4CD0-A08F-60AF7113376E}"/>
              </a:ext>
            </a:extLst>
          </p:cNvPr>
          <p:cNvSpPr/>
          <p:nvPr/>
        </p:nvSpPr>
        <p:spPr bwMode="auto">
          <a:xfrm>
            <a:off x="764737" y="2137483"/>
            <a:ext cx="834026" cy="1291517"/>
          </a:xfrm>
          <a:prstGeom prst="rect">
            <a:avLst/>
          </a:prstGeom>
          <a:solidFill>
            <a:schemeClr val="bg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stuff</a:t>
            </a:r>
          </a:p>
        </p:txBody>
      </p:sp>
      <p:sp>
        <p:nvSpPr>
          <p:cNvPr id="35" name="Scroll: Vertical 34">
            <a:extLst>
              <a:ext uri="{FF2B5EF4-FFF2-40B4-BE49-F238E27FC236}">
                <a16:creationId xmlns:a16="http://schemas.microsoft.com/office/drawing/2014/main" id="{C73F796C-39CB-4974-B414-E802F0F07743}"/>
              </a:ext>
            </a:extLst>
          </p:cNvPr>
          <p:cNvSpPr/>
          <p:nvPr/>
        </p:nvSpPr>
        <p:spPr bwMode="auto">
          <a:xfrm>
            <a:off x="543925" y="4672232"/>
            <a:ext cx="1315167" cy="1147059"/>
          </a:xfrm>
          <a:prstGeom prst="verticalScroll">
            <a:avLst/>
          </a:prstGeom>
          <a:solidFill>
            <a:srgbClr val="0078D4"/>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Deployment</a:t>
            </a:r>
          </a:p>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 configuration</a:t>
            </a:r>
          </a:p>
        </p:txBody>
      </p:sp>
      <p:sp>
        <p:nvSpPr>
          <p:cNvPr id="4" name="Multiplication Sign 3">
            <a:extLst>
              <a:ext uri="{FF2B5EF4-FFF2-40B4-BE49-F238E27FC236}">
                <a16:creationId xmlns:a16="http://schemas.microsoft.com/office/drawing/2014/main" id="{1C0EDFC6-4FB1-4A14-ABE5-02D1C988627E}"/>
              </a:ext>
            </a:extLst>
          </p:cNvPr>
          <p:cNvSpPr/>
          <p:nvPr/>
        </p:nvSpPr>
        <p:spPr bwMode="auto">
          <a:xfrm>
            <a:off x="3526984" y="648696"/>
            <a:ext cx="5388795" cy="6511758"/>
          </a:xfrm>
          <a:prstGeom prst="mathMultiply">
            <a:avLst>
              <a:gd name="adj1" fmla="val 14429"/>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4" name="Rectangle 23">
            <a:extLst>
              <a:ext uri="{FF2B5EF4-FFF2-40B4-BE49-F238E27FC236}">
                <a16:creationId xmlns:a16="http://schemas.microsoft.com/office/drawing/2014/main" id="{301198C4-AAFE-4772-ABDE-3F35EA0A5DBD}"/>
              </a:ext>
            </a:extLst>
          </p:cNvPr>
          <p:cNvSpPr/>
          <p:nvPr/>
        </p:nvSpPr>
        <p:spPr bwMode="auto">
          <a:xfrm>
            <a:off x="9246528" y="4742741"/>
            <a:ext cx="1176488" cy="1003285"/>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ratings-web3</a:t>
            </a:r>
            <a:endPar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13857053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32" presetClass="emph" presetSubtype="0" fill="hold" grpId="1" nodeType="afterEffect">
                                  <p:stCondLst>
                                    <p:cond delay="0"/>
                                  </p:stCondLst>
                                  <p:childTnLst>
                                    <p:animRot by="120000">
                                      <p:cBhvr>
                                        <p:cTn id="12" dur="100" fill="hold">
                                          <p:stCondLst>
                                            <p:cond delay="0"/>
                                          </p:stCondLst>
                                        </p:cTn>
                                        <p:tgtEl>
                                          <p:spTgt spid="4"/>
                                        </p:tgtEl>
                                        <p:attrNameLst>
                                          <p:attrName>r</p:attrName>
                                        </p:attrNameLst>
                                      </p:cBhvr>
                                    </p:animRot>
                                    <p:animRot by="-240000">
                                      <p:cBhvr>
                                        <p:cTn id="13" dur="200" fill="hold">
                                          <p:stCondLst>
                                            <p:cond delay="200"/>
                                          </p:stCondLst>
                                        </p:cTn>
                                        <p:tgtEl>
                                          <p:spTgt spid="4"/>
                                        </p:tgtEl>
                                        <p:attrNameLst>
                                          <p:attrName>r</p:attrName>
                                        </p:attrNameLst>
                                      </p:cBhvr>
                                    </p:animRot>
                                    <p:animRot by="240000">
                                      <p:cBhvr>
                                        <p:cTn id="14" dur="200" fill="hold">
                                          <p:stCondLst>
                                            <p:cond delay="400"/>
                                          </p:stCondLst>
                                        </p:cTn>
                                        <p:tgtEl>
                                          <p:spTgt spid="4"/>
                                        </p:tgtEl>
                                        <p:attrNameLst>
                                          <p:attrName>r</p:attrName>
                                        </p:attrNameLst>
                                      </p:cBhvr>
                                    </p:animRot>
                                    <p:animRot by="-240000">
                                      <p:cBhvr>
                                        <p:cTn id="15" dur="200" fill="hold">
                                          <p:stCondLst>
                                            <p:cond delay="600"/>
                                          </p:stCondLst>
                                        </p:cTn>
                                        <p:tgtEl>
                                          <p:spTgt spid="4"/>
                                        </p:tgtEl>
                                        <p:attrNameLst>
                                          <p:attrName>r</p:attrName>
                                        </p:attrNameLst>
                                      </p:cBhvr>
                                    </p:animRot>
                                    <p:animRot by="120000">
                                      <p:cBhvr>
                                        <p:cTn id="16" dur="200" fill="hold">
                                          <p:stCondLst>
                                            <p:cond delay="800"/>
                                          </p:stCondLst>
                                        </p:cTn>
                                        <p:tgtEl>
                                          <p:spTgt spid="4"/>
                                        </p:tgtEl>
                                        <p:attrNameLst>
                                          <p:attrName>r</p:attrName>
                                        </p:attrNameLst>
                                      </p:cBhvr>
                                    </p:animRot>
                                  </p:childTnLst>
                                </p:cTn>
                              </p:par>
                            </p:childTnLst>
                          </p:cTn>
                        </p:par>
                        <p:par>
                          <p:cTn id="17" fill="hold">
                            <p:stCondLst>
                              <p:cond delay="1500"/>
                            </p:stCondLst>
                            <p:childTnLst>
                              <p:par>
                                <p:cTn id="18" presetID="31" presetClass="exit" presetSubtype="0" fill="hold" grpId="0" nodeType="afterEffect">
                                  <p:stCondLst>
                                    <p:cond delay="0"/>
                                  </p:stCondLst>
                                  <p:childTnLst>
                                    <p:anim calcmode="lin" valueType="num">
                                      <p:cBhvr>
                                        <p:cTn id="19" dur="1000"/>
                                        <p:tgtEl>
                                          <p:spTgt spid="2"/>
                                        </p:tgtEl>
                                        <p:attrNameLst>
                                          <p:attrName>ppt_w</p:attrName>
                                        </p:attrNameLst>
                                      </p:cBhvr>
                                      <p:tavLst>
                                        <p:tav tm="0">
                                          <p:val>
                                            <p:strVal val="ppt_w"/>
                                          </p:val>
                                        </p:tav>
                                        <p:tav tm="100000">
                                          <p:val>
                                            <p:fltVal val="0"/>
                                          </p:val>
                                        </p:tav>
                                      </p:tavLst>
                                    </p:anim>
                                    <p:anim calcmode="lin" valueType="num">
                                      <p:cBhvr>
                                        <p:cTn id="20" dur="1000"/>
                                        <p:tgtEl>
                                          <p:spTgt spid="2"/>
                                        </p:tgtEl>
                                        <p:attrNameLst>
                                          <p:attrName>ppt_h</p:attrName>
                                        </p:attrNameLst>
                                      </p:cBhvr>
                                      <p:tavLst>
                                        <p:tav tm="0">
                                          <p:val>
                                            <p:strVal val="ppt_h"/>
                                          </p:val>
                                        </p:tav>
                                        <p:tav tm="100000">
                                          <p:val>
                                            <p:fltVal val="0"/>
                                          </p:val>
                                        </p:tav>
                                      </p:tavLst>
                                    </p:anim>
                                    <p:anim calcmode="lin" valueType="num">
                                      <p:cBhvr>
                                        <p:cTn id="21" dur="1000"/>
                                        <p:tgtEl>
                                          <p:spTgt spid="2"/>
                                        </p:tgtEl>
                                        <p:attrNameLst>
                                          <p:attrName>style.rotation</p:attrName>
                                        </p:attrNameLst>
                                      </p:cBhvr>
                                      <p:tavLst>
                                        <p:tav tm="0">
                                          <p:val>
                                            <p:fltVal val="0"/>
                                          </p:val>
                                        </p:tav>
                                        <p:tav tm="100000">
                                          <p:val>
                                            <p:fltVal val="90"/>
                                          </p:val>
                                        </p:tav>
                                      </p:tavLst>
                                    </p:anim>
                                    <p:animEffect transition="out" filter="fade">
                                      <p:cBhvr>
                                        <p:cTn id="22" dur="1000"/>
                                        <p:tgtEl>
                                          <p:spTgt spid="2"/>
                                        </p:tgtEl>
                                      </p:cBhvr>
                                    </p:animEffect>
                                    <p:set>
                                      <p:cBhvr>
                                        <p:cTn id="23" dur="1" fill="hold">
                                          <p:stCondLst>
                                            <p:cond delay="999"/>
                                          </p:stCondLst>
                                        </p:cTn>
                                        <p:tgtEl>
                                          <p:spTgt spid="2"/>
                                        </p:tgtEl>
                                        <p:attrNameLst>
                                          <p:attrName>style.visibility</p:attrName>
                                        </p:attrNameLst>
                                      </p:cBhvr>
                                      <p:to>
                                        <p:strVal val="hidden"/>
                                      </p:to>
                                    </p:set>
                                  </p:childTnLst>
                                </p:cTn>
                              </p:par>
                              <p:par>
                                <p:cTn id="24" presetID="31" presetClass="exit" presetSubtype="0" fill="hold" grpId="0" nodeType="withEffect">
                                  <p:stCondLst>
                                    <p:cond delay="0"/>
                                  </p:stCondLst>
                                  <p:childTnLst>
                                    <p:anim calcmode="lin" valueType="num">
                                      <p:cBhvr>
                                        <p:cTn id="25" dur="1000"/>
                                        <p:tgtEl>
                                          <p:spTgt spid="5"/>
                                        </p:tgtEl>
                                        <p:attrNameLst>
                                          <p:attrName>ppt_w</p:attrName>
                                        </p:attrNameLst>
                                      </p:cBhvr>
                                      <p:tavLst>
                                        <p:tav tm="0">
                                          <p:val>
                                            <p:strVal val="ppt_w"/>
                                          </p:val>
                                        </p:tav>
                                        <p:tav tm="100000">
                                          <p:val>
                                            <p:fltVal val="0"/>
                                          </p:val>
                                        </p:tav>
                                      </p:tavLst>
                                    </p:anim>
                                    <p:anim calcmode="lin" valueType="num">
                                      <p:cBhvr>
                                        <p:cTn id="26" dur="1000"/>
                                        <p:tgtEl>
                                          <p:spTgt spid="5"/>
                                        </p:tgtEl>
                                        <p:attrNameLst>
                                          <p:attrName>ppt_h</p:attrName>
                                        </p:attrNameLst>
                                      </p:cBhvr>
                                      <p:tavLst>
                                        <p:tav tm="0">
                                          <p:val>
                                            <p:strVal val="ppt_h"/>
                                          </p:val>
                                        </p:tav>
                                        <p:tav tm="100000">
                                          <p:val>
                                            <p:fltVal val="0"/>
                                          </p:val>
                                        </p:tav>
                                      </p:tavLst>
                                    </p:anim>
                                    <p:anim calcmode="lin" valueType="num">
                                      <p:cBhvr>
                                        <p:cTn id="27" dur="1000"/>
                                        <p:tgtEl>
                                          <p:spTgt spid="5"/>
                                        </p:tgtEl>
                                        <p:attrNameLst>
                                          <p:attrName>style.rotation</p:attrName>
                                        </p:attrNameLst>
                                      </p:cBhvr>
                                      <p:tavLst>
                                        <p:tav tm="0">
                                          <p:val>
                                            <p:fltVal val="0"/>
                                          </p:val>
                                        </p:tav>
                                        <p:tav tm="100000">
                                          <p:val>
                                            <p:fltVal val="90"/>
                                          </p:val>
                                        </p:tav>
                                      </p:tavLst>
                                    </p:anim>
                                    <p:animEffect transition="out" filter="fade">
                                      <p:cBhvr>
                                        <p:cTn id="28" dur="1000"/>
                                        <p:tgtEl>
                                          <p:spTgt spid="5"/>
                                        </p:tgtEl>
                                      </p:cBhvr>
                                    </p:animEffect>
                                    <p:set>
                                      <p:cBhvr>
                                        <p:cTn id="29" dur="1" fill="hold">
                                          <p:stCondLst>
                                            <p:cond delay="999"/>
                                          </p:stCondLst>
                                        </p:cTn>
                                        <p:tgtEl>
                                          <p:spTgt spid="5"/>
                                        </p:tgtEl>
                                        <p:attrNameLst>
                                          <p:attrName>style.visibility</p:attrName>
                                        </p:attrNameLst>
                                      </p:cBhvr>
                                      <p:to>
                                        <p:strVal val="hidden"/>
                                      </p:to>
                                    </p:set>
                                  </p:childTnLst>
                                </p:cTn>
                              </p:par>
                              <p:par>
                                <p:cTn id="30" presetID="31" presetClass="exit" presetSubtype="0" fill="hold" grpId="0" nodeType="withEffect">
                                  <p:stCondLst>
                                    <p:cond delay="0"/>
                                  </p:stCondLst>
                                  <p:childTnLst>
                                    <p:anim calcmode="lin" valueType="num">
                                      <p:cBhvr>
                                        <p:cTn id="31" dur="1000"/>
                                        <p:tgtEl>
                                          <p:spTgt spid="84"/>
                                        </p:tgtEl>
                                        <p:attrNameLst>
                                          <p:attrName>ppt_w</p:attrName>
                                        </p:attrNameLst>
                                      </p:cBhvr>
                                      <p:tavLst>
                                        <p:tav tm="0">
                                          <p:val>
                                            <p:strVal val="ppt_w"/>
                                          </p:val>
                                        </p:tav>
                                        <p:tav tm="100000">
                                          <p:val>
                                            <p:fltVal val="0"/>
                                          </p:val>
                                        </p:tav>
                                      </p:tavLst>
                                    </p:anim>
                                    <p:anim calcmode="lin" valueType="num">
                                      <p:cBhvr>
                                        <p:cTn id="32" dur="1000"/>
                                        <p:tgtEl>
                                          <p:spTgt spid="84"/>
                                        </p:tgtEl>
                                        <p:attrNameLst>
                                          <p:attrName>ppt_h</p:attrName>
                                        </p:attrNameLst>
                                      </p:cBhvr>
                                      <p:tavLst>
                                        <p:tav tm="0">
                                          <p:val>
                                            <p:strVal val="ppt_h"/>
                                          </p:val>
                                        </p:tav>
                                        <p:tav tm="100000">
                                          <p:val>
                                            <p:fltVal val="0"/>
                                          </p:val>
                                        </p:tav>
                                      </p:tavLst>
                                    </p:anim>
                                    <p:anim calcmode="lin" valueType="num">
                                      <p:cBhvr>
                                        <p:cTn id="33" dur="1000"/>
                                        <p:tgtEl>
                                          <p:spTgt spid="84"/>
                                        </p:tgtEl>
                                        <p:attrNameLst>
                                          <p:attrName>style.rotation</p:attrName>
                                        </p:attrNameLst>
                                      </p:cBhvr>
                                      <p:tavLst>
                                        <p:tav tm="0">
                                          <p:val>
                                            <p:fltVal val="0"/>
                                          </p:val>
                                        </p:tav>
                                        <p:tav tm="100000">
                                          <p:val>
                                            <p:fltVal val="90"/>
                                          </p:val>
                                        </p:tav>
                                      </p:tavLst>
                                    </p:anim>
                                    <p:animEffect transition="out" filter="fade">
                                      <p:cBhvr>
                                        <p:cTn id="34" dur="1000"/>
                                        <p:tgtEl>
                                          <p:spTgt spid="84"/>
                                        </p:tgtEl>
                                      </p:cBhvr>
                                    </p:animEffect>
                                    <p:set>
                                      <p:cBhvr>
                                        <p:cTn id="35" dur="1" fill="hold">
                                          <p:stCondLst>
                                            <p:cond delay="999"/>
                                          </p:stCondLst>
                                        </p:cTn>
                                        <p:tgtEl>
                                          <p:spTgt spid="84"/>
                                        </p:tgtEl>
                                        <p:attrNameLst>
                                          <p:attrName>style.visibility</p:attrName>
                                        </p:attrNameLst>
                                      </p:cBhvr>
                                      <p:to>
                                        <p:strVal val="hidden"/>
                                      </p:to>
                                    </p:set>
                                  </p:childTnLst>
                                </p:cTn>
                              </p:par>
                              <p:par>
                                <p:cTn id="36" presetID="31" presetClass="exit" presetSubtype="0" fill="hold" grpId="0" nodeType="withEffect">
                                  <p:stCondLst>
                                    <p:cond delay="0"/>
                                  </p:stCondLst>
                                  <p:childTnLst>
                                    <p:anim calcmode="lin" valueType="num">
                                      <p:cBhvr>
                                        <p:cTn id="37" dur="1000"/>
                                        <p:tgtEl>
                                          <p:spTgt spid="85"/>
                                        </p:tgtEl>
                                        <p:attrNameLst>
                                          <p:attrName>ppt_w</p:attrName>
                                        </p:attrNameLst>
                                      </p:cBhvr>
                                      <p:tavLst>
                                        <p:tav tm="0">
                                          <p:val>
                                            <p:strVal val="ppt_w"/>
                                          </p:val>
                                        </p:tav>
                                        <p:tav tm="100000">
                                          <p:val>
                                            <p:fltVal val="0"/>
                                          </p:val>
                                        </p:tav>
                                      </p:tavLst>
                                    </p:anim>
                                    <p:anim calcmode="lin" valueType="num">
                                      <p:cBhvr>
                                        <p:cTn id="38" dur="1000"/>
                                        <p:tgtEl>
                                          <p:spTgt spid="85"/>
                                        </p:tgtEl>
                                        <p:attrNameLst>
                                          <p:attrName>ppt_h</p:attrName>
                                        </p:attrNameLst>
                                      </p:cBhvr>
                                      <p:tavLst>
                                        <p:tav tm="0">
                                          <p:val>
                                            <p:strVal val="ppt_h"/>
                                          </p:val>
                                        </p:tav>
                                        <p:tav tm="100000">
                                          <p:val>
                                            <p:fltVal val="0"/>
                                          </p:val>
                                        </p:tav>
                                      </p:tavLst>
                                    </p:anim>
                                    <p:anim calcmode="lin" valueType="num">
                                      <p:cBhvr>
                                        <p:cTn id="39" dur="1000"/>
                                        <p:tgtEl>
                                          <p:spTgt spid="85"/>
                                        </p:tgtEl>
                                        <p:attrNameLst>
                                          <p:attrName>style.rotation</p:attrName>
                                        </p:attrNameLst>
                                      </p:cBhvr>
                                      <p:tavLst>
                                        <p:tav tm="0">
                                          <p:val>
                                            <p:fltVal val="0"/>
                                          </p:val>
                                        </p:tav>
                                        <p:tav tm="100000">
                                          <p:val>
                                            <p:fltVal val="90"/>
                                          </p:val>
                                        </p:tav>
                                      </p:tavLst>
                                    </p:anim>
                                    <p:animEffect transition="out" filter="fade">
                                      <p:cBhvr>
                                        <p:cTn id="40" dur="1000"/>
                                        <p:tgtEl>
                                          <p:spTgt spid="85"/>
                                        </p:tgtEl>
                                      </p:cBhvr>
                                    </p:animEffect>
                                    <p:set>
                                      <p:cBhvr>
                                        <p:cTn id="41" dur="1" fill="hold">
                                          <p:stCondLst>
                                            <p:cond delay="999"/>
                                          </p:stCondLst>
                                        </p:cTn>
                                        <p:tgtEl>
                                          <p:spTgt spid="85"/>
                                        </p:tgtEl>
                                        <p:attrNameLst>
                                          <p:attrName>style.visibility</p:attrName>
                                        </p:attrNameLst>
                                      </p:cBhvr>
                                      <p:to>
                                        <p:strVal val="hidden"/>
                                      </p:to>
                                    </p:set>
                                  </p:childTnLst>
                                </p:cTn>
                              </p:par>
                              <p:par>
                                <p:cTn id="42" presetID="31" presetClass="exit" presetSubtype="0" fill="hold" grpId="0" nodeType="withEffect">
                                  <p:stCondLst>
                                    <p:cond delay="0"/>
                                  </p:stCondLst>
                                  <p:childTnLst>
                                    <p:anim calcmode="lin" valueType="num">
                                      <p:cBhvr>
                                        <p:cTn id="43" dur="1000"/>
                                        <p:tgtEl>
                                          <p:spTgt spid="86"/>
                                        </p:tgtEl>
                                        <p:attrNameLst>
                                          <p:attrName>ppt_w</p:attrName>
                                        </p:attrNameLst>
                                      </p:cBhvr>
                                      <p:tavLst>
                                        <p:tav tm="0">
                                          <p:val>
                                            <p:strVal val="ppt_w"/>
                                          </p:val>
                                        </p:tav>
                                        <p:tav tm="100000">
                                          <p:val>
                                            <p:fltVal val="0"/>
                                          </p:val>
                                        </p:tav>
                                      </p:tavLst>
                                    </p:anim>
                                    <p:anim calcmode="lin" valueType="num">
                                      <p:cBhvr>
                                        <p:cTn id="44" dur="1000"/>
                                        <p:tgtEl>
                                          <p:spTgt spid="86"/>
                                        </p:tgtEl>
                                        <p:attrNameLst>
                                          <p:attrName>ppt_h</p:attrName>
                                        </p:attrNameLst>
                                      </p:cBhvr>
                                      <p:tavLst>
                                        <p:tav tm="0">
                                          <p:val>
                                            <p:strVal val="ppt_h"/>
                                          </p:val>
                                        </p:tav>
                                        <p:tav tm="100000">
                                          <p:val>
                                            <p:fltVal val="0"/>
                                          </p:val>
                                        </p:tav>
                                      </p:tavLst>
                                    </p:anim>
                                    <p:anim calcmode="lin" valueType="num">
                                      <p:cBhvr>
                                        <p:cTn id="45" dur="1000"/>
                                        <p:tgtEl>
                                          <p:spTgt spid="86"/>
                                        </p:tgtEl>
                                        <p:attrNameLst>
                                          <p:attrName>style.rotation</p:attrName>
                                        </p:attrNameLst>
                                      </p:cBhvr>
                                      <p:tavLst>
                                        <p:tav tm="0">
                                          <p:val>
                                            <p:fltVal val="0"/>
                                          </p:val>
                                        </p:tav>
                                        <p:tav tm="100000">
                                          <p:val>
                                            <p:fltVal val="90"/>
                                          </p:val>
                                        </p:tav>
                                      </p:tavLst>
                                    </p:anim>
                                    <p:animEffect transition="out" filter="fade">
                                      <p:cBhvr>
                                        <p:cTn id="46" dur="1000"/>
                                        <p:tgtEl>
                                          <p:spTgt spid="86"/>
                                        </p:tgtEl>
                                      </p:cBhvr>
                                    </p:animEffect>
                                    <p:set>
                                      <p:cBhvr>
                                        <p:cTn id="47" dur="1" fill="hold">
                                          <p:stCondLst>
                                            <p:cond delay="999"/>
                                          </p:stCondLst>
                                        </p:cTn>
                                        <p:tgtEl>
                                          <p:spTgt spid="86"/>
                                        </p:tgtEl>
                                        <p:attrNameLst>
                                          <p:attrName>style.visibility</p:attrName>
                                        </p:attrNameLst>
                                      </p:cBhvr>
                                      <p:to>
                                        <p:strVal val="hidden"/>
                                      </p:to>
                                    </p:set>
                                  </p:childTnLst>
                                </p:cTn>
                              </p:par>
                              <p:par>
                                <p:cTn id="48" presetID="31" presetClass="exit" presetSubtype="0" fill="hold" grpId="0" nodeType="withEffect">
                                  <p:stCondLst>
                                    <p:cond delay="0"/>
                                  </p:stCondLst>
                                  <p:childTnLst>
                                    <p:anim calcmode="lin" valueType="num">
                                      <p:cBhvr>
                                        <p:cTn id="49" dur="1000"/>
                                        <p:tgtEl>
                                          <p:spTgt spid="11"/>
                                        </p:tgtEl>
                                        <p:attrNameLst>
                                          <p:attrName>ppt_w</p:attrName>
                                        </p:attrNameLst>
                                      </p:cBhvr>
                                      <p:tavLst>
                                        <p:tav tm="0">
                                          <p:val>
                                            <p:strVal val="ppt_w"/>
                                          </p:val>
                                        </p:tav>
                                        <p:tav tm="100000">
                                          <p:val>
                                            <p:fltVal val="0"/>
                                          </p:val>
                                        </p:tav>
                                      </p:tavLst>
                                    </p:anim>
                                    <p:anim calcmode="lin" valueType="num">
                                      <p:cBhvr>
                                        <p:cTn id="50" dur="1000"/>
                                        <p:tgtEl>
                                          <p:spTgt spid="11"/>
                                        </p:tgtEl>
                                        <p:attrNameLst>
                                          <p:attrName>ppt_h</p:attrName>
                                        </p:attrNameLst>
                                      </p:cBhvr>
                                      <p:tavLst>
                                        <p:tav tm="0">
                                          <p:val>
                                            <p:strVal val="ppt_h"/>
                                          </p:val>
                                        </p:tav>
                                        <p:tav tm="100000">
                                          <p:val>
                                            <p:fltVal val="0"/>
                                          </p:val>
                                        </p:tav>
                                      </p:tavLst>
                                    </p:anim>
                                    <p:anim calcmode="lin" valueType="num">
                                      <p:cBhvr>
                                        <p:cTn id="51" dur="1000"/>
                                        <p:tgtEl>
                                          <p:spTgt spid="11"/>
                                        </p:tgtEl>
                                        <p:attrNameLst>
                                          <p:attrName>style.rotation</p:attrName>
                                        </p:attrNameLst>
                                      </p:cBhvr>
                                      <p:tavLst>
                                        <p:tav tm="0">
                                          <p:val>
                                            <p:fltVal val="0"/>
                                          </p:val>
                                        </p:tav>
                                        <p:tav tm="100000">
                                          <p:val>
                                            <p:fltVal val="90"/>
                                          </p:val>
                                        </p:tav>
                                      </p:tavLst>
                                    </p:anim>
                                    <p:animEffect transition="out" filter="fade">
                                      <p:cBhvr>
                                        <p:cTn id="52" dur="1000"/>
                                        <p:tgtEl>
                                          <p:spTgt spid="11"/>
                                        </p:tgtEl>
                                      </p:cBhvr>
                                    </p:animEffect>
                                    <p:set>
                                      <p:cBhvr>
                                        <p:cTn id="53" dur="1" fill="hold">
                                          <p:stCondLst>
                                            <p:cond delay="999"/>
                                          </p:stCondLst>
                                        </p:cTn>
                                        <p:tgtEl>
                                          <p:spTgt spid="11"/>
                                        </p:tgtEl>
                                        <p:attrNameLst>
                                          <p:attrName>style.visibility</p:attrName>
                                        </p:attrNameLst>
                                      </p:cBhvr>
                                      <p:to>
                                        <p:strVal val="hidden"/>
                                      </p:to>
                                    </p:set>
                                  </p:childTnLst>
                                </p:cTn>
                              </p:par>
                              <p:par>
                                <p:cTn id="54" presetID="31" presetClass="exit" presetSubtype="0" fill="hold" grpId="0" nodeType="withEffect">
                                  <p:stCondLst>
                                    <p:cond delay="0"/>
                                  </p:stCondLst>
                                  <p:childTnLst>
                                    <p:anim calcmode="lin" valueType="num">
                                      <p:cBhvr>
                                        <p:cTn id="55" dur="1000"/>
                                        <p:tgtEl>
                                          <p:spTgt spid="36"/>
                                        </p:tgtEl>
                                        <p:attrNameLst>
                                          <p:attrName>ppt_w</p:attrName>
                                        </p:attrNameLst>
                                      </p:cBhvr>
                                      <p:tavLst>
                                        <p:tav tm="0">
                                          <p:val>
                                            <p:strVal val="ppt_w"/>
                                          </p:val>
                                        </p:tav>
                                        <p:tav tm="100000">
                                          <p:val>
                                            <p:fltVal val="0"/>
                                          </p:val>
                                        </p:tav>
                                      </p:tavLst>
                                    </p:anim>
                                    <p:anim calcmode="lin" valueType="num">
                                      <p:cBhvr>
                                        <p:cTn id="56" dur="1000"/>
                                        <p:tgtEl>
                                          <p:spTgt spid="36"/>
                                        </p:tgtEl>
                                        <p:attrNameLst>
                                          <p:attrName>ppt_h</p:attrName>
                                        </p:attrNameLst>
                                      </p:cBhvr>
                                      <p:tavLst>
                                        <p:tav tm="0">
                                          <p:val>
                                            <p:strVal val="ppt_h"/>
                                          </p:val>
                                        </p:tav>
                                        <p:tav tm="100000">
                                          <p:val>
                                            <p:fltVal val="0"/>
                                          </p:val>
                                        </p:tav>
                                      </p:tavLst>
                                    </p:anim>
                                    <p:anim calcmode="lin" valueType="num">
                                      <p:cBhvr>
                                        <p:cTn id="57" dur="1000"/>
                                        <p:tgtEl>
                                          <p:spTgt spid="36"/>
                                        </p:tgtEl>
                                        <p:attrNameLst>
                                          <p:attrName>style.rotation</p:attrName>
                                        </p:attrNameLst>
                                      </p:cBhvr>
                                      <p:tavLst>
                                        <p:tav tm="0">
                                          <p:val>
                                            <p:fltVal val="0"/>
                                          </p:val>
                                        </p:tav>
                                        <p:tav tm="100000">
                                          <p:val>
                                            <p:fltVal val="90"/>
                                          </p:val>
                                        </p:tav>
                                      </p:tavLst>
                                    </p:anim>
                                    <p:animEffect transition="out" filter="fade">
                                      <p:cBhvr>
                                        <p:cTn id="58" dur="1000"/>
                                        <p:tgtEl>
                                          <p:spTgt spid="36"/>
                                        </p:tgtEl>
                                      </p:cBhvr>
                                    </p:animEffect>
                                    <p:set>
                                      <p:cBhvr>
                                        <p:cTn id="59" dur="1" fill="hold">
                                          <p:stCondLst>
                                            <p:cond delay="999"/>
                                          </p:stCondLst>
                                        </p:cTn>
                                        <p:tgtEl>
                                          <p:spTgt spid="36"/>
                                        </p:tgtEl>
                                        <p:attrNameLst>
                                          <p:attrName>style.visibility</p:attrName>
                                        </p:attrNameLst>
                                      </p:cBhvr>
                                      <p:to>
                                        <p:strVal val="hidden"/>
                                      </p:to>
                                    </p:set>
                                  </p:childTnLst>
                                </p:cTn>
                              </p:par>
                            </p:childTnLst>
                          </p:cTn>
                        </p:par>
                      </p:childTnLst>
                    </p:cTn>
                  </p:par>
                  <p:par>
                    <p:cTn id="60" fill="hold">
                      <p:stCondLst>
                        <p:cond delay="indefinite"/>
                      </p:stCondLst>
                      <p:childTnLst>
                        <p:par>
                          <p:cTn id="61" fill="hold">
                            <p:stCondLst>
                              <p:cond delay="0"/>
                            </p:stCondLst>
                            <p:childTnLst>
                              <p:par>
                                <p:cTn id="62" presetID="6" presetClass="emph" presetSubtype="0" fill="hold" grpId="0" nodeType="clickEffect">
                                  <p:stCondLst>
                                    <p:cond delay="0"/>
                                  </p:stCondLst>
                                  <p:childTnLst>
                                    <p:animScale>
                                      <p:cBhvr>
                                        <p:cTn id="63" dur="2000" fill="hold"/>
                                        <p:tgtEl>
                                          <p:spTgt spid="35"/>
                                        </p:tgtEl>
                                      </p:cBhvr>
                                      <p:by x="150000" y="150000"/>
                                    </p:animScale>
                                  </p:childTnLst>
                                </p:cTn>
                              </p:par>
                            </p:childTnLst>
                          </p:cTn>
                        </p:par>
                        <p:par>
                          <p:cTn id="64" fill="hold">
                            <p:stCondLst>
                              <p:cond delay="2000"/>
                            </p:stCondLst>
                            <p:childTnLst>
                              <p:par>
                                <p:cTn id="65" presetID="26" presetClass="emph" presetSubtype="0" fill="hold" grpId="1" nodeType="afterEffect">
                                  <p:stCondLst>
                                    <p:cond delay="0"/>
                                  </p:stCondLst>
                                  <p:childTnLst>
                                    <p:animEffect transition="out" filter="fade">
                                      <p:cBhvr>
                                        <p:cTn id="66" dur="500" tmFilter="0, 0; .2, .5; .8, .5; 1, 0"/>
                                        <p:tgtEl>
                                          <p:spTgt spid="35"/>
                                        </p:tgtEl>
                                      </p:cBhvr>
                                    </p:animEffect>
                                    <p:animScale>
                                      <p:cBhvr>
                                        <p:cTn id="67" dur="250" autoRev="1" fill="hold"/>
                                        <p:tgtEl>
                                          <p:spTgt spid="35"/>
                                        </p:tgtEl>
                                      </p:cBhvr>
                                      <p:by x="105000" y="105000"/>
                                    </p:animScale>
                                  </p:childTnLst>
                                </p:cTn>
                              </p:par>
                            </p:childTnLst>
                          </p:cTn>
                        </p:par>
                        <p:par>
                          <p:cTn id="68" fill="hold">
                            <p:stCondLst>
                              <p:cond delay="2500"/>
                            </p:stCondLst>
                            <p:childTnLst>
                              <p:par>
                                <p:cTn id="69" presetID="10" presetClass="entr" presetSubtype="0" fill="hold" grpId="0" nodeType="afterEffect">
                                  <p:stCondLst>
                                    <p:cond delay="0"/>
                                  </p:stCondLst>
                                  <p:childTnLst>
                                    <p:set>
                                      <p:cBhvr>
                                        <p:cTn id="70" dur="1" fill="hold">
                                          <p:stCondLst>
                                            <p:cond delay="0"/>
                                          </p:stCondLst>
                                        </p:cTn>
                                        <p:tgtEl>
                                          <p:spTgt spid="24"/>
                                        </p:tgtEl>
                                        <p:attrNameLst>
                                          <p:attrName>style.visibility</p:attrName>
                                        </p:attrNameLst>
                                      </p:cBhvr>
                                      <p:to>
                                        <p:strVal val="visible"/>
                                      </p:to>
                                    </p:set>
                                    <p:animEffect transition="in" filter="fade">
                                      <p:cBhvr>
                                        <p:cTn id="71" dur="500"/>
                                        <p:tgtEl>
                                          <p:spTgt spid="24"/>
                                        </p:tgtEl>
                                      </p:cBhvr>
                                    </p:animEffect>
                                  </p:childTnLst>
                                </p:cTn>
                              </p:par>
                            </p:childTnLst>
                          </p:cTn>
                        </p:par>
                        <p:par>
                          <p:cTn id="72" fill="hold">
                            <p:stCondLst>
                              <p:cond delay="3000"/>
                            </p:stCondLst>
                            <p:childTnLst>
                              <p:par>
                                <p:cTn id="73" presetID="31" presetClass="exit" presetSubtype="0" fill="hold" grpId="2" nodeType="afterEffect">
                                  <p:stCondLst>
                                    <p:cond delay="0"/>
                                  </p:stCondLst>
                                  <p:childTnLst>
                                    <p:anim calcmode="lin" valueType="num">
                                      <p:cBhvr>
                                        <p:cTn id="74" dur="1000"/>
                                        <p:tgtEl>
                                          <p:spTgt spid="4"/>
                                        </p:tgtEl>
                                        <p:attrNameLst>
                                          <p:attrName>ppt_w</p:attrName>
                                        </p:attrNameLst>
                                      </p:cBhvr>
                                      <p:tavLst>
                                        <p:tav tm="0">
                                          <p:val>
                                            <p:strVal val="ppt_w"/>
                                          </p:val>
                                        </p:tav>
                                        <p:tav tm="100000">
                                          <p:val>
                                            <p:fltVal val="0"/>
                                          </p:val>
                                        </p:tav>
                                      </p:tavLst>
                                    </p:anim>
                                    <p:anim calcmode="lin" valueType="num">
                                      <p:cBhvr>
                                        <p:cTn id="75" dur="1000"/>
                                        <p:tgtEl>
                                          <p:spTgt spid="4"/>
                                        </p:tgtEl>
                                        <p:attrNameLst>
                                          <p:attrName>ppt_h</p:attrName>
                                        </p:attrNameLst>
                                      </p:cBhvr>
                                      <p:tavLst>
                                        <p:tav tm="0">
                                          <p:val>
                                            <p:strVal val="ppt_h"/>
                                          </p:val>
                                        </p:tav>
                                        <p:tav tm="100000">
                                          <p:val>
                                            <p:fltVal val="0"/>
                                          </p:val>
                                        </p:tav>
                                      </p:tavLst>
                                    </p:anim>
                                    <p:anim calcmode="lin" valueType="num">
                                      <p:cBhvr>
                                        <p:cTn id="76" dur="1000"/>
                                        <p:tgtEl>
                                          <p:spTgt spid="4"/>
                                        </p:tgtEl>
                                        <p:attrNameLst>
                                          <p:attrName>style.rotation</p:attrName>
                                        </p:attrNameLst>
                                      </p:cBhvr>
                                      <p:tavLst>
                                        <p:tav tm="0">
                                          <p:val>
                                            <p:fltVal val="0"/>
                                          </p:val>
                                        </p:tav>
                                        <p:tav tm="100000">
                                          <p:val>
                                            <p:fltVal val="90"/>
                                          </p:val>
                                        </p:tav>
                                      </p:tavLst>
                                    </p:anim>
                                    <p:animEffect transition="out" filter="fade">
                                      <p:cBhvr>
                                        <p:cTn id="77" dur="1000"/>
                                        <p:tgtEl>
                                          <p:spTgt spid="4"/>
                                        </p:tgtEl>
                                      </p:cBhvr>
                                    </p:animEffect>
                                    <p:set>
                                      <p:cBhvr>
                                        <p:cTn id="78" dur="1" fill="hold">
                                          <p:stCondLst>
                                            <p:cond delay="9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P spid="84" grpId="0" animBg="1"/>
      <p:bldP spid="85" grpId="0" animBg="1"/>
      <p:bldP spid="86" grpId="0" animBg="1"/>
      <p:bldP spid="11" grpId="0" animBg="1"/>
      <p:bldP spid="36" grpId="0" animBg="1"/>
      <p:bldP spid="35" grpId="0" animBg="1"/>
      <p:bldP spid="35" grpId="1" animBg="1"/>
      <p:bldP spid="4" grpId="0" animBg="1"/>
      <p:bldP spid="4" grpId="1" animBg="1"/>
      <p:bldP spid="4" grpId="2" animBg="1"/>
      <p:bldP spid="24"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7C37C2DA-1C5D-B54C-A9E5-7C71D72EAEF1}"/>
              </a:ext>
            </a:extLst>
          </p:cNvPr>
          <p:cNvSpPr/>
          <p:nvPr/>
        </p:nvSpPr>
        <p:spPr bwMode="auto">
          <a:xfrm>
            <a:off x="7496387" y="4185486"/>
            <a:ext cx="2499524" cy="2364007"/>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graphicFrame>
        <p:nvGraphicFramePr>
          <p:cNvPr id="22" name="Table 21">
            <a:extLst>
              <a:ext uri="{FF2B5EF4-FFF2-40B4-BE49-F238E27FC236}">
                <a16:creationId xmlns:a16="http://schemas.microsoft.com/office/drawing/2014/main" id="{926D343E-E03F-D541-98CC-CE90CA7E8B48}"/>
              </a:ext>
            </a:extLst>
          </p:cNvPr>
          <p:cNvGraphicFramePr>
            <a:graphicFrameLocks noGrp="1"/>
          </p:cNvGraphicFramePr>
          <p:nvPr/>
        </p:nvGraphicFramePr>
        <p:xfrm>
          <a:off x="7775867" y="4791332"/>
          <a:ext cx="1940306" cy="1280160"/>
        </p:xfrm>
        <a:graphic>
          <a:graphicData uri="http://schemas.openxmlformats.org/drawingml/2006/table">
            <a:tbl>
              <a:tblPr firstRow="1" bandRow="1">
                <a:tableStyleId>{5C22544A-7EE6-4342-B048-85BDC9FD1C3A}</a:tableStyleId>
              </a:tblPr>
              <a:tblGrid>
                <a:gridCol w="970153">
                  <a:extLst>
                    <a:ext uri="{9D8B030D-6E8A-4147-A177-3AD203B41FA5}">
                      <a16:colId xmlns:a16="http://schemas.microsoft.com/office/drawing/2014/main" val="2250874072"/>
                    </a:ext>
                  </a:extLst>
                </a:gridCol>
                <a:gridCol w="970153">
                  <a:extLst>
                    <a:ext uri="{9D8B030D-6E8A-4147-A177-3AD203B41FA5}">
                      <a16:colId xmlns:a16="http://schemas.microsoft.com/office/drawing/2014/main" val="2255722694"/>
                    </a:ext>
                  </a:extLst>
                </a:gridCol>
              </a:tblGrid>
              <a:tr h="140360">
                <a:tc gridSpan="2">
                  <a:txBody>
                    <a:bodyPr/>
                    <a:lstStyle/>
                    <a:p>
                      <a:pPr algn="ctr"/>
                      <a:r>
                        <a:rPr lang="en-US" sz="1200"/>
                        <a:t>ratings-web2</a:t>
                      </a:r>
                    </a:p>
                  </a:txBody>
                  <a:tcPr/>
                </a:tc>
                <a:tc hMerge="1">
                  <a:txBody>
                    <a:bodyPr/>
                    <a:lstStyle/>
                    <a:p>
                      <a:endParaRPr lang="en-US"/>
                    </a:p>
                  </a:txBody>
                  <a:tcPr/>
                </a:tc>
                <a:extLst>
                  <a:ext uri="{0D108BD9-81ED-4DB2-BD59-A6C34878D82A}">
                    <a16:rowId xmlns:a16="http://schemas.microsoft.com/office/drawing/2014/main" val="2916704489"/>
                  </a:ext>
                </a:extLst>
              </a:tr>
              <a:tr h="140360">
                <a:tc>
                  <a:txBody>
                    <a:bodyPr/>
                    <a:lstStyle/>
                    <a:p>
                      <a:r>
                        <a:rPr lang="en-US" sz="1200"/>
                        <a:t>Label(s)</a:t>
                      </a:r>
                    </a:p>
                  </a:txBody>
                  <a:tcPr/>
                </a:tc>
                <a:tc>
                  <a:txBody>
                    <a:bodyPr/>
                    <a:lstStyle/>
                    <a:p>
                      <a:r>
                        <a:rPr lang="en-US" sz="800"/>
                        <a:t>app-ratings-web</a:t>
                      </a:r>
                      <a:endParaRPr lang="en-US" sz="1200"/>
                    </a:p>
                  </a:txBody>
                  <a:tcPr/>
                </a:tc>
                <a:extLst>
                  <a:ext uri="{0D108BD9-81ED-4DB2-BD59-A6C34878D82A}">
                    <a16:rowId xmlns:a16="http://schemas.microsoft.com/office/drawing/2014/main" val="3294689309"/>
                  </a:ext>
                </a:extLst>
              </a:tr>
              <a:tr h="327506">
                <a:tc>
                  <a:txBody>
                    <a:bodyPr/>
                    <a:lstStyle/>
                    <a:p>
                      <a:r>
                        <a:rPr lang="en-US" sz="1200"/>
                        <a:t>Container-image</a:t>
                      </a:r>
                    </a:p>
                  </a:txBody>
                  <a:tcPr/>
                </a:tc>
                <a:tc>
                  <a:txBody>
                    <a:bodyPr/>
                    <a:lstStyle/>
                    <a:p>
                      <a:r>
                        <a:rPr lang="en-US" sz="1050"/>
                        <a:t>my.azurecr.io/ratings-web</a:t>
                      </a:r>
                      <a:endParaRPr lang="en-US" sz="1200"/>
                    </a:p>
                  </a:txBody>
                  <a:tcPr/>
                </a:tc>
                <a:extLst>
                  <a:ext uri="{0D108BD9-81ED-4DB2-BD59-A6C34878D82A}">
                    <a16:rowId xmlns:a16="http://schemas.microsoft.com/office/drawing/2014/main" val="1026562626"/>
                  </a:ext>
                </a:extLst>
              </a:tr>
              <a:tr h="140360">
                <a:tc>
                  <a:txBody>
                    <a:bodyPr/>
                    <a:lstStyle/>
                    <a:p>
                      <a:r>
                        <a:rPr lang="en-US" sz="1100"/>
                        <a:t>Port</a:t>
                      </a:r>
                    </a:p>
                  </a:txBody>
                  <a:tcPr/>
                </a:tc>
                <a:tc>
                  <a:txBody>
                    <a:bodyPr/>
                    <a:lstStyle/>
                    <a:p>
                      <a:r>
                        <a:rPr lang="en-US" sz="1200"/>
                        <a:t>3000</a:t>
                      </a:r>
                    </a:p>
                  </a:txBody>
                  <a:tcPr/>
                </a:tc>
                <a:extLst>
                  <a:ext uri="{0D108BD9-81ED-4DB2-BD59-A6C34878D82A}">
                    <a16:rowId xmlns:a16="http://schemas.microsoft.com/office/drawing/2014/main" val="84918315"/>
                  </a:ext>
                </a:extLst>
              </a:tr>
            </a:tbl>
          </a:graphicData>
        </a:graphic>
      </p:graphicFrame>
      <p:sp>
        <p:nvSpPr>
          <p:cNvPr id="26" name="TextBox 25">
            <a:extLst>
              <a:ext uri="{FF2B5EF4-FFF2-40B4-BE49-F238E27FC236}">
                <a16:creationId xmlns:a16="http://schemas.microsoft.com/office/drawing/2014/main" id="{F208AEAF-187C-4AE6-A94C-6E0A093A9FAE}"/>
              </a:ext>
            </a:extLst>
          </p:cNvPr>
          <p:cNvSpPr txBox="1"/>
          <p:nvPr/>
        </p:nvSpPr>
        <p:spPr>
          <a:xfrm>
            <a:off x="494825" y="263207"/>
            <a:ext cx="10422341" cy="609398"/>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400" b="0" i="0" u="none" strike="noStrike" kern="1200" cap="none" spc="0" normalizeH="0" baseline="0" noProof="0">
                <a:ln>
                  <a:noFill/>
                </a:ln>
                <a:solidFill>
                  <a:srgbClr val="353535"/>
                </a:solidFill>
                <a:effectLst/>
                <a:uLnTx/>
                <a:uFillTx/>
                <a:latin typeface="Segoe UI Light" panose="020B0502040204020203" pitchFamily="34" charset="0"/>
                <a:ea typeface="+mn-ea"/>
                <a:cs typeface="Segoe UI Light" panose="020B0502040204020203" pitchFamily="34" charset="0"/>
              </a:rPr>
              <a:t>Services</a:t>
            </a:r>
          </a:p>
        </p:txBody>
      </p:sp>
      <p:sp>
        <p:nvSpPr>
          <p:cNvPr id="33" name="TextBox 32">
            <a:extLst>
              <a:ext uri="{FF2B5EF4-FFF2-40B4-BE49-F238E27FC236}">
                <a16:creationId xmlns:a16="http://schemas.microsoft.com/office/drawing/2014/main" id="{4B328B6D-A50B-4EBD-BC5D-32B9E91F89D9}"/>
              </a:ext>
            </a:extLst>
          </p:cNvPr>
          <p:cNvSpPr txBox="1"/>
          <p:nvPr/>
        </p:nvSpPr>
        <p:spPr>
          <a:xfrm>
            <a:off x="521115" y="862603"/>
            <a:ext cx="10422341" cy="443198"/>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3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Metadata that describes how to reach the pods</a:t>
            </a:r>
          </a:p>
        </p:txBody>
      </p:sp>
      <p:sp>
        <p:nvSpPr>
          <p:cNvPr id="4" name="TextBox 3">
            <a:extLst>
              <a:ext uri="{FF2B5EF4-FFF2-40B4-BE49-F238E27FC236}">
                <a16:creationId xmlns:a16="http://schemas.microsoft.com/office/drawing/2014/main" id="{D4923F27-F0CD-457D-9FC7-42223EB3613C}"/>
              </a:ext>
            </a:extLst>
          </p:cNvPr>
          <p:cNvSpPr txBox="1"/>
          <p:nvPr/>
        </p:nvSpPr>
        <p:spPr>
          <a:xfrm>
            <a:off x="323113" y="723754"/>
            <a:ext cx="6205268" cy="738664"/>
          </a:xfrm>
          <a:prstGeom prst="rect">
            <a:avLst/>
          </a:prstGeom>
          <a:noFill/>
        </p:spPr>
        <p:txBody>
          <a:bodyPr wrap="square" lIns="182880" tIns="146304" rIns="182880" bIns="146304"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3200" b="0" i="0" u="none" strike="noStrike" kern="1200" cap="none" spc="0" normalizeH="0" baseline="0" noProof="0">
                <a:ln>
                  <a:noFill/>
                </a:ln>
                <a:solidFill>
                  <a:srgbClr val="0078D7"/>
                </a:solidFill>
                <a:effectLst/>
                <a:uLnTx/>
                <a:uFillTx/>
                <a:latin typeface="Segoe UI Light"/>
                <a:ea typeface="+mn-ea"/>
                <a:cs typeface="+mn-cs"/>
              </a:rPr>
              <a:t>Yet More Metadata!</a:t>
            </a:r>
          </a:p>
        </p:txBody>
      </p:sp>
      <p:sp>
        <p:nvSpPr>
          <p:cNvPr id="2" name="Rectangle 1">
            <a:extLst>
              <a:ext uri="{FF2B5EF4-FFF2-40B4-BE49-F238E27FC236}">
                <a16:creationId xmlns:a16="http://schemas.microsoft.com/office/drawing/2014/main" id="{FBDA110B-24D4-4E61-958E-B3AC5EC0478F}"/>
              </a:ext>
            </a:extLst>
          </p:cNvPr>
          <p:cNvSpPr/>
          <p:nvPr/>
        </p:nvSpPr>
        <p:spPr bwMode="auto">
          <a:xfrm>
            <a:off x="1407175" y="2501729"/>
            <a:ext cx="3751790" cy="3367514"/>
          </a:xfrm>
          <a:prstGeom prst="rect">
            <a:avLst/>
          </a:prstGeom>
          <a:solidFill>
            <a:schemeClr val="bg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Service</a:t>
            </a:r>
          </a:p>
        </p:txBody>
      </p:sp>
      <p:graphicFrame>
        <p:nvGraphicFramePr>
          <p:cNvPr id="3" name="Table 2">
            <a:extLst>
              <a:ext uri="{FF2B5EF4-FFF2-40B4-BE49-F238E27FC236}">
                <a16:creationId xmlns:a16="http://schemas.microsoft.com/office/drawing/2014/main" id="{D204C951-96CC-4BE6-B5B0-9CB83D2B378C}"/>
              </a:ext>
            </a:extLst>
          </p:cNvPr>
          <p:cNvGraphicFramePr>
            <a:graphicFrameLocks noGrp="1"/>
          </p:cNvGraphicFramePr>
          <p:nvPr>
            <p:extLst>
              <p:ext uri="{D42A27DB-BD31-4B8C-83A1-F6EECF244321}">
                <p14:modId xmlns:p14="http://schemas.microsoft.com/office/powerpoint/2010/main" val="3568440820"/>
              </p:ext>
            </p:extLst>
          </p:nvPr>
        </p:nvGraphicFramePr>
        <p:xfrm>
          <a:off x="1737841" y="3260076"/>
          <a:ext cx="3076064" cy="2080446"/>
        </p:xfrm>
        <a:graphic>
          <a:graphicData uri="http://schemas.openxmlformats.org/drawingml/2006/table">
            <a:tbl>
              <a:tblPr firstRow="1" bandRow="1">
                <a:tableStyleId>{5C22544A-7EE6-4342-B048-85BDC9FD1C3A}</a:tableStyleId>
              </a:tblPr>
              <a:tblGrid>
                <a:gridCol w="1538032">
                  <a:extLst>
                    <a:ext uri="{9D8B030D-6E8A-4147-A177-3AD203B41FA5}">
                      <a16:colId xmlns:a16="http://schemas.microsoft.com/office/drawing/2014/main" val="3774852126"/>
                    </a:ext>
                  </a:extLst>
                </a:gridCol>
                <a:gridCol w="1538032">
                  <a:extLst>
                    <a:ext uri="{9D8B030D-6E8A-4147-A177-3AD203B41FA5}">
                      <a16:colId xmlns:a16="http://schemas.microsoft.com/office/drawing/2014/main" val="106703161"/>
                    </a:ext>
                  </a:extLst>
                </a:gridCol>
              </a:tblGrid>
              <a:tr h="483678">
                <a:tc gridSpan="2">
                  <a:txBody>
                    <a:bodyPr/>
                    <a:lstStyle/>
                    <a:p>
                      <a:pPr algn="ctr"/>
                      <a:r>
                        <a:rPr lang="en-US"/>
                        <a:t>ratings-web</a:t>
                      </a:r>
                    </a:p>
                  </a:txBody>
                  <a:tcPr/>
                </a:tc>
                <a:tc hMerge="1">
                  <a:txBody>
                    <a:bodyPr/>
                    <a:lstStyle/>
                    <a:p>
                      <a:endParaRPr lang="en-US"/>
                    </a:p>
                  </a:txBody>
                  <a:tcPr/>
                </a:tc>
                <a:extLst>
                  <a:ext uri="{0D108BD9-81ED-4DB2-BD59-A6C34878D82A}">
                    <a16:rowId xmlns:a16="http://schemas.microsoft.com/office/drawing/2014/main" val="575862605"/>
                  </a:ext>
                </a:extLst>
              </a:tr>
              <a:tr h="483678">
                <a:tc>
                  <a:txBody>
                    <a:bodyPr/>
                    <a:lstStyle/>
                    <a:p>
                      <a:r>
                        <a:rPr lang="en-US"/>
                        <a:t>Selector</a:t>
                      </a:r>
                    </a:p>
                  </a:txBody>
                  <a:tcPr/>
                </a:tc>
                <a:tc>
                  <a:txBody>
                    <a:bodyPr/>
                    <a:lstStyle/>
                    <a:p>
                      <a:r>
                        <a:rPr lang="en-US" sz="1400"/>
                        <a:t>app=ratings-web</a:t>
                      </a:r>
                    </a:p>
                  </a:txBody>
                  <a:tcPr/>
                </a:tc>
                <a:extLst>
                  <a:ext uri="{0D108BD9-81ED-4DB2-BD59-A6C34878D82A}">
                    <a16:rowId xmlns:a16="http://schemas.microsoft.com/office/drawing/2014/main" val="183419007"/>
                  </a:ext>
                </a:extLst>
              </a:tr>
              <a:tr h="483678">
                <a:tc>
                  <a:txBody>
                    <a:bodyPr/>
                    <a:lstStyle/>
                    <a:p>
                      <a:r>
                        <a:rPr lang="en-US"/>
                        <a:t>Port Mapping</a:t>
                      </a:r>
                    </a:p>
                  </a:txBody>
                  <a:tcPr/>
                </a:tc>
                <a:tc>
                  <a:txBody>
                    <a:bodyPr/>
                    <a:lstStyle/>
                    <a:p>
                      <a:r>
                        <a:rPr lang="en-US" dirty="0"/>
                        <a:t>8080:3000</a:t>
                      </a:r>
                    </a:p>
                  </a:txBody>
                  <a:tcPr/>
                </a:tc>
                <a:extLst>
                  <a:ext uri="{0D108BD9-81ED-4DB2-BD59-A6C34878D82A}">
                    <a16:rowId xmlns:a16="http://schemas.microsoft.com/office/drawing/2014/main" val="200027736"/>
                  </a:ext>
                </a:extLst>
              </a:tr>
              <a:tr h="483678">
                <a:tc>
                  <a:txBody>
                    <a:bodyPr/>
                    <a:lstStyle/>
                    <a:p>
                      <a:r>
                        <a:rPr lang="en-US"/>
                        <a:t>Type</a:t>
                      </a:r>
                    </a:p>
                  </a:txBody>
                  <a:tcPr/>
                </a:tc>
                <a:tc>
                  <a:txBody>
                    <a:bodyPr/>
                    <a:lstStyle/>
                    <a:p>
                      <a:r>
                        <a:rPr lang="en-US" dirty="0"/>
                        <a:t>Internal or External</a:t>
                      </a:r>
                    </a:p>
                  </a:txBody>
                  <a:tcPr/>
                </a:tc>
                <a:extLst>
                  <a:ext uri="{0D108BD9-81ED-4DB2-BD59-A6C34878D82A}">
                    <a16:rowId xmlns:a16="http://schemas.microsoft.com/office/drawing/2014/main" val="1736594733"/>
                  </a:ext>
                </a:extLst>
              </a:tr>
            </a:tbl>
          </a:graphicData>
        </a:graphic>
      </p:graphicFrame>
      <p:sp>
        <p:nvSpPr>
          <p:cNvPr id="17" name="Right Arrow 12">
            <a:extLst>
              <a:ext uri="{FF2B5EF4-FFF2-40B4-BE49-F238E27FC236}">
                <a16:creationId xmlns:a16="http://schemas.microsoft.com/office/drawing/2014/main" id="{E57A6BD8-4C84-4480-B40C-7F64D95F38A2}"/>
              </a:ext>
            </a:extLst>
          </p:cNvPr>
          <p:cNvSpPr/>
          <p:nvPr/>
        </p:nvSpPr>
        <p:spPr bwMode="auto">
          <a:xfrm rot="20738189">
            <a:off x="5204056" y="3436962"/>
            <a:ext cx="2252653" cy="666816"/>
          </a:xfrm>
          <a:prstGeom prst="rightArrow">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8" name="Right Arrow 61">
            <a:extLst>
              <a:ext uri="{FF2B5EF4-FFF2-40B4-BE49-F238E27FC236}">
                <a16:creationId xmlns:a16="http://schemas.microsoft.com/office/drawing/2014/main" id="{103FF14E-F0BA-45C9-9590-21E7E4D578EA}"/>
              </a:ext>
            </a:extLst>
          </p:cNvPr>
          <p:cNvSpPr/>
          <p:nvPr/>
        </p:nvSpPr>
        <p:spPr bwMode="auto">
          <a:xfrm rot="673171">
            <a:off x="5206322" y="4285289"/>
            <a:ext cx="2246402" cy="666816"/>
          </a:xfrm>
          <a:prstGeom prst="rightArrow">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3" name="Rectangle 12">
            <a:extLst>
              <a:ext uri="{FF2B5EF4-FFF2-40B4-BE49-F238E27FC236}">
                <a16:creationId xmlns:a16="http://schemas.microsoft.com/office/drawing/2014/main" id="{77197A27-6E67-4090-89C0-584FDF03AE70}"/>
              </a:ext>
            </a:extLst>
          </p:cNvPr>
          <p:cNvSpPr/>
          <p:nvPr/>
        </p:nvSpPr>
        <p:spPr bwMode="auto">
          <a:xfrm>
            <a:off x="7496387" y="1655461"/>
            <a:ext cx="2499524" cy="2364008"/>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graphicFrame>
        <p:nvGraphicFramePr>
          <p:cNvPr id="14" name="Table 13">
            <a:extLst>
              <a:ext uri="{FF2B5EF4-FFF2-40B4-BE49-F238E27FC236}">
                <a16:creationId xmlns:a16="http://schemas.microsoft.com/office/drawing/2014/main" id="{DA36EEF8-6542-47CD-BB80-5CDDEF0A1AA6}"/>
              </a:ext>
            </a:extLst>
          </p:cNvPr>
          <p:cNvGraphicFramePr>
            <a:graphicFrameLocks noGrp="1"/>
          </p:cNvGraphicFramePr>
          <p:nvPr/>
        </p:nvGraphicFramePr>
        <p:xfrm>
          <a:off x="7775867" y="2261306"/>
          <a:ext cx="1940306" cy="1280160"/>
        </p:xfrm>
        <a:graphic>
          <a:graphicData uri="http://schemas.openxmlformats.org/drawingml/2006/table">
            <a:tbl>
              <a:tblPr firstRow="1" bandRow="1">
                <a:tableStyleId>{5C22544A-7EE6-4342-B048-85BDC9FD1C3A}</a:tableStyleId>
              </a:tblPr>
              <a:tblGrid>
                <a:gridCol w="970153">
                  <a:extLst>
                    <a:ext uri="{9D8B030D-6E8A-4147-A177-3AD203B41FA5}">
                      <a16:colId xmlns:a16="http://schemas.microsoft.com/office/drawing/2014/main" val="2250874072"/>
                    </a:ext>
                  </a:extLst>
                </a:gridCol>
                <a:gridCol w="970153">
                  <a:extLst>
                    <a:ext uri="{9D8B030D-6E8A-4147-A177-3AD203B41FA5}">
                      <a16:colId xmlns:a16="http://schemas.microsoft.com/office/drawing/2014/main" val="2255722694"/>
                    </a:ext>
                  </a:extLst>
                </a:gridCol>
              </a:tblGrid>
              <a:tr h="140360">
                <a:tc gridSpan="2">
                  <a:txBody>
                    <a:bodyPr/>
                    <a:lstStyle/>
                    <a:p>
                      <a:pPr algn="ctr"/>
                      <a:r>
                        <a:rPr lang="en-US" sz="1200"/>
                        <a:t>ratings-web1</a:t>
                      </a:r>
                    </a:p>
                  </a:txBody>
                  <a:tcPr/>
                </a:tc>
                <a:tc hMerge="1">
                  <a:txBody>
                    <a:bodyPr/>
                    <a:lstStyle/>
                    <a:p>
                      <a:endParaRPr lang="en-US"/>
                    </a:p>
                  </a:txBody>
                  <a:tcPr/>
                </a:tc>
                <a:extLst>
                  <a:ext uri="{0D108BD9-81ED-4DB2-BD59-A6C34878D82A}">
                    <a16:rowId xmlns:a16="http://schemas.microsoft.com/office/drawing/2014/main" val="2916704489"/>
                  </a:ext>
                </a:extLst>
              </a:tr>
              <a:tr h="140360">
                <a:tc>
                  <a:txBody>
                    <a:bodyPr/>
                    <a:lstStyle/>
                    <a:p>
                      <a:r>
                        <a:rPr lang="en-US" sz="1200"/>
                        <a:t>Label(s)</a:t>
                      </a:r>
                    </a:p>
                  </a:txBody>
                  <a:tcPr/>
                </a:tc>
                <a:tc>
                  <a:txBody>
                    <a:bodyPr/>
                    <a:lstStyle/>
                    <a:p>
                      <a:r>
                        <a:rPr lang="en-US" sz="800"/>
                        <a:t>app-ratings-web</a:t>
                      </a:r>
                      <a:endParaRPr lang="en-US" sz="1200"/>
                    </a:p>
                  </a:txBody>
                  <a:tcPr/>
                </a:tc>
                <a:extLst>
                  <a:ext uri="{0D108BD9-81ED-4DB2-BD59-A6C34878D82A}">
                    <a16:rowId xmlns:a16="http://schemas.microsoft.com/office/drawing/2014/main" val="3294689309"/>
                  </a:ext>
                </a:extLst>
              </a:tr>
              <a:tr h="327506">
                <a:tc>
                  <a:txBody>
                    <a:bodyPr/>
                    <a:lstStyle/>
                    <a:p>
                      <a:r>
                        <a:rPr lang="en-US" sz="1200"/>
                        <a:t>Container-image</a:t>
                      </a:r>
                    </a:p>
                  </a:txBody>
                  <a:tcPr/>
                </a:tc>
                <a:tc>
                  <a:txBody>
                    <a:bodyPr/>
                    <a:lstStyle/>
                    <a:p>
                      <a:r>
                        <a:rPr lang="en-US" sz="1050"/>
                        <a:t>my.azurecr.io/ratings-web</a:t>
                      </a:r>
                      <a:endParaRPr lang="en-US" sz="1200"/>
                    </a:p>
                  </a:txBody>
                  <a:tcPr/>
                </a:tc>
                <a:extLst>
                  <a:ext uri="{0D108BD9-81ED-4DB2-BD59-A6C34878D82A}">
                    <a16:rowId xmlns:a16="http://schemas.microsoft.com/office/drawing/2014/main" val="1026562626"/>
                  </a:ext>
                </a:extLst>
              </a:tr>
              <a:tr h="140360">
                <a:tc>
                  <a:txBody>
                    <a:bodyPr/>
                    <a:lstStyle/>
                    <a:p>
                      <a:r>
                        <a:rPr lang="en-US" sz="1100"/>
                        <a:t>Port</a:t>
                      </a:r>
                    </a:p>
                  </a:txBody>
                  <a:tcPr/>
                </a:tc>
                <a:tc>
                  <a:txBody>
                    <a:bodyPr/>
                    <a:lstStyle/>
                    <a:p>
                      <a:r>
                        <a:rPr lang="en-US" sz="1200"/>
                        <a:t>3000</a:t>
                      </a:r>
                    </a:p>
                  </a:txBody>
                  <a:tcPr/>
                </a:tc>
                <a:extLst>
                  <a:ext uri="{0D108BD9-81ED-4DB2-BD59-A6C34878D82A}">
                    <a16:rowId xmlns:a16="http://schemas.microsoft.com/office/drawing/2014/main" val="84918315"/>
                  </a:ext>
                </a:extLst>
              </a:tr>
            </a:tbl>
          </a:graphicData>
        </a:graphic>
      </p:graphicFrame>
    </p:spTree>
    <p:extLst>
      <p:ext uri="{BB962C8B-B14F-4D97-AF65-F5344CB8AC3E}">
        <p14:creationId xmlns:p14="http://schemas.microsoft.com/office/powerpoint/2010/main" val="23627937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4"/>
                                        </p:tgtEl>
                                        <p:attrNameLst>
                                          <p:attrName>style.visibility</p:attrName>
                                        </p:attrNameLst>
                                      </p:cBhvr>
                                      <p:to>
                                        <p:strVal val="hidden"/>
                                      </p:to>
                                    </p:set>
                                  </p:childTnLst>
                                </p:cTn>
                              </p:par>
                              <p:par>
                                <p:cTn id="13" presetID="2" presetClass="entr" presetSubtype="4"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anim calcmode="lin" valueType="num">
                                      <p:cBhvr additive="base">
                                        <p:cTn id="15" dur="500" fill="hold"/>
                                        <p:tgtEl>
                                          <p:spTgt spid="21"/>
                                        </p:tgtEl>
                                        <p:attrNameLst>
                                          <p:attrName>ppt_x</p:attrName>
                                        </p:attrNameLst>
                                      </p:cBhvr>
                                      <p:tavLst>
                                        <p:tav tm="0">
                                          <p:val>
                                            <p:strVal val="#ppt_x"/>
                                          </p:val>
                                        </p:tav>
                                        <p:tav tm="100000">
                                          <p:val>
                                            <p:strVal val="#ppt_x"/>
                                          </p:val>
                                        </p:tav>
                                      </p:tavLst>
                                    </p:anim>
                                    <p:anim calcmode="lin" valueType="num">
                                      <p:cBhvr additive="base">
                                        <p:cTn id="16" dur="500" fill="hold"/>
                                        <p:tgtEl>
                                          <p:spTgt spid="21"/>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22"/>
                                        </p:tgtEl>
                                        <p:attrNameLst>
                                          <p:attrName>style.visibility</p:attrName>
                                        </p:attrNameLst>
                                      </p:cBhvr>
                                      <p:to>
                                        <p:strVal val="visible"/>
                                      </p:to>
                                    </p:set>
                                    <p:anim calcmode="lin" valueType="num">
                                      <p:cBhvr additive="base">
                                        <p:cTn id="19" dur="500" fill="hold"/>
                                        <p:tgtEl>
                                          <p:spTgt spid="22"/>
                                        </p:tgtEl>
                                        <p:attrNameLst>
                                          <p:attrName>ppt_x</p:attrName>
                                        </p:attrNameLst>
                                      </p:cBhvr>
                                      <p:tavLst>
                                        <p:tav tm="0">
                                          <p:val>
                                            <p:strVal val="#ppt_x"/>
                                          </p:val>
                                        </p:tav>
                                        <p:tav tm="100000">
                                          <p:val>
                                            <p:strVal val="#ppt_x"/>
                                          </p:val>
                                        </p:tav>
                                      </p:tavLst>
                                    </p:anim>
                                    <p:anim calcmode="lin" valueType="num">
                                      <p:cBhvr additive="base">
                                        <p:cTn id="20" dur="500" fill="hold"/>
                                        <p:tgtEl>
                                          <p:spTgt spid="22"/>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anim calcmode="lin" valueType="num">
                                      <p:cBhvr additive="base">
                                        <p:cTn id="23" dur="500" fill="hold"/>
                                        <p:tgtEl>
                                          <p:spTgt spid="13"/>
                                        </p:tgtEl>
                                        <p:attrNameLst>
                                          <p:attrName>ppt_x</p:attrName>
                                        </p:attrNameLst>
                                      </p:cBhvr>
                                      <p:tavLst>
                                        <p:tav tm="0">
                                          <p:val>
                                            <p:strVal val="#ppt_x"/>
                                          </p:val>
                                        </p:tav>
                                        <p:tav tm="100000">
                                          <p:val>
                                            <p:strVal val="#ppt_x"/>
                                          </p:val>
                                        </p:tav>
                                      </p:tavLst>
                                    </p:anim>
                                    <p:anim calcmode="lin" valueType="num">
                                      <p:cBhvr additive="base">
                                        <p:cTn id="24" dur="500" fill="hold"/>
                                        <p:tgtEl>
                                          <p:spTgt spid="13"/>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anim calcmode="lin" valueType="num">
                                      <p:cBhvr additive="base">
                                        <p:cTn id="27" dur="500" fill="hold"/>
                                        <p:tgtEl>
                                          <p:spTgt spid="14"/>
                                        </p:tgtEl>
                                        <p:attrNameLst>
                                          <p:attrName>ppt_x</p:attrName>
                                        </p:attrNameLst>
                                      </p:cBhvr>
                                      <p:tavLst>
                                        <p:tav tm="0">
                                          <p:val>
                                            <p:strVal val="#ppt_x"/>
                                          </p:val>
                                        </p:tav>
                                        <p:tav tm="100000">
                                          <p:val>
                                            <p:strVal val="#ppt_x"/>
                                          </p:val>
                                        </p:tav>
                                      </p:tavLst>
                                    </p:anim>
                                    <p:anim calcmode="lin" valueType="num">
                                      <p:cBhvr additive="base">
                                        <p:cTn id="2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8" fill="hold" grpId="0" nodeType="clickEffect">
                                  <p:stCondLst>
                                    <p:cond delay="0"/>
                                  </p:stCondLst>
                                  <p:childTnLst>
                                    <p:set>
                                      <p:cBhvr>
                                        <p:cTn id="32" dur="1" fill="hold">
                                          <p:stCondLst>
                                            <p:cond delay="0"/>
                                          </p:stCondLst>
                                        </p:cTn>
                                        <p:tgtEl>
                                          <p:spTgt spid="2"/>
                                        </p:tgtEl>
                                        <p:attrNameLst>
                                          <p:attrName>style.visibility</p:attrName>
                                        </p:attrNameLst>
                                      </p:cBhvr>
                                      <p:to>
                                        <p:strVal val="visible"/>
                                      </p:to>
                                    </p:set>
                                    <p:anim calcmode="lin" valueType="num">
                                      <p:cBhvr additive="base">
                                        <p:cTn id="33" dur="500" fill="hold"/>
                                        <p:tgtEl>
                                          <p:spTgt spid="2"/>
                                        </p:tgtEl>
                                        <p:attrNameLst>
                                          <p:attrName>ppt_x</p:attrName>
                                        </p:attrNameLst>
                                      </p:cBhvr>
                                      <p:tavLst>
                                        <p:tav tm="0">
                                          <p:val>
                                            <p:strVal val="0-#ppt_w/2"/>
                                          </p:val>
                                        </p:tav>
                                        <p:tav tm="100000">
                                          <p:val>
                                            <p:strVal val="#ppt_x"/>
                                          </p:val>
                                        </p:tav>
                                      </p:tavLst>
                                    </p:anim>
                                    <p:anim calcmode="lin" valueType="num">
                                      <p:cBhvr additive="base">
                                        <p:cTn id="34" dur="500" fill="hold"/>
                                        <p:tgtEl>
                                          <p:spTgt spid="2"/>
                                        </p:tgtEl>
                                        <p:attrNameLst>
                                          <p:attrName>ppt_y</p:attrName>
                                        </p:attrNameLst>
                                      </p:cBhvr>
                                      <p:tavLst>
                                        <p:tav tm="0">
                                          <p:val>
                                            <p:strVal val="#ppt_y"/>
                                          </p:val>
                                        </p:tav>
                                        <p:tav tm="100000">
                                          <p:val>
                                            <p:strVal val="#ppt_y"/>
                                          </p:val>
                                        </p:tav>
                                      </p:tavLst>
                                    </p:anim>
                                  </p:childTnLst>
                                </p:cTn>
                              </p:par>
                              <p:par>
                                <p:cTn id="35" presetID="2" presetClass="entr" presetSubtype="8" fill="hold" nodeType="withEffect">
                                  <p:stCondLst>
                                    <p:cond delay="0"/>
                                  </p:stCondLst>
                                  <p:childTnLst>
                                    <p:set>
                                      <p:cBhvr>
                                        <p:cTn id="36" dur="1" fill="hold">
                                          <p:stCondLst>
                                            <p:cond delay="0"/>
                                          </p:stCondLst>
                                        </p:cTn>
                                        <p:tgtEl>
                                          <p:spTgt spid="3"/>
                                        </p:tgtEl>
                                        <p:attrNameLst>
                                          <p:attrName>style.visibility</p:attrName>
                                        </p:attrNameLst>
                                      </p:cBhvr>
                                      <p:to>
                                        <p:strVal val="visible"/>
                                      </p:to>
                                    </p:set>
                                    <p:anim calcmode="lin" valueType="num">
                                      <p:cBhvr additive="base">
                                        <p:cTn id="37" dur="500" fill="hold"/>
                                        <p:tgtEl>
                                          <p:spTgt spid="3"/>
                                        </p:tgtEl>
                                        <p:attrNameLst>
                                          <p:attrName>ppt_x</p:attrName>
                                        </p:attrNameLst>
                                      </p:cBhvr>
                                      <p:tavLst>
                                        <p:tav tm="0">
                                          <p:val>
                                            <p:strVal val="0-#ppt_w/2"/>
                                          </p:val>
                                        </p:tav>
                                        <p:tav tm="100000">
                                          <p:val>
                                            <p:strVal val="#ppt_x"/>
                                          </p:val>
                                        </p:tav>
                                      </p:tavLst>
                                    </p:anim>
                                    <p:anim calcmode="lin" valueType="num">
                                      <p:cBhvr additive="base">
                                        <p:cTn id="38" dur="500" fill="hold"/>
                                        <p:tgtEl>
                                          <p:spTgt spid="3"/>
                                        </p:tgtEl>
                                        <p:attrNameLst>
                                          <p:attrName>ppt_y</p:attrName>
                                        </p:attrNameLst>
                                      </p:cBhvr>
                                      <p:tavLst>
                                        <p:tav tm="0">
                                          <p:val>
                                            <p:strVal val="#ppt_y"/>
                                          </p:val>
                                        </p:tav>
                                        <p:tav tm="100000">
                                          <p:val>
                                            <p:strVal val="#ppt_y"/>
                                          </p:val>
                                        </p:tav>
                                      </p:tavLst>
                                    </p:anim>
                                  </p:childTnLst>
                                </p:cTn>
                              </p:par>
                              <p:par>
                                <p:cTn id="39" presetID="2" presetClass="entr" presetSubtype="8" fill="hold" grpId="0" nodeType="withEffect">
                                  <p:stCondLst>
                                    <p:cond delay="0"/>
                                  </p:stCondLst>
                                  <p:childTnLst>
                                    <p:set>
                                      <p:cBhvr>
                                        <p:cTn id="40" dur="1" fill="hold">
                                          <p:stCondLst>
                                            <p:cond delay="0"/>
                                          </p:stCondLst>
                                        </p:cTn>
                                        <p:tgtEl>
                                          <p:spTgt spid="17"/>
                                        </p:tgtEl>
                                        <p:attrNameLst>
                                          <p:attrName>style.visibility</p:attrName>
                                        </p:attrNameLst>
                                      </p:cBhvr>
                                      <p:to>
                                        <p:strVal val="visible"/>
                                      </p:to>
                                    </p:set>
                                    <p:anim calcmode="lin" valueType="num">
                                      <p:cBhvr additive="base">
                                        <p:cTn id="41" dur="500" fill="hold"/>
                                        <p:tgtEl>
                                          <p:spTgt spid="17"/>
                                        </p:tgtEl>
                                        <p:attrNameLst>
                                          <p:attrName>ppt_x</p:attrName>
                                        </p:attrNameLst>
                                      </p:cBhvr>
                                      <p:tavLst>
                                        <p:tav tm="0">
                                          <p:val>
                                            <p:strVal val="0-#ppt_w/2"/>
                                          </p:val>
                                        </p:tav>
                                        <p:tav tm="100000">
                                          <p:val>
                                            <p:strVal val="#ppt_x"/>
                                          </p:val>
                                        </p:tav>
                                      </p:tavLst>
                                    </p:anim>
                                    <p:anim calcmode="lin" valueType="num">
                                      <p:cBhvr additive="base">
                                        <p:cTn id="42" dur="500" fill="hold"/>
                                        <p:tgtEl>
                                          <p:spTgt spid="17"/>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18"/>
                                        </p:tgtEl>
                                        <p:attrNameLst>
                                          <p:attrName>style.visibility</p:attrName>
                                        </p:attrNameLst>
                                      </p:cBhvr>
                                      <p:to>
                                        <p:strVal val="visible"/>
                                      </p:to>
                                    </p:set>
                                    <p:anim calcmode="lin" valueType="num">
                                      <p:cBhvr additive="base">
                                        <p:cTn id="45" dur="500" fill="hold"/>
                                        <p:tgtEl>
                                          <p:spTgt spid="18"/>
                                        </p:tgtEl>
                                        <p:attrNameLst>
                                          <p:attrName>ppt_x</p:attrName>
                                        </p:attrNameLst>
                                      </p:cBhvr>
                                      <p:tavLst>
                                        <p:tav tm="0">
                                          <p:val>
                                            <p:strVal val="0-#ppt_w/2"/>
                                          </p:val>
                                        </p:tav>
                                        <p:tav tm="100000">
                                          <p:val>
                                            <p:strVal val="#ppt_x"/>
                                          </p:val>
                                        </p:tav>
                                      </p:tavLst>
                                    </p:anim>
                                    <p:anim calcmode="lin" valueType="num">
                                      <p:cBhvr additive="base">
                                        <p:cTn id="46" dur="500" fill="hold"/>
                                        <p:tgtEl>
                                          <p:spTgt spid="1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33" grpId="0"/>
      <p:bldP spid="4" grpId="0"/>
      <p:bldP spid="4" grpId="1"/>
      <p:bldP spid="2" grpId="0" animBg="1"/>
      <p:bldP spid="17" grpId="0" animBg="1"/>
      <p:bldP spid="18" grpId="0" animBg="1"/>
      <p:bldP spid="13"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1" name="TextBox 30"/>
          <p:cNvSpPr txBox="1"/>
          <p:nvPr/>
        </p:nvSpPr>
        <p:spPr>
          <a:xfrm>
            <a:off x="475154" y="298475"/>
            <a:ext cx="10422341" cy="108337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4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Kubernetes Service Deployment In Action</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28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Services</a:t>
            </a:r>
            <a:endParaRPr kumimoji="0" lang="en-US" sz="44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endParaRPr>
          </a:p>
        </p:txBody>
      </p:sp>
      <p:sp>
        <p:nvSpPr>
          <p:cNvPr id="27" name="Rectangle 26">
            <a:extLst>
              <a:ext uri="{FF2B5EF4-FFF2-40B4-BE49-F238E27FC236}">
                <a16:creationId xmlns:a16="http://schemas.microsoft.com/office/drawing/2014/main" id="{81292616-68C3-4245-BB9A-9902484FABF2}"/>
              </a:ext>
            </a:extLst>
          </p:cNvPr>
          <p:cNvSpPr/>
          <p:nvPr/>
        </p:nvSpPr>
        <p:spPr bwMode="auto">
          <a:xfrm>
            <a:off x="2632540" y="1027356"/>
            <a:ext cx="9289605" cy="5670478"/>
          </a:xfrm>
          <a:prstGeom prst="rect">
            <a:avLst/>
          </a:prstGeom>
          <a:noFill/>
          <a:ln w="38100">
            <a:solidFill>
              <a:schemeClr val="accent5">
                <a:lumMod val="60000"/>
                <a:lumOff val="40000"/>
              </a:schemeClr>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a:ln>
                  <a:noFill/>
                </a:ln>
                <a:solidFill>
                  <a:srgbClr val="5C2D91"/>
                </a:solidFill>
                <a:effectLst/>
                <a:uLnTx/>
                <a:uFillTx/>
                <a:latin typeface="Segoe UI"/>
                <a:ea typeface="+mn-ea"/>
                <a:cs typeface="+mn-cs"/>
              </a:rPr>
              <a:t>Cluster</a:t>
            </a:r>
            <a:endParaRPr kumimoji="0" lang="en-US" sz="2000" b="0" i="0" u="none" strike="noStrike" kern="1200" cap="none" spc="0" normalizeH="0" baseline="0" noProof="0">
              <a:ln>
                <a:noFill/>
              </a:ln>
              <a:solidFill>
                <a:srgbClr val="5C2D91"/>
              </a:solidFill>
              <a:effectLst/>
              <a:uLnTx/>
              <a:uFillTx/>
              <a:latin typeface="Segoe UI"/>
              <a:ea typeface="+mn-ea"/>
              <a:cs typeface="+mn-cs"/>
            </a:endParaRPr>
          </a:p>
        </p:txBody>
      </p:sp>
      <p:sp>
        <p:nvSpPr>
          <p:cNvPr id="2" name="Rectangle 1">
            <a:extLst>
              <a:ext uri="{FF2B5EF4-FFF2-40B4-BE49-F238E27FC236}">
                <a16:creationId xmlns:a16="http://schemas.microsoft.com/office/drawing/2014/main" id="{3D4D45CE-586D-4E31-A843-24C6F625225F}"/>
              </a:ext>
            </a:extLst>
          </p:cNvPr>
          <p:cNvSpPr/>
          <p:nvPr/>
        </p:nvSpPr>
        <p:spPr bwMode="auto">
          <a:xfrm>
            <a:off x="4410807" y="1652484"/>
            <a:ext cx="3555402" cy="4556820"/>
          </a:xfrm>
          <a:prstGeom prst="rect">
            <a:avLst/>
          </a:prstGeom>
          <a:solidFill>
            <a:schemeClr val="accent4">
              <a:lumMod val="40000"/>
              <a:lumOff val="60000"/>
            </a:schemeClr>
          </a:solidFill>
          <a:ln w="3175">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Node</a:t>
            </a:r>
          </a:p>
        </p:txBody>
      </p:sp>
      <p:sp>
        <p:nvSpPr>
          <p:cNvPr id="3" name="TextBox 2">
            <a:extLst>
              <a:ext uri="{FF2B5EF4-FFF2-40B4-BE49-F238E27FC236}">
                <a16:creationId xmlns:a16="http://schemas.microsoft.com/office/drawing/2014/main" id="{FB6D8D94-A755-4A7A-BFB3-D51AFBD47276}"/>
              </a:ext>
            </a:extLst>
          </p:cNvPr>
          <p:cNvSpPr txBox="1"/>
          <p:nvPr/>
        </p:nvSpPr>
        <p:spPr>
          <a:xfrm>
            <a:off x="788800" y="5798668"/>
            <a:ext cx="1706376" cy="4893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*Azure Managed</a:t>
            </a:r>
            <a:endParaRPr kumimoji="0" lang="en-US" sz="1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endParaRPr>
          </a:p>
        </p:txBody>
      </p:sp>
      <p:sp>
        <p:nvSpPr>
          <p:cNvPr id="5" name="Rectangle: Rounded Corners 4">
            <a:extLst>
              <a:ext uri="{FF2B5EF4-FFF2-40B4-BE49-F238E27FC236}">
                <a16:creationId xmlns:a16="http://schemas.microsoft.com/office/drawing/2014/main" id="{87529400-BB2F-44C2-A4F9-5ED218C50690}"/>
              </a:ext>
            </a:extLst>
          </p:cNvPr>
          <p:cNvSpPr/>
          <p:nvPr/>
        </p:nvSpPr>
        <p:spPr bwMode="auto">
          <a:xfrm>
            <a:off x="4615199" y="2238891"/>
            <a:ext cx="1491281" cy="280534"/>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kubelet</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4" name="Rectangle: Rounded Corners 83">
            <a:extLst>
              <a:ext uri="{FF2B5EF4-FFF2-40B4-BE49-F238E27FC236}">
                <a16:creationId xmlns:a16="http://schemas.microsoft.com/office/drawing/2014/main" id="{F9DEA8BD-87AD-4E9D-8FC8-872C3F4F4059}"/>
              </a:ext>
            </a:extLst>
          </p:cNvPr>
          <p:cNvSpPr/>
          <p:nvPr/>
        </p:nvSpPr>
        <p:spPr bwMode="auto">
          <a:xfrm>
            <a:off x="6215286" y="2238890"/>
            <a:ext cx="1527700" cy="284851"/>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-proxy</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5" name="Rectangle: Rounded Corners 84">
            <a:extLst>
              <a:ext uri="{FF2B5EF4-FFF2-40B4-BE49-F238E27FC236}">
                <a16:creationId xmlns:a16="http://schemas.microsoft.com/office/drawing/2014/main" id="{4D2D6A65-FECB-4946-B657-79BB0E3F468B}"/>
              </a:ext>
            </a:extLst>
          </p:cNvPr>
          <p:cNvSpPr/>
          <p:nvPr/>
        </p:nvSpPr>
        <p:spPr bwMode="auto">
          <a:xfrm>
            <a:off x="4615199" y="2616691"/>
            <a:ext cx="1511449" cy="280533"/>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docker</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6" name="Rectangle: Rounded Corners 85">
            <a:extLst>
              <a:ext uri="{FF2B5EF4-FFF2-40B4-BE49-F238E27FC236}">
                <a16:creationId xmlns:a16="http://schemas.microsoft.com/office/drawing/2014/main" id="{BF32DCD1-F8AA-4E96-9F3F-C7DD7F993B8D}"/>
              </a:ext>
            </a:extLst>
          </p:cNvPr>
          <p:cNvSpPr/>
          <p:nvPr/>
        </p:nvSpPr>
        <p:spPr bwMode="auto">
          <a:xfrm>
            <a:off x="6209362" y="2608229"/>
            <a:ext cx="1533624" cy="284850"/>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dns</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1" name="Rectangle 10">
            <a:extLst>
              <a:ext uri="{FF2B5EF4-FFF2-40B4-BE49-F238E27FC236}">
                <a16:creationId xmlns:a16="http://schemas.microsoft.com/office/drawing/2014/main" id="{95F8B57B-174F-44E4-9ECC-BABF66D71E43}"/>
              </a:ext>
            </a:extLst>
          </p:cNvPr>
          <p:cNvSpPr/>
          <p:nvPr/>
        </p:nvSpPr>
        <p:spPr bwMode="auto">
          <a:xfrm>
            <a:off x="4566467" y="2137483"/>
            <a:ext cx="3244082" cy="836470"/>
          </a:xfrm>
          <a:prstGeom prst="rect">
            <a:avLst/>
          </a:prstGeom>
          <a:solidFill>
            <a:schemeClr val="bg1">
              <a:alpha val="86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stuff</a:t>
            </a:r>
          </a:p>
        </p:txBody>
      </p:sp>
      <p:sp>
        <p:nvSpPr>
          <p:cNvPr id="36" name="Rectangle 35">
            <a:extLst>
              <a:ext uri="{FF2B5EF4-FFF2-40B4-BE49-F238E27FC236}">
                <a16:creationId xmlns:a16="http://schemas.microsoft.com/office/drawing/2014/main" id="{6B85AB0A-2895-4CE3-8228-431D4AB7193A}"/>
              </a:ext>
            </a:extLst>
          </p:cNvPr>
          <p:cNvSpPr/>
          <p:nvPr/>
        </p:nvSpPr>
        <p:spPr bwMode="auto">
          <a:xfrm>
            <a:off x="5544642" y="3363824"/>
            <a:ext cx="1129896" cy="1068435"/>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ratings-web1</a:t>
            </a:r>
            <a:endPar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7" name="Rectangle 46">
            <a:extLst>
              <a:ext uri="{FF2B5EF4-FFF2-40B4-BE49-F238E27FC236}">
                <a16:creationId xmlns:a16="http://schemas.microsoft.com/office/drawing/2014/main" id="{585C4846-C509-418B-8DD9-8DF10C683A2C}"/>
              </a:ext>
            </a:extLst>
          </p:cNvPr>
          <p:cNvSpPr/>
          <p:nvPr/>
        </p:nvSpPr>
        <p:spPr bwMode="auto">
          <a:xfrm>
            <a:off x="8121869" y="1652484"/>
            <a:ext cx="3555402" cy="4556820"/>
          </a:xfrm>
          <a:prstGeom prst="rect">
            <a:avLst/>
          </a:prstGeom>
          <a:solidFill>
            <a:schemeClr val="accent4">
              <a:lumMod val="40000"/>
              <a:lumOff val="60000"/>
            </a:schemeClr>
          </a:solidFill>
          <a:ln w="3175">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Node</a:t>
            </a:r>
          </a:p>
        </p:txBody>
      </p:sp>
      <p:sp>
        <p:nvSpPr>
          <p:cNvPr id="60" name="Rectangle: Rounded Corners 59">
            <a:extLst>
              <a:ext uri="{FF2B5EF4-FFF2-40B4-BE49-F238E27FC236}">
                <a16:creationId xmlns:a16="http://schemas.microsoft.com/office/drawing/2014/main" id="{52D3EE37-389D-4322-8D75-937768C8A14B}"/>
              </a:ext>
            </a:extLst>
          </p:cNvPr>
          <p:cNvSpPr/>
          <p:nvPr/>
        </p:nvSpPr>
        <p:spPr bwMode="auto">
          <a:xfrm>
            <a:off x="8326261" y="2238891"/>
            <a:ext cx="1491281" cy="280534"/>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kubelet</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1" name="Rectangle: Rounded Corners 60">
            <a:extLst>
              <a:ext uri="{FF2B5EF4-FFF2-40B4-BE49-F238E27FC236}">
                <a16:creationId xmlns:a16="http://schemas.microsoft.com/office/drawing/2014/main" id="{85DA711B-E67D-4FB6-A084-18A25120764D}"/>
              </a:ext>
            </a:extLst>
          </p:cNvPr>
          <p:cNvSpPr/>
          <p:nvPr/>
        </p:nvSpPr>
        <p:spPr bwMode="auto">
          <a:xfrm>
            <a:off x="9926348" y="2238890"/>
            <a:ext cx="1527700" cy="284851"/>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-proxy</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2" name="Rectangle: Rounded Corners 61">
            <a:extLst>
              <a:ext uri="{FF2B5EF4-FFF2-40B4-BE49-F238E27FC236}">
                <a16:creationId xmlns:a16="http://schemas.microsoft.com/office/drawing/2014/main" id="{54648EF8-560E-49BB-983C-564A3DCC779A}"/>
              </a:ext>
            </a:extLst>
          </p:cNvPr>
          <p:cNvSpPr/>
          <p:nvPr/>
        </p:nvSpPr>
        <p:spPr bwMode="auto">
          <a:xfrm>
            <a:off x="8326261" y="2616691"/>
            <a:ext cx="1511449" cy="280533"/>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docker</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3" name="Rectangle: Rounded Corners 62">
            <a:extLst>
              <a:ext uri="{FF2B5EF4-FFF2-40B4-BE49-F238E27FC236}">
                <a16:creationId xmlns:a16="http://schemas.microsoft.com/office/drawing/2014/main" id="{24579C2F-BFE5-49D5-85A6-65673B715376}"/>
              </a:ext>
            </a:extLst>
          </p:cNvPr>
          <p:cNvSpPr/>
          <p:nvPr/>
        </p:nvSpPr>
        <p:spPr bwMode="auto">
          <a:xfrm>
            <a:off x="9920424" y="2608229"/>
            <a:ext cx="1533624" cy="284850"/>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dns</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4" name="Rectangle 63">
            <a:extLst>
              <a:ext uri="{FF2B5EF4-FFF2-40B4-BE49-F238E27FC236}">
                <a16:creationId xmlns:a16="http://schemas.microsoft.com/office/drawing/2014/main" id="{466DB65B-F82B-495C-807A-35E475B8F151}"/>
              </a:ext>
            </a:extLst>
          </p:cNvPr>
          <p:cNvSpPr/>
          <p:nvPr/>
        </p:nvSpPr>
        <p:spPr bwMode="auto">
          <a:xfrm>
            <a:off x="8277529" y="2137483"/>
            <a:ext cx="3244082" cy="836470"/>
          </a:xfrm>
          <a:prstGeom prst="rect">
            <a:avLst/>
          </a:prstGeom>
          <a:solidFill>
            <a:schemeClr val="bg1">
              <a:alpha val="86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stuff</a:t>
            </a:r>
          </a:p>
        </p:txBody>
      </p:sp>
      <p:sp>
        <p:nvSpPr>
          <p:cNvPr id="65" name="Rectangle 64">
            <a:extLst>
              <a:ext uri="{FF2B5EF4-FFF2-40B4-BE49-F238E27FC236}">
                <a16:creationId xmlns:a16="http://schemas.microsoft.com/office/drawing/2014/main" id="{B2C64907-916D-4CDD-9C7C-474149219CAB}"/>
              </a:ext>
            </a:extLst>
          </p:cNvPr>
          <p:cNvSpPr/>
          <p:nvPr/>
        </p:nvSpPr>
        <p:spPr bwMode="auto">
          <a:xfrm>
            <a:off x="9254661" y="3382340"/>
            <a:ext cx="1176488" cy="1049919"/>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ratings-web2</a:t>
            </a:r>
            <a:endPar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 name="Rectangle: Rounded Corners 3">
            <a:extLst>
              <a:ext uri="{FF2B5EF4-FFF2-40B4-BE49-F238E27FC236}">
                <a16:creationId xmlns:a16="http://schemas.microsoft.com/office/drawing/2014/main" id="{F9DE1E2E-4C2A-4847-8590-14374E74CA6A}"/>
              </a:ext>
            </a:extLst>
          </p:cNvPr>
          <p:cNvSpPr/>
          <p:nvPr/>
        </p:nvSpPr>
        <p:spPr bwMode="auto">
          <a:xfrm>
            <a:off x="3459577" y="3191664"/>
            <a:ext cx="7396739" cy="1438014"/>
          </a:xfrm>
          <a:prstGeom prst="roundRect">
            <a:avLst/>
          </a:prstGeom>
          <a:noFill/>
          <a:ln w="38100">
            <a:solidFill>
              <a:schemeClr val="tx1">
                <a:lumMod val="50000"/>
              </a:schemeClr>
            </a:solid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vert" wrap="square" lIns="0" tIns="46637" rIns="0" bIns="46637" numCol="1" rtlCol="0" anchor="b"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FFFFFF">
                    <a:lumMod val="50000"/>
                  </a:srgbClr>
                </a:solidFill>
                <a:effectLst/>
                <a:uLnTx/>
                <a:uFillTx/>
                <a:latin typeface="Segoe UI"/>
                <a:ea typeface="+mn-ea"/>
                <a:cs typeface="+mn-cs"/>
              </a:rPr>
              <a:t>Service</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lumMod val="50000"/>
                  </a:srgbClr>
                </a:solidFill>
                <a:effectLst/>
                <a:uLnTx/>
                <a:uFillTx/>
                <a:latin typeface="Segoe UI"/>
                <a:ea typeface="+mn-ea"/>
                <a:cs typeface="+mn-cs"/>
              </a:rPr>
              <a:t>ratings-web</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lumMod val="50000"/>
                  </a:srgbClr>
                </a:solidFill>
                <a:effectLst/>
                <a:uLnTx/>
                <a:uFillTx/>
                <a:latin typeface="Segoe UI"/>
                <a:ea typeface="+mn-ea"/>
                <a:cs typeface="+mn-cs"/>
              </a:rPr>
              <a:t>IP Address</a:t>
            </a:r>
            <a:endParaRPr kumimoji="0" lang="en-US" sz="2000" b="0" i="0" u="none" strike="noStrike" kern="1200" cap="none" spc="0" normalizeH="0" baseline="0" noProof="0">
              <a:ln>
                <a:noFill/>
              </a:ln>
              <a:solidFill>
                <a:srgbClr val="FFFFFF">
                  <a:lumMod val="50000"/>
                </a:srgbClr>
              </a:solidFill>
              <a:effectLst/>
              <a:uLnTx/>
              <a:uFillTx/>
              <a:latin typeface="Segoe UI"/>
              <a:ea typeface="+mn-ea"/>
              <a:cs typeface="+mn-cs"/>
            </a:endParaRPr>
          </a:p>
        </p:txBody>
      </p:sp>
      <p:sp>
        <p:nvSpPr>
          <p:cNvPr id="34" name="Rectangle 33">
            <a:extLst>
              <a:ext uri="{FF2B5EF4-FFF2-40B4-BE49-F238E27FC236}">
                <a16:creationId xmlns:a16="http://schemas.microsoft.com/office/drawing/2014/main" id="{B6BE4BC5-7232-4854-BDFD-E0ABE75A909F}"/>
              </a:ext>
            </a:extLst>
          </p:cNvPr>
          <p:cNvSpPr/>
          <p:nvPr/>
        </p:nvSpPr>
        <p:spPr>
          <a:xfrm>
            <a:off x="526877" y="1635162"/>
            <a:ext cx="1260723" cy="2392165"/>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horz" rtlCol="0" anchor="t"/>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Control Plane</a:t>
            </a:r>
          </a:p>
        </p:txBody>
      </p:sp>
      <p:sp>
        <p:nvSpPr>
          <p:cNvPr id="35" name="Rectangle 34">
            <a:extLst>
              <a:ext uri="{FF2B5EF4-FFF2-40B4-BE49-F238E27FC236}">
                <a16:creationId xmlns:a16="http://schemas.microsoft.com/office/drawing/2014/main" id="{2CC083C1-D601-4910-BD73-B348AAFB3D75}"/>
              </a:ext>
            </a:extLst>
          </p:cNvPr>
          <p:cNvSpPr/>
          <p:nvPr/>
        </p:nvSpPr>
        <p:spPr bwMode="auto">
          <a:xfrm>
            <a:off x="764737" y="2137483"/>
            <a:ext cx="834026" cy="1291517"/>
          </a:xfrm>
          <a:prstGeom prst="rect">
            <a:avLst/>
          </a:prstGeom>
          <a:solidFill>
            <a:schemeClr val="bg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stuff</a:t>
            </a:r>
          </a:p>
        </p:txBody>
      </p:sp>
      <p:sp>
        <p:nvSpPr>
          <p:cNvPr id="37" name="Scroll: Vertical 36">
            <a:extLst>
              <a:ext uri="{FF2B5EF4-FFF2-40B4-BE49-F238E27FC236}">
                <a16:creationId xmlns:a16="http://schemas.microsoft.com/office/drawing/2014/main" id="{34D97654-0323-4F24-A096-F7B5E124639B}"/>
              </a:ext>
            </a:extLst>
          </p:cNvPr>
          <p:cNvSpPr/>
          <p:nvPr/>
        </p:nvSpPr>
        <p:spPr bwMode="auto">
          <a:xfrm>
            <a:off x="251223" y="4672232"/>
            <a:ext cx="1607870" cy="1750806"/>
          </a:xfrm>
          <a:prstGeom prst="verticalScroll">
            <a:avLst/>
          </a:prstGeom>
          <a:solidFill>
            <a:srgbClr val="0078D4"/>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Deployment</a:t>
            </a:r>
          </a:p>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 configuration</a:t>
            </a:r>
          </a:p>
        </p:txBody>
      </p:sp>
      <p:sp>
        <p:nvSpPr>
          <p:cNvPr id="23" name="Scroll: Vertical 22">
            <a:extLst>
              <a:ext uri="{FF2B5EF4-FFF2-40B4-BE49-F238E27FC236}">
                <a16:creationId xmlns:a16="http://schemas.microsoft.com/office/drawing/2014/main" id="{1FB1D6F2-F1E4-4538-A949-F5F28BC9FF7C}"/>
              </a:ext>
            </a:extLst>
          </p:cNvPr>
          <p:cNvSpPr/>
          <p:nvPr/>
        </p:nvSpPr>
        <p:spPr bwMode="auto">
          <a:xfrm>
            <a:off x="251223" y="4672232"/>
            <a:ext cx="1607870" cy="1750806"/>
          </a:xfrm>
          <a:prstGeom prst="verticalScroll">
            <a:avLst/>
          </a:prstGeom>
          <a:solidFill>
            <a:schemeClr val="tx1">
              <a:lumMod val="5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Service configuration</a:t>
            </a:r>
          </a:p>
        </p:txBody>
      </p:sp>
    </p:spTree>
    <p:extLst>
      <p:ext uri="{BB962C8B-B14F-4D97-AF65-F5344CB8AC3E}">
        <p14:creationId xmlns:p14="http://schemas.microsoft.com/office/powerpoint/2010/main" val="72428659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0.00299 0.01365 L 0.0082 -0.42616 L 0.0082 -0.42616 " pathEditMode="relative" ptsTypes="AAA">
                                      <p:cBhvr>
                                        <p:cTn id="6" dur="2000" fill="hold"/>
                                        <p:tgtEl>
                                          <p:spTgt spid="37"/>
                                        </p:tgtEl>
                                        <p:attrNameLst>
                                          <p:attrName>ppt_x</p:attrName>
                                          <p:attrName>ppt_y</p:attrName>
                                        </p:attrNameLst>
                                      </p:cBhvr>
                                    </p:animMotion>
                                  </p:childTnLst>
                                </p:cTn>
                              </p:par>
                            </p:childTnLst>
                          </p:cTn>
                        </p:par>
                        <p:par>
                          <p:cTn id="7" fill="hold">
                            <p:stCondLst>
                              <p:cond delay="2000"/>
                            </p:stCondLst>
                            <p:childTnLst>
                              <p:par>
                                <p:cTn id="8" presetID="10" presetClass="exit" presetSubtype="0" fill="hold" grpId="1" nodeType="afterEffect">
                                  <p:stCondLst>
                                    <p:cond delay="0"/>
                                  </p:stCondLst>
                                  <p:childTnLst>
                                    <p:animEffect transition="out" filter="fade">
                                      <p:cBhvr>
                                        <p:cTn id="9" dur="500"/>
                                        <p:tgtEl>
                                          <p:spTgt spid="37"/>
                                        </p:tgtEl>
                                      </p:cBhvr>
                                    </p:animEffect>
                                    <p:set>
                                      <p:cBhvr>
                                        <p:cTn id="10" dur="1" fill="hold">
                                          <p:stCondLst>
                                            <p:cond delay="499"/>
                                          </p:stCondLst>
                                        </p:cTn>
                                        <p:tgtEl>
                                          <p:spTgt spid="37"/>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6"/>
                                        </p:tgtEl>
                                        <p:attrNameLst>
                                          <p:attrName>style.visibility</p:attrName>
                                        </p:attrNameLst>
                                      </p:cBhvr>
                                      <p:to>
                                        <p:strVal val="visible"/>
                                      </p:to>
                                    </p:set>
                                    <p:animEffect transition="in" filter="fade">
                                      <p:cBhvr>
                                        <p:cTn id="15" dur="500"/>
                                        <p:tgtEl>
                                          <p:spTgt spid="36"/>
                                        </p:tgtEl>
                                      </p:cBhvr>
                                    </p:animEffect>
                                  </p:childTnLst>
                                </p:cTn>
                              </p:par>
                            </p:childTnLst>
                          </p:cTn>
                        </p:par>
                        <p:par>
                          <p:cTn id="16" fill="hold">
                            <p:stCondLst>
                              <p:cond delay="500"/>
                            </p:stCondLst>
                            <p:childTnLst>
                              <p:par>
                                <p:cTn id="17" presetID="10" presetClass="entr" presetSubtype="0" fill="hold" grpId="0" nodeType="afterEffect">
                                  <p:stCondLst>
                                    <p:cond delay="0"/>
                                  </p:stCondLst>
                                  <p:childTnLst>
                                    <p:set>
                                      <p:cBhvr>
                                        <p:cTn id="18" dur="1" fill="hold">
                                          <p:stCondLst>
                                            <p:cond delay="0"/>
                                          </p:stCondLst>
                                        </p:cTn>
                                        <p:tgtEl>
                                          <p:spTgt spid="65"/>
                                        </p:tgtEl>
                                        <p:attrNameLst>
                                          <p:attrName>style.visibility</p:attrName>
                                        </p:attrNameLst>
                                      </p:cBhvr>
                                      <p:to>
                                        <p:strVal val="visible"/>
                                      </p:to>
                                    </p:set>
                                    <p:animEffect transition="in" filter="fade">
                                      <p:cBhvr>
                                        <p:cTn id="19" dur="500"/>
                                        <p:tgtEl>
                                          <p:spTgt spid="65"/>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2" nodeType="clickEffect">
                                  <p:stCondLst>
                                    <p:cond delay="0"/>
                                  </p:stCondLst>
                                  <p:childTnLst>
                                    <p:set>
                                      <p:cBhvr>
                                        <p:cTn id="23" dur="1" fill="hold">
                                          <p:stCondLst>
                                            <p:cond delay="0"/>
                                          </p:stCondLst>
                                        </p:cTn>
                                        <p:tgtEl>
                                          <p:spTgt spid="23"/>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0" presetClass="path" presetSubtype="0" accel="50000" decel="50000" fill="hold" grpId="0" nodeType="clickEffect">
                                  <p:stCondLst>
                                    <p:cond delay="0"/>
                                  </p:stCondLst>
                                  <p:childTnLst>
                                    <p:animMotion origin="layout" path="M 0.00299 0.01365 L 0.0082 -0.42616 L 0.0082 -0.42593 " pathEditMode="relative" rAng="0" ptsTypes="AAA">
                                      <p:cBhvr>
                                        <p:cTn id="27" dur="2000" fill="hold"/>
                                        <p:tgtEl>
                                          <p:spTgt spid="23"/>
                                        </p:tgtEl>
                                        <p:attrNameLst>
                                          <p:attrName>ppt_x</p:attrName>
                                          <p:attrName>ppt_y</p:attrName>
                                        </p:attrNameLst>
                                      </p:cBhvr>
                                      <p:rCtr x="260" y="-21991"/>
                                    </p:animMotion>
                                  </p:childTnLst>
                                </p:cTn>
                              </p:par>
                            </p:childTnLst>
                          </p:cTn>
                        </p:par>
                        <p:par>
                          <p:cTn id="28" fill="hold">
                            <p:stCondLst>
                              <p:cond delay="2000"/>
                            </p:stCondLst>
                            <p:childTnLst>
                              <p:par>
                                <p:cTn id="29" presetID="10" presetClass="exit" presetSubtype="0" fill="hold" grpId="1" nodeType="afterEffect">
                                  <p:stCondLst>
                                    <p:cond delay="0"/>
                                  </p:stCondLst>
                                  <p:childTnLst>
                                    <p:animEffect transition="out" filter="fade">
                                      <p:cBhvr>
                                        <p:cTn id="30" dur="500"/>
                                        <p:tgtEl>
                                          <p:spTgt spid="23"/>
                                        </p:tgtEl>
                                      </p:cBhvr>
                                    </p:animEffect>
                                    <p:set>
                                      <p:cBhvr>
                                        <p:cTn id="31" dur="1" fill="hold">
                                          <p:stCondLst>
                                            <p:cond delay="499"/>
                                          </p:stCondLst>
                                        </p:cTn>
                                        <p:tgtEl>
                                          <p:spTgt spid="23"/>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4"/>
                                        </p:tgtEl>
                                        <p:attrNameLst>
                                          <p:attrName>style.visibility</p:attrName>
                                        </p:attrNameLst>
                                      </p:cBhvr>
                                      <p:to>
                                        <p:strVal val="visible"/>
                                      </p:to>
                                    </p:set>
                                    <p:animEffect transition="in" filter="fade">
                                      <p:cBhvr>
                                        <p:cTn id="3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65" grpId="0" animBg="1"/>
      <p:bldP spid="4" grpId="0" animBg="1"/>
      <p:bldP spid="37" grpId="0" animBg="1"/>
      <p:bldP spid="37" grpId="1" animBg="1"/>
      <p:bldP spid="23" grpId="0" animBg="1"/>
      <p:bldP spid="23" grpId="1" animBg="1"/>
      <p:bldP spid="23" grpId="2" animBg="1"/>
    </p:bldLst>
  </p:timing>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1" name="TextBox 30"/>
          <p:cNvSpPr txBox="1"/>
          <p:nvPr/>
        </p:nvSpPr>
        <p:spPr>
          <a:xfrm>
            <a:off x="475154" y="298475"/>
            <a:ext cx="10422341" cy="108337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4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Kubernetes Service Deployment In Action</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28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Services</a:t>
            </a:r>
            <a:endParaRPr kumimoji="0" lang="en-US" sz="44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endParaRPr>
          </a:p>
        </p:txBody>
      </p:sp>
      <p:sp>
        <p:nvSpPr>
          <p:cNvPr id="27" name="Rectangle 26">
            <a:extLst>
              <a:ext uri="{FF2B5EF4-FFF2-40B4-BE49-F238E27FC236}">
                <a16:creationId xmlns:a16="http://schemas.microsoft.com/office/drawing/2014/main" id="{81292616-68C3-4245-BB9A-9902484FABF2}"/>
              </a:ext>
            </a:extLst>
          </p:cNvPr>
          <p:cNvSpPr/>
          <p:nvPr/>
        </p:nvSpPr>
        <p:spPr bwMode="auto">
          <a:xfrm>
            <a:off x="2632540" y="1027356"/>
            <a:ext cx="9289605" cy="5670478"/>
          </a:xfrm>
          <a:prstGeom prst="rect">
            <a:avLst/>
          </a:prstGeom>
          <a:noFill/>
          <a:ln w="38100">
            <a:solidFill>
              <a:schemeClr val="accent5">
                <a:lumMod val="60000"/>
                <a:lumOff val="40000"/>
              </a:schemeClr>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a:ln>
                  <a:noFill/>
                </a:ln>
                <a:solidFill>
                  <a:srgbClr val="5C2D91"/>
                </a:solidFill>
                <a:effectLst/>
                <a:uLnTx/>
                <a:uFillTx/>
                <a:latin typeface="Segoe UI"/>
                <a:ea typeface="+mn-ea"/>
                <a:cs typeface="+mn-cs"/>
              </a:rPr>
              <a:t>Cluster</a:t>
            </a:r>
            <a:endParaRPr kumimoji="0" lang="en-US" sz="2000" b="0" i="0" u="none" strike="noStrike" kern="1200" cap="none" spc="0" normalizeH="0" baseline="0" noProof="0">
              <a:ln>
                <a:noFill/>
              </a:ln>
              <a:solidFill>
                <a:srgbClr val="5C2D91"/>
              </a:solidFill>
              <a:effectLst/>
              <a:uLnTx/>
              <a:uFillTx/>
              <a:latin typeface="Segoe UI"/>
              <a:ea typeface="+mn-ea"/>
              <a:cs typeface="+mn-cs"/>
            </a:endParaRPr>
          </a:p>
        </p:txBody>
      </p:sp>
      <p:sp>
        <p:nvSpPr>
          <p:cNvPr id="2" name="Rectangle 1">
            <a:extLst>
              <a:ext uri="{FF2B5EF4-FFF2-40B4-BE49-F238E27FC236}">
                <a16:creationId xmlns:a16="http://schemas.microsoft.com/office/drawing/2014/main" id="{3D4D45CE-586D-4E31-A843-24C6F625225F}"/>
              </a:ext>
            </a:extLst>
          </p:cNvPr>
          <p:cNvSpPr/>
          <p:nvPr/>
        </p:nvSpPr>
        <p:spPr bwMode="auto">
          <a:xfrm>
            <a:off x="4410807" y="1652484"/>
            <a:ext cx="3555402" cy="4556820"/>
          </a:xfrm>
          <a:prstGeom prst="rect">
            <a:avLst/>
          </a:prstGeom>
          <a:solidFill>
            <a:schemeClr val="accent4">
              <a:lumMod val="40000"/>
              <a:lumOff val="60000"/>
            </a:schemeClr>
          </a:solidFill>
          <a:ln w="3175">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Node</a:t>
            </a:r>
          </a:p>
        </p:txBody>
      </p:sp>
      <p:sp>
        <p:nvSpPr>
          <p:cNvPr id="3" name="TextBox 2">
            <a:extLst>
              <a:ext uri="{FF2B5EF4-FFF2-40B4-BE49-F238E27FC236}">
                <a16:creationId xmlns:a16="http://schemas.microsoft.com/office/drawing/2014/main" id="{FB6D8D94-A755-4A7A-BFB3-D51AFBD47276}"/>
              </a:ext>
            </a:extLst>
          </p:cNvPr>
          <p:cNvSpPr txBox="1"/>
          <p:nvPr/>
        </p:nvSpPr>
        <p:spPr>
          <a:xfrm>
            <a:off x="788800" y="5798668"/>
            <a:ext cx="1706376" cy="4893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*Azure Managed</a:t>
            </a:r>
            <a:endParaRPr kumimoji="0" lang="en-US" sz="1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endParaRPr>
          </a:p>
        </p:txBody>
      </p:sp>
      <p:sp>
        <p:nvSpPr>
          <p:cNvPr id="5" name="Rectangle: Rounded Corners 4">
            <a:extLst>
              <a:ext uri="{FF2B5EF4-FFF2-40B4-BE49-F238E27FC236}">
                <a16:creationId xmlns:a16="http://schemas.microsoft.com/office/drawing/2014/main" id="{87529400-BB2F-44C2-A4F9-5ED218C50690}"/>
              </a:ext>
            </a:extLst>
          </p:cNvPr>
          <p:cNvSpPr/>
          <p:nvPr/>
        </p:nvSpPr>
        <p:spPr bwMode="auto">
          <a:xfrm>
            <a:off x="4615199" y="2238891"/>
            <a:ext cx="1491281" cy="280534"/>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kubelet</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4" name="Rectangle: Rounded Corners 83">
            <a:extLst>
              <a:ext uri="{FF2B5EF4-FFF2-40B4-BE49-F238E27FC236}">
                <a16:creationId xmlns:a16="http://schemas.microsoft.com/office/drawing/2014/main" id="{F9DEA8BD-87AD-4E9D-8FC8-872C3F4F4059}"/>
              </a:ext>
            </a:extLst>
          </p:cNvPr>
          <p:cNvSpPr/>
          <p:nvPr/>
        </p:nvSpPr>
        <p:spPr bwMode="auto">
          <a:xfrm>
            <a:off x="6215286" y="2238890"/>
            <a:ext cx="1527700" cy="284851"/>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-proxy</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5" name="Rectangle: Rounded Corners 84">
            <a:extLst>
              <a:ext uri="{FF2B5EF4-FFF2-40B4-BE49-F238E27FC236}">
                <a16:creationId xmlns:a16="http://schemas.microsoft.com/office/drawing/2014/main" id="{4D2D6A65-FECB-4946-B657-79BB0E3F468B}"/>
              </a:ext>
            </a:extLst>
          </p:cNvPr>
          <p:cNvSpPr/>
          <p:nvPr/>
        </p:nvSpPr>
        <p:spPr bwMode="auto">
          <a:xfrm>
            <a:off x="4615199" y="2616691"/>
            <a:ext cx="1511449" cy="280533"/>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docker</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6" name="Rectangle: Rounded Corners 85">
            <a:extLst>
              <a:ext uri="{FF2B5EF4-FFF2-40B4-BE49-F238E27FC236}">
                <a16:creationId xmlns:a16="http://schemas.microsoft.com/office/drawing/2014/main" id="{BF32DCD1-F8AA-4E96-9F3F-C7DD7F993B8D}"/>
              </a:ext>
            </a:extLst>
          </p:cNvPr>
          <p:cNvSpPr/>
          <p:nvPr/>
        </p:nvSpPr>
        <p:spPr bwMode="auto">
          <a:xfrm>
            <a:off x="6209362" y="2608229"/>
            <a:ext cx="1533624" cy="284850"/>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dns</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1" name="Rectangle 10">
            <a:extLst>
              <a:ext uri="{FF2B5EF4-FFF2-40B4-BE49-F238E27FC236}">
                <a16:creationId xmlns:a16="http://schemas.microsoft.com/office/drawing/2014/main" id="{95F8B57B-174F-44E4-9ECC-BABF66D71E43}"/>
              </a:ext>
            </a:extLst>
          </p:cNvPr>
          <p:cNvSpPr/>
          <p:nvPr/>
        </p:nvSpPr>
        <p:spPr bwMode="auto">
          <a:xfrm>
            <a:off x="4566467" y="2137483"/>
            <a:ext cx="3244082" cy="836470"/>
          </a:xfrm>
          <a:prstGeom prst="rect">
            <a:avLst/>
          </a:prstGeom>
          <a:solidFill>
            <a:schemeClr val="bg1">
              <a:alpha val="86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stuff</a:t>
            </a:r>
          </a:p>
        </p:txBody>
      </p:sp>
      <p:sp>
        <p:nvSpPr>
          <p:cNvPr id="36" name="Rectangle 35">
            <a:extLst>
              <a:ext uri="{FF2B5EF4-FFF2-40B4-BE49-F238E27FC236}">
                <a16:creationId xmlns:a16="http://schemas.microsoft.com/office/drawing/2014/main" id="{6B85AB0A-2895-4CE3-8228-431D4AB7193A}"/>
              </a:ext>
            </a:extLst>
          </p:cNvPr>
          <p:cNvSpPr/>
          <p:nvPr/>
        </p:nvSpPr>
        <p:spPr bwMode="auto">
          <a:xfrm>
            <a:off x="5544642" y="3363824"/>
            <a:ext cx="1129896" cy="1068435"/>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ratings-web1</a:t>
            </a:r>
            <a:endPar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7" name="Rectangle 46">
            <a:extLst>
              <a:ext uri="{FF2B5EF4-FFF2-40B4-BE49-F238E27FC236}">
                <a16:creationId xmlns:a16="http://schemas.microsoft.com/office/drawing/2014/main" id="{585C4846-C509-418B-8DD9-8DF10C683A2C}"/>
              </a:ext>
            </a:extLst>
          </p:cNvPr>
          <p:cNvSpPr/>
          <p:nvPr/>
        </p:nvSpPr>
        <p:spPr bwMode="auto">
          <a:xfrm>
            <a:off x="8121869" y="1652484"/>
            <a:ext cx="3555402" cy="4556820"/>
          </a:xfrm>
          <a:prstGeom prst="rect">
            <a:avLst/>
          </a:prstGeom>
          <a:solidFill>
            <a:schemeClr val="accent4">
              <a:lumMod val="40000"/>
              <a:lumOff val="60000"/>
            </a:schemeClr>
          </a:solidFill>
          <a:ln w="3175">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Node</a:t>
            </a:r>
          </a:p>
        </p:txBody>
      </p:sp>
      <p:sp>
        <p:nvSpPr>
          <p:cNvPr id="60" name="Rectangle: Rounded Corners 59">
            <a:extLst>
              <a:ext uri="{FF2B5EF4-FFF2-40B4-BE49-F238E27FC236}">
                <a16:creationId xmlns:a16="http://schemas.microsoft.com/office/drawing/2014/main" id="{52D3EE37-389D-4322-8D75-937768C8A14B}"/>
              </a:ext>
            </a:extLst>
          </p:cNvPr>
          <p:cNvSpPr/>
          <p:nvPr/>
        </p:nvSpPr>
        <p:spPr bwMode="auto">
          <a:xfrm>
            <a:off x="8326261" y="2238891"/>
            <a:ext cx="1491281" cy="280534"/>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kubelet</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1" name="Rectangle: Rounded Corners 60">
            <a:extLst>
              <a:ext uri="{FF2B5EF4-FFF2-40B4-BE49-F238E27FC236}">
                <a16:creationId xmlns:a16="http://schemas.microsoft.com/office/drawing/2014/main" id="{85DA711B-E67D-4FB6-A084-18A25120764D}"/>
              </a:ext>
            </a:extLst>
          </p:cNvPr>
          <p:cNvSpPr/>
          <p:nvPr/>
        </p:nvSpPr>
        <p:spPr bwMode="auto">
          <a:xfrm>
            <a:off x="9926348" y="2238890"/>
            <a:ext cx="1527700" cy="284851"/>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-proxy</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2" name="Rectangle: Rounded Corners 61">
            <a:extLst>
              <a:ext uri="{FF2B5EF4-FFF2-40B4-BE49-F238E27FC236}">
                <a16:creationId xmlns:a16="http://schemas.microsoft.com/office/drawing/2014/main" id="{54648EF8-560E-49BB-983C-564A3DCC779A}"/>
              </a:ext>
            </a:extLst>
          </p:cNvPr>
          <p:cNvSpPr/>
          <p:nvPr/>
        </p:nvSpPr>
        <p:spPr bwMode="auto">
          <a:xfrm>
            <a:off x="8326261" y="2616691"/>
            <a:ext cx="1511449" cy="280533"/>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docker</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3" name="Rectangle: Rounded Corners 62">
            <a:extLst>
              <a:ext uri="{FF2B5EF4-FFF2-40B4-BE49-F238E27FC236}">
                <a16:creationId xmlns:a16="http://schemas.microsoft.com/office/drawing/2014/main" id="{24579C2F-BFE5-49D5-85A6-65673B715376}"/>
              </a:ext>
            </a:extLst>
          </p:cNvPr>
          <p:cNvSpPr/>
          <p:nvPr/>
        </p:nvSpPr>
        <p:spPr bwMode="auto">
          <a:xfrm>
            <a:off x="9920424" y="2608229"/>
            <a:ext cx="1533624" cy="284850"/>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dns</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4" name="Rectangle 63">
            <a:extLst>
              <a:ext uri="{FF2B5EF4-FFF2-40B4-BE49-F238E27FC236}">
                <a16:creationId xmlns:a16="http://schemas.microsoft.com/office/drawing/2014/main" id="{466DB65B-F82B-495C-807A-35E475B8F151}"/>
              </a:ext>
            </a:extLst>
          </p:cNvPr>
          <p:cNvSpPr/>
          <p:nvPr/>
        </p:nvSpPr>
        <p:spPr bwMode="auto">
          <a:xfrm>
            <a:off x="8277529" y="2137483"/>
            <a:ext cx="3244082" cy="836470"/>
          </a:xfrm>
          <a:prstGeom prst="rect">
            <a:avLst/>
          </a:prstGeom>
          <a:solidFill>
            <a:schemeClr val="bg1">
              <a:alpha val="86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stuff</a:t>
            </a:r>
          </a:p>
        </p:txBody>
      </p:sp>
      <p:sp>
        <p:nvSpPr>
          <p:cNvPr id="65" name="Rectangle 64">
            <a:extLst>
              <a:ext uri="{FF2B5EF4-FFF2-40B4-BE49-F238E27FC236}">
                <a16:creationId xmlns:a16="http://schemas.microsoft.com/office/drawing/2014/main" id="{B2C64907-916D-4CDD-9C7C-474149219CAB}"/>
              </a:ext>
            </a:extLst>
          </p:cNvPr>
          <p:cNvSpPr/>
          <p:nvPr/>
        </p:nvSpPr>
        <p:spPr bwMode="auto">
          <a:xfrm>
            <a:off x="9254661" y="3382340"/>
            <a:ext cx="1176488" cy="1049919"/>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ratings-web2</a:t>
            </a:r>
            <a:endPar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 name="Rectangle: Rounded Corners 3">
            <a:extLst>
              <a:ext uri="{FF2B5EF4-FFF2-40B4-BE49-F238E27FC236}">
                <a16:creationId xmlns:a16="http://schemas.microsoft.com/office/drawing/2014/main" id="{F9DE1E2E-4C2A-4847-8590-14374E74CA6A}"/>
              </a:ext>
            </a:extLst>
          </p:cNvPr>
          <p:cNvSpPr/>
          <p:nvPr/>
        </p:nvSpPr>
        <p:spPr bwMode="auto">
          <a:xfrm>
            <a:off x="3459577" y="3191664"/>
            <a:ext cx="7396739" cy="1438014"/>
          </a:xfrm>
          <a:prstGeom prst="roundRect">
            <a:avLst/>
          </a:prstGeom>
          <a:noFill/>
          <a:ln w="38100">
            <a:solidFill>
              <a:schemeClr val="tx1">
                <a:lumMod val="50000"/>
              </a:schemeClr>
            </a:solid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vert" wrap="square" lIns="0" tIns="46637" rIns="0" bIns="46637" numCol="1" rtlCol="0" anchor="b"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FFFFFF">
                    <a:lumMod val="50000"/>
                  </a:srgbClr>
                </a:solidFill>
                <a:effectLst/>
                <a:uLnTx/>
                <a:uFillTx/>
                <a:latin typeface="Segoe UI"/>
                <a:ea typeface="+mn-ea"/>
                <a:cs typeface="+mn-cs"/>
              </a:rPr>
              <a:t>Service</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lumMod val="50000"/>
                  </a:srgbClr>
                </a:solidFill>
                <a:effectLst/>
                <a:uLnTx/>
                <a:uFillTx/>
                <a:latin typeface="Segoe UI"/>
                <a:ea typeface="+mn-ea"/>
                <a:cs typeface="+mn-cs"/>
              </a:rPr>
              <a:t>ratings-web</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lumMod val="50000"/>
                  </a:srgbClr>
                </a:solidFill>
                <a:effectLst/>
                <a:uLnTx/>
                <a:uFillTx/>
                <a:latin typeface="Segoe UI"/>
                <a:ea typeface="+mn-ea"/>
                <a:cs typeface="+mn-cs"/>
              </a:rPr>
              <a:t>IP Address</a:t>
            </a:r>
            <a:endParaRPr kumimoji="0" lang="en-US" sz="2000" b="0" i="0" u="none" strike="noStrike" kern="1200" cap="none" spc="0" normalizeH="0" baseline="0" noProof="0">
              <a:ln>
                <a:noFill/>
              </a:ln>
              <a:solidFill>
                <a:srgbClr val="FFFFFF">
                  <a:lumMod val="50000"/>
                </a:srgbClr>
              </a:solidFill>
              <a:effectLst/>
              <a:uLnTx/>
              <a:uFillTx/>
              <a:latin typeface="Segoe UI"/>
              <a:ea typeface="+mn-ea"/>
              <a:cs typeface="+mn-cs"/>
            </a:endParaRPr>
          </a:p>
        </p:txBody>
      </p:sp>
      <p:sp>
        <p:nvSpPr>
          <p:cNvPr id="34" name="Rectangle 33">
            <a:extLst>
              <a:ext uri="{FF2B5EF4-FFF2-40B4-BE49-F238E27FC236}">
                <a16:creationId xmlns:a16="http://schemas.microsoft.com/office/drawing/2014/main" id="{49162170-2D48-40E7-BDB3-E821CA6A6F2E}"/>
              </a:ext>
            </a:extLst>
          </p:cNvPr>
          <p:cNvSpPr/>
          <p:nvPr/>
        </p:nvSpPr>
        <p:spPr bwMode="auto">
          <a:xfrm>
            <a:off x="4875830" y="4885273"/>
            <a:ext cx="1129896" cy="1068435"/>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ratings-api1</a:t>
            </a:r>
            <a:endPar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5" name="Rectangle 34">
            <a:extLst>
              <a:ext uri="{FF2B5EF4-FFF2-40B4-BE49-F238E27FC236}">
                <a16:creationId xmlns:a16="http://schemas.microsoft.com/office/drawing/2014/main" id="{972C88AD-46AC-4584-B78D-685FE617AA6B}"/>
              </a:ext>
            </a:extLst>
          </p:cNvPr>
          <p:cNvSpPr/>
          <p:nvPr/>
        </p:nvSpPr>
        <p:spPr bwMode="auto">
          <a:xfrm>
            <a:off x="8517036" y="4900313"/>
            <a:ext cx="1300505" cy="1068435"/>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ratings-db1</a:t>
            </a:r>
            <a:endPar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7" name="Rectangle 36">
            <a:extLst>
              <a:ext uri="{FF2B5EF4-FFF2-40B4-BE49-F238E27FC236}">
                <a16:creationId xmlns:a16="http://schemas.microsoft.com/office/drawing/2014/main" id="{FF05429F-D225-4044-922E-40B252ED6B41}"/>
              </a:ext>
            </a:extLst>
          </p:cNvPr>
          <p:cNvSpPr/>
          <p:nvPr/>
        </p:nvSpPr>
        <p:spPr bwMode="auto">
          <a:xfrm>
            <a:off x="10097153" y="4894511"/>
            <a:ext cx="1306047" cy="1068435"/>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someotherpod</a:t>
            </a:r>
            <a:endPar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8" name="Rectangle 37">
            <a:extLst>
              <a:ext uri="{FF2B5EF4-FFF2-40B4-BE49-F238E27FC236}">
                <a16:creationId xmlns:a16="http://schemas.microsoft.com/office/drawing/2014/main" id="{11641719-12F7-4ECB-B081-FAFAAD2366B6}"/>
              </a:ext>
            </a:extLst>
          </p:cNvPr>
          <p:cNvSpPr/>
          <p:nvPr/>
        </p:nvSpPr>
        <p:spPr>
          <a:xfrm>
            <a:off x="526877" y="1635162"/>
            <a:ext cx="1260723" cy="2392165"/>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horz" rtlCol="0" anchor="t"/>
          <a:lstStyle/>
          <a:p>
            <a:pPr algn="ctr" defTabSz="914225">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Control Plane</a:t>
            </a:r>
          </a:p>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9" name="Rectangle 38">
            <a:extLst>
              <a:ext uri="{FF2B5EF4-FFF2-40B4-BE49-F238E27FC236}">
                <a16:creationId xmlns:a16="http://schemas.microsoft.com/office/drawing/2014/main" id="{974EE3F8-01D1-442A-A81B-2F72B57E4FB6}"/>
              </a:ext>
            </a:extLst>
          </p:cNvPr>
          <p:cNvSpPr/>
          <p:nvPr/>
        </p:nvSpPr>
        <p:spPr bwMode="auto">
          <a:xfrm>
            <a:off x="764737" y="2137483"/>
            <a:ext cx="834026" cy="1291517"/>
          </a:xfrm>
          <a:prstGeom prst="rect">
            <a:avLst/>
          </a:prstGeom>
          <a:solidFill>
            <a:schemeClr val="bg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stuff</a:t>
            </a:r>
          </a:p>
        </p:txBody>
      </p:sp>
    </p:spTree>
    <p:extLst>
      <p:ext uri="{BB962C8B-B14F-4D97-AF65-F5344CB8AC3E}">
        <p14:creationId xmlns:p14="http://schemas.microsoft.com/office/powerpoint/2010/main" val="357455651"/>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DADFA8C-24AF-3540-80D8-FFEAB44EB08A}"/>
              </a:ext>
            </a:extLst>
          </p:cNvPr>
          <p:cNvSpPr txBox="1"/>
          <p:nvPr/>
        </p:nvSpPr>
        <p:spPr>
          <a:xfrm>
            <a:off x="517322" y="255188"/>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Deployments in Kubernetes</a:t>
            </a:r>
          </a:p>
        </p:txBody>
      </p:sp>
      <p:pic>
        <p:nvPicPr>
          <p:cNvPr id="9" name="Picture 8" descr="A screenshot of a cell phone&#10;&#10;Description generated with high confidence">
            <a:extLst>
              <a:ext uri="{FF2B5EF4-FFF2-40B4-BE49-F238E27FC236}">
                <a16:creationId xmlns:a16="http://schemas.microsoft.com/office/drawing/2014/main" id="{4E5F30C1-90BA-44B8-B7C0-180F60D895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31421" y="1668862"/>
            <a:ext cx="4267200" cy="4933950"/>
          </a:xfrm>
          <a:prstGeom prst="rect">
            <a:avLst/>
          </a:prstGeom>
        </p:spPr>
      </p:pic>
      <p:sp>
        <p:nvSpPr>
          <p:cNvPr id="15" name="TextBox 14">
            <a:extLst>
              <a:ext uri="{FF2B5EF4-FFF2-40B4-BE49-F238E27FC236}">
                <a16:creationId xmlns:a16="http://schemas.microsoft.com/office/drawing/2014/main" id="{314BDBED-F4AB-4DD5-9408-FB3FC7E681B8}"/>
              </a:ext>
            </a:extLst>
          </p:cNvPr>
          <p:cNvSpPr txBox="1"/>
          <p:nvPr/>
        </p:nvSpPr>
        <p:spPr>
          <a:xfrm>
            <a:off x="4309875" y="1040998"/>
            <a:ext cx="4510291" cy="627864"/>
          </a:xfrm>
          <a:prstGeom prst="rect">
            <a:avLst/>
          </a:prstGeom>
          <a:noFill/>
        </p:spPr>
        <p:txBody>
          <a:bodyPr wrap="square" lIns="182880" tIns="146304" rIns="182880" bIns="146304" rtlCol="0">
            <a:spAutoFit/>
          </a:bodyPr>
          <a:lstStyle/>
          <a:p>
            <a:pPr algn="ctr">
              <a:lnSpc>
                <a:spcPct val="90000"/>
              </a:lnSpc>
              <a:spcAft>
                <a:spcPts val="600"/>
              </a:spcAft>
            </a:pPr>
            <a:r>
              <a:rPr lang="en-US" sz="2400" dirty="0">
                <a:solidFill>
                  <a:schemeClr val="accent4"/>
                </a:solidFill>
              </a:rPr>
              <a:t>Infra-as-Code a YAML file</a:t>
            </a:r>
          </a:p>
        </p:txBody>
      </p:sp>
    </p:spTree>
    <p:extLst>
      <p:ext uri="{BB962C8B-B14F-4D97-AF65-F5344CB8AC3E}">
        <p14:creationId xmlns:p14="http://schemas.microsoft.com/office/powerpoint/2010/main" val="96786648"/>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5F9A0B9-16EA-674C-9F51-93BF10956EE7}"/>
              </a:ext>
            </a:extLst>
          </p:cNvPr>
          <p:cNvSpPr>
            <a:spLocks noGrp="1"/>
          </p:cNvSpPr>
          <p:nvPr>
            <p:ph type="body" sz="quarter" idx="10"/>
          </p:nvPr>
        </p:nvSpPr>
        <p:spPr>
          <a:xfrm>
            <a:off x="269240" y="1716923"/>
            <a:ext cx="11653523" cy="5029033"/>
          </a:xfrm>
        </p:spPr>
        <p:txBody>
          <a:bodyPr/>
          <a:lstStyle/>
          <a:p>
            <a:r>
              <a:rPr lang="en-US" sz="3200" b="1" dirty="0"/>
              <a:t>Install the recommended tool-set:</a:t>
            </a:r>
          </a:p>
          <a:p>
            <a:pPr lvl="1"/>
            <a:r>
              <a:rPr lang="en-US" sz="3000" b="1" dirty="0"/>
              <a:t>Azure Cloud Shell</a:t>
            </a:r>
          </a:p>
          <a:p>
            <a:pPr lvl="2"/>
            <a:r>
              <a:rPr lang="en-US" sz="2800" b="1" dirty="0"/>
              <a:t>http://</a:t>
            </a:r>
            <a:r>
              <a:rPr lang="en-US" sz="2800" b="1" dirty="0" err="1"/>
              <a:t>shell.azure.com</a:t>
            </a:r>
            <a:endParaRPr lang="en-US" sz="2800" b="1" dirty="0"/>
          </a:p>
          <a:p>
            <a:pPr lvl="2"/>
            <a:r>
              <a:rPr lang="en-US" sz="2800" b="1" dirty="0"/>
              <a:t>Azure CLI, Kubernetes CLI, Docker</a:t>
            </a:r>
          </a:p>
          <a:p>
            <a:pPr lvl="1"/>
            <a:r>
              <a:rPr lang="en-US" sz="3000" b="1" dirty="0"/>
              <a:t>Bash terminal on Mac, Linux or Windows</a:t>
            </a:r>
          </a:p>
          <a:p>
            <a:pPr lvl="2"/>
            <a:r>
              <a:rPr lang="en-US" sz="2800" b="1" dirty="0"/>
              <a:t>Optional choice if you want to run local</a:t>
            </a:r>
          </a:p>
          <a:p>
            <a:pPr lvl="1"/>
            <a:r>
              <a:rPr lang="en-US" sz="3000" b="1" dirty="0"/>
              <a:t>Visual Studio Code</a:t>
            </a:r>
          </a:p>
          <a:p>
            <a:pPr lvl="2"/>
            <a:r>
              <a:rPr lang="en-US" sz="2800" b="1" dirty="0"/>
              <a:t>Optional if you want to edit in an IDE</a:t>
            </a:r>
          </a:p>
          <a:p>
            <a:pPr lvl="1"/>
            <a:r>
              <a:rPr lang="en-US" sz="3000" b="1" dirty="0"/>
              <a:t>Node.js</a:t>
            </a:r>
          </a:p>
          <a:p>
            <a:pPr lvl="2"/>
            <a:r>
              <a:rPr lang="en-US" sz="2800" b="1" dirty="0"/>
              <a:t>Optional if you want to run the native app</a:t>
            </a:r>
          </a:p>
        </p:txBody>
      </p:sp>
      <p:sp>
        <p:nvSpPr>
          <p:cNvPr id="5" name="TextBox 4">
            <a:extLst>
              <a:ext uri="{FF2B5EF4-FFF2-40B4-BE49-F238E27FC236}">
                <a16:creationId xmlns:a16="http://schemas.microsoft.com/office/drawing/2014/main" id="{0DADFA8C-24AF-3540-80D8-FFEAB44EB08A}"/>
              </a:ext>
            </a:extLst>
          </p:cNvPr>
          <p:cNvSpPr txBox="1"/>
          <p:nvPr/>
        </p:nvSpPr>
        <p:spPr>
          <a:xfrm>
            <a:off x="478054" y="360886"/>
            <a:ext cx="937417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Challenge 0</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3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Ready, </a:t>
            </a:r>
            <a:r>
              <a:rPr lang="en-US" sz="3200">
                <a:solidFill>
                  <a:srgbClr val="0078D7"/>
                </a:solidFill>
                <a:latin typeface="Segoe UI Light" panose="020B0502040204020203" pitchFamily="34" charset="0"/>
                <a:cs typeface="Segoe UI Light" panose="020B0502040204020203" pitchFamily="34" charset="0"/>
              </a:rPr>
              <a:t>Set, GO!!! Get your machine ready!</a:t>
            </a:r>
            <a:endParaRPr kumimoji="0" lang="en-US" sz="3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endParaRPr>
          </a:p>
        </p:txBody>
      </p:sp>
    </p:spTree>
    <p:extLst>
      <p:ext uri="{BB962C8B-B14F-4D97-AF65-F5344CB8AC3E}">
        <p14:creationId xmlns:p14="http://schemas.microsoft.com/office/powerpoint/2010/main" val="3909741753"/>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9" name="Group 38">
            <a:extLst>
              <a:ext uri="{FF2B5EF4-FFF2-40B4-BE49-F238E27FC236}">
                <a16:creationId xmlns:a16="http://schemas.microsoft.com/office/drawing/2014/main" id="{919205BE-7DF4-7A4B-89C4-200D08A5DF36}"/>
              </a:ext>
            </a:extLst>
          </p:cNvPr>
          <p:cNvGrpSpPr/>
          <p:nvPr/>
        </p:nvGrpSpPr>
        <p:grpSpPr>
          <a:xfrm>
            <a:off x="7822928" y="1839158"/>
            <a:ext cx="3114994" cy="2257649"/>
            <a:chOff x="4336698" y="2474219"/>
            <a:chExt cx="3114994" cy="2257649"/>
          </a:xfrm>
        </p:grpSpPr>
        <p:cxnSp>
          <p:nvCxnSpPr>
            <p:cNvPr id="31" name="Straight Connector 30">
              <a:extLst>
                <a:ext uri="{FF2B5EF4-FFF2-40B4-BE49-F238E27FC236}">
                  <a16:creationId xmlns:a16="http://schemas.microsoft.com/office/drawing/2014/main" id="{512F1B1B-1DF6-CC49-B9C3-86C87850769A}"/>
                </a:ext>
              </a:extLst>
            </p:cNvPr>
            <p:cNvCxnSpPr>
              <a:cxnSpLocks/>
            </p:cNvCxnSpPr>
            <p:nvPr/>
          </p:nvCxnSpPr>
          <p:spPr>
            <a:xfrm>
              <a:off x="4336698" y="4731868"/>
              <a:ext cx="3114994"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49BA235A-F606-6542-A1EA-EEE96172AFAF}"/>
                </a:ext>
              </a:extLst>
            </p:cNvPr>
            <p:cNvSpPr txBox="1"/>
            <p:nvPr/>
          </p:nvSpPr>
          <p:spPr>
            <a:xfrm>
              <a:off x="4565457" y="2474219"/>
              <a:ext cx="2163796" cy="6278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solidFill>
                    <a:srgbClr val="353535"/>
                  </a:solidFill>
                  <a:effectLst/>
                  <a:uLnTx/>
                  <a:uFillTx/>
                  <a:latin typeface="Segoe UI Semilight"/>
                  <a:ea typeface="+mn-ea"/>
                  <a:cs typeface="+mn-cs"/>
                </a:rPr>
                <a:t>micro-web</a:t>
              </a:r>
            </a:p>
          </p:txBody>
        </p:sp>
        <p:cxnSp>
          <p:nvCxnSpPr>
            <p:cNvPr id="34" name="Straight Connector 33">
              <a:extLst>
                <a:ext uri="{FF2B5EF4-FFF2-40B4-BE49-F238E27FC236}">
                  <a16:creationId xmlns:a16="http://schemas.microsoft.com/office/drawing/2014/main" id="{BB506249-B6FB-CE40-A15B-6574C741DD81}"/>
                </a:ext>
              </a:extLst>
            </p:cNvPr>
            <p:cNvCxnSpPr/>
            <p:nvPr/>
          </p:nvCxnSpPr>
          <p:spPr>
            <a:xfrm>
              <a:off x="5647355" y="2987328"/>
              <a:ext cx="0" cy="51311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0DF8DC59-C424-D741-9D21-04BC26523470}"/>
                </a:ext>
              </a:extLst>
            </p:cNvPr>
            <p:cNvSpPr txBox="1"/>
            <p:nvPr/>
          </p:nvSpPr>
          <p:spPr>
            <a:xfrm>
              <a:off x="4727787" y="2981395"/>
              <a:ext cx="757238" cy="5170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353535"/>
                  </a:solidFill>
                  <a:effectLst/>
                  <a:uLnTx/>
                  <a:uFillTx/>
                  <a:latin typeface="Segoe UI Semilight"/>
                  <a:ea typeface="+mn-ea"/>
                  <a:cs typeface="+mn-cs"/>
                </a:rPr>
                <a:t>port</a:t>
              </a:r>
            </a:p>
          </p:txBody>
        </p:sp>
        <p:sp>
          <p:nvSpPr>
            <p:cNvPr id="36" name="TextBox 35">
              <a:extLst>
                <a:ext uri="{FF2B5EF4-FFF2-40B4-BE49-F238E27FC236}">
                  <a16:creationId xmlns:a16="http://schemas.microsoft.com/office/drawing/2014/main" id="{7F170A6E-47DA-7947-823E-95BB0260A5A2}"/>
                </a:ext>
              </a:extLst>
            </p:cNvPr>
            <p:cNvSpPr txBox="1"/>
            <p:nvPr/>
          </p:nvSpPr>
          <p:spPr>
            <a:xfrm>
              <a:off x="5643424" y="2993264"/>
              <a:ext cx="1028859" cy="5170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353535"/>
                  </a:solidFill>
                  <a:effectLst/>
                  <a:uLnTx/>
                  <a:uFillTx/>
                  <a:latin typeface="Segoe UI Semilight"/>
                  <a:ea typeface="+mn-ea"/>
                  <a:cs typeface="+mn-cs"/>
                </a:rPr>
                <a:t>8000</a:t>
              </a:r>
            </a:p>
          </p:txBody>
        </p:sp>
      </p:grpSp>
      <p:grpSp>
        <p:nvGrpSpPr>
          <p:cNvPr id="51" name="Group 50">
            <a:extLst>
              <a:ext uri="{FF2B5EF4-FFF2-40B4-BE49-F238E27FC236}">
                <a16:creationId xmlns:a16="http://schemas.microsoft.com/office/drawing/2014/main" id="{F53AB95E-85FD-7043-A018-0CBCEB639124}"/>
              </a:ext>
            </a:extLst>
          </p:cNvPr>
          <p:cNvGrpSpPr/>
          <p:nvPr/>
        </p:nvGrpSpPr>
        <p:grpSpPr>
          <a:xfrm>
            <a:off x="8168317" y="3757224"/>
            <a:ext cx="3737433" cy="1544098"/>
            <a:chOff x="4572130" y="1865029"/>
            <a:chExt cx="3022437" cy="1629354"/>
          </a:xfrm>
        </p:grpSpPr>
        <p:sp>
          <p:nvSpPr>
            <p:cNvPr id="52" name="Rectangle 51">
              <a:extLst>
                <a:ext uri="{FF2B5EF4-FFF2-40B4-BE49-F238E27FC236}">
                  <a16:creationId xmlns:a16="http://schemas.microsoft.com/office/drawing/2014/main" id="{C79BD4B7-1880-A349-B89F-26E723E035C6}"/>
                </a:ext>
              </a:extLst>
            </p:cNvPr>
            <p:cNvSpPr/>
            <p:nvPr/>
          </p:nvSpPr>
          <p:spPr bwMode="auto">
            <a:xfrm>
              <a:off x="4641902" y="1865029"/>
              <a:ext cx="2952665" cy="5857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ingress</a:t>
              </a:r>
            </a:p>
          </p:txBody>
        </p:sp>
        <p:sp>
          <p:nvSpPr>
            <p:cNvPr id="53" name="Rectangle 52">
              <a:extLst>
                <a:ext uri="{FF2B5EF4-FFF2-40B4-BE49-F238E27FC236}">
                  <a16:creationId xmlns:a16="http://schemas.microsoft.com/office/drawing/2014/main" id="{35149381-07F6-6E45-8102-C6519CD27133}"/>
                </a:ext>
              </a:extLst>
            </p:cNvPr>
            <p:cNvSpPr/>
            <p:nvPr/>
          </p:nvSpPr>
          <p:spPr bwMode="auto">
            <a:xfrm>
              <a:off x="4641902" y="2467022"/>
              <a:ext cx="2952665" cy="890541"/>
            </a:xfrm>
            <a:prstGeom prst="rect">
              <a:avLst/>
            </a:prstGeom>
            <a:solidFill>
              <a:schemeClr val="tx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54" name="Straight Connector 53">
              <a:extLst>
                <a:ext uri="{FF2B5EF4-FFF2-40B4-BE49-F238E27FC236}">
                  <a16:creationId xmlns:a16="http://schemas.microsoft.com/office/drawing/2014/main" id="{60C6E3F2-8884-3649-AFFF-23AFB0E7739F}"/>
                </a:ext>
              </a:extLst>
            </p:cNvPr>
            <p:cNvCxnSpPr/>
            <p:nvPr/>
          </p:nvCxnSpPr>
          <p:spPr>
            <a:xfrm>
              <a:off x="4641902" y="2912293"/>
              <a:ext cx="2952665"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0B8E7ACF-AD71-D94E-8E49-6A045C39A07B}"/>
                </a:ext>
              </a:extLst>
            </p:cNvPr>
            <p:cNvSpPr txBox="1"/>
            <p:nvPr/>
          </p:nvSpPr>
          <p:spPr>
            <a:xfrm>
              <a:off x="4572130" y="2436965"/>
              <a:ext cx="1414463" cy="604072"/>
            </a:xfrm>
            <a:prstGeom prst="rect">
              <a:avLst/>
            </a:prstGeom>
            <a:noFill/>
          </p:spPr>
          <p:txBody>
            <a:bodyPr wrap="square" lIns="182880" tIns="146304" rIns="182880" bIns="146304" rtlCol="0" anchor="ctr">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353535"/>
                  </a:solidFill>
                  <a:effectLst/>
                  <a:uLnTx/>
                  <a:uFillTx/>
                  <a:latin typeface="Segoe UI Semilight"/>
                  <a:ea typeface="+mn-ea"/>
                  <a:cs typeface="+mn-cs"/>
                </a:rPr>
                <a:t>rating-web</a:t>
              </a:r>
            </a:p>
          </p:txBody>
        </p:sp>
        <p:cxnSp>
          <p:nvCxnSpPr>
            <p:cNvPr id="56" name="Straight Connector 55">
              <a:extLst>
                <a:ext uri="{FF2B5EF4-FFF2-40B4-BE49-F238E27FC236}">
                  <a16:creationId xmlns:a16="http://schemas.microsoft.com/office/drawing/2014/main" id="{6BCA6058-D2EB-024D-9A34-AAD7714A2ED9}"/>
                </a:ext>
              </a:extLst>
            </p:cNvPr>
            <p:cNvCxnSpPr/>
            <p:nvPr/>
          </p:nvCxnSpPr>
          <p:spPr>
            <a:xfrm flipH="1">
              <a:off x="6118235" y="2912293"/>
              <a:ext cx="11103" cy="44527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D9D21C0B-C799-EC45-8860-47E436605C23}"/>
                </a:ext>
              </a:extLst>
            </p:cNvPr>
            <p:cNvSpPr txBox="1"/>
            <p:nvPr/>
          </p:nvSpPr>
          <p:spPr>
            <a:xfrm>
              <a:off x="4573732" y="2921919"/>
              <a:ext cx="1414463" cy="5724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353535"/>
                  </a:solidFill>
                  <a:effectLst/>
                  <a:uLnTx/>
                  <a:uFillTx/>
                  <a:latin typeface="Segoe UI Semilight"/>
                  <a:ea typeface="+mn-ea"/>
                  <a:cs typeface="+mn-cs"/>
                </a:rPr>
                <a:t>port</a:t>
              </a:r>
            </a:p>
          </p:txBody>
        </p:sp>
        <p:sp>
          <p:nvSpPr>
            <p:cNvPr id="58" name="TextBox 57">
              <a:extLst>
                <a:ext uri="{FF2B5EF4-FFF2-40B4-BE49-F238E27FC236}">
                  <a16:creationId xmlns:a16="http://schemas.microsoft.com/office/drawing/2014/main" id="{95BD0D21-0A98-2148-8BE2-C4467E1C8BED}"/>
                </a:ext>
              </a:extLst>
            </p:cNvPr>
            <p:cNvSpPr txBox="1"/>
            <p:nvPr/>
          </p:nvSpPr>
          <p:spPr>
            <a:xfrm>
              <a:off x="6089659" y="2949956"/>
              <a:ext cx="1414463" cy="4038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353535"/>
                  </a:solidFill>
                  <a:effectLst/>
                  <a:uLnTx/>
                  <a:uFillTx/>
                  <a:latin typeface="Segoe UI Semilight"/>
                  <a:ea typeface="+mn-ea"/>
                  <a:cs typeface="+mn-cs"/>
                </a:rPr>
                <a:t>8080</a:t>
              </a:r>
            </a:p>
          </p:txBody>
        </p:sp>
      </p:grpSp>
      <p:grpSp>
        <p:nvGrpSpPr>
          <p:cNvPr id="33" name="Group 32">
            <a:extLst>
              <a:ext uri="{FF2B5EF4-FFF2-40B4-BE49-F238E27FC236}">
                <a16:creationId xmlns:a16="http://schemas.microsoft.com/office/drawing/2014/main" id="{0609A2C8-46DB-FE40-9826-0B562BBB0614}"/>
              </a:ext>
            </a:extLst>
          </p:cNvPr>
          <p:cNvGrpSpPr/>
          <p:nvPr/>
        </p:nvGrpSpPr>
        <p:grpSpPr>
          <a:xfrm>
            <a:off x="4183804" y="3757224"/>
            <a:ext cx="3737433" cy="1544098"/>
            <a:chOff x="4572130" y="1865029"/>
            <a:chExt cx="3022437" cy="1629354"/>
          </a:xfrm>
        </p:grpSpPr>
        <p:sp>
          <p:nvSpPr>
            <p:cNvPr id="37" name="Rectangle 36">
              <a:extLst>
                <a:ext uri="{FF2B5EF4-FFF2-40B4-BE49-F238E27FC236}">
                  <a16:creationId xmlns:a16="http://schemas.microsoft.com/office/drawing/2014/main" id="{ACAF93C2-FE3A-774D-BB6C-EA3FFFD34491}"/>
                </a:ext>
              </a:extLst>
            </p:cNvPr>
            <p:cNvSpPr/>
            <p:nvPr/>
          </p:nvSpPr>
          <p:spPr bwMode="auto">
            <a:xfrm>
              <a:off x="4641902" y="1865029"/>
              <a:ext cx="2952665" cy="5857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service</a:t>
              </a:r>
            </a:p>
          </p:txBody>
        </p:sp>
        <p:sp>
          <p:nvSpPr>
            <p:cNvPr id="38" name="Rectangle 37">
              <a:extLst>
                <a:ext uri="{FF2B5EF4-FFF2-40B4-BE49-F238E27FC236}">
                  <a16:creationId xmlns:a16="http://schemas.microsoft.com/office/drawing/2014/main" id="{4DDD37AF-D8DF-AB42-A620-0DE3A75456C5}"/>
                </a:ext>
              </a:extLst>
            </p:cNvPr>
            <p:cNvSpPr/>
            <p:nvPr/>
          </p:nvSpPr>
          <p:spPr bwMode="auto">
            <a:xfrm>
              <a:off x="4641902" y="2467022"/>
              <a:ext cx="2952665" cy="890541"/>
            </a:xfrm>
            <a:prstGeom prst="rect">
              <a:avLst/>
            </a:prstGeom>
            <a:solidFill>
              <a:schemeClr val="tx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42" name="Straight Connector 41">
              <a:extLst>
                <a:ext uri="{FF2B5EF4-FFF2-40B4-BE49-F238E27FC236}">
                  <a16:creationId xmlns:a16="http://schemas.microsoft.com/office/drawing/2014/main" id="{BD747B56-9A83-E240-9326-4B05CAAA4287}"/>
                </a:ext>
              </a:extLst>
            </p:cNvPr>
            <p:cNvCxnSpPr/>
            <p:nvPr/>
          </p:nvCxnSpPr>
          <p:spPr>
            <a:xfrm>
              <a:off x="4641902" y="2912293"/>
              <a:ext cx="2952665"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5B2C794C-54AD-6F49-A2AB-4CF9B5E5E3F5}"/>
                </a:ext>
              </a:extLst>
            </p:cNvPr>
            <p:cNvSpPr txBox="1"/>
            <p:nvPr/>
          </p:nvSpPr>
          <p:spPr>
            <a:xfrm>
              <a:off x="4572130" y="2436965"/>
              <a:ext cx="1414463" cy="604072"/>
            </a:xfrm>
            <a:prstGeom prst="rect">
              <a:avLst/>
            </a:prstGeom>
            <a:noFill/>
          </p:spPr>
          <p:txBody>
            <a:bodyPr wrap="square" lIns="182880" tIns="146304" rIns="182880" bIns="146304" rtlCol="0" anchor="ctr">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353535"/>
                  </a:solidFill>
                  <a:effectLst/>
                  <a:uLnTx/>
                  <a:uFillTx/>
                  <a:latin typeface="Segoe UI Semilight"/>
                  <a:ea typeface="+mn-ea"/>
                  <a:cs typeface="+mn-cs"/>
                </a:rPr>
                <a:t>rating-web</a:t>
              </a:r>
            </a:p>
          </p:txBody>
        </p:sp>
        <p:cxnSp>
          <p:nvCxnSpPr>
            <p:cNvPr id="50" name="Straight Connector 49">
              <a:extLst>
                <a:ext uri="{FF2B5EF4-FFF2-40B4-BE49-F238E27FC236}">
                  <a16:creationId xmlns:a16="http://schemas.microsoft.com/office/drawing/2014/main" id="{1ABDC434-6E75-3E45-B2EF-7C17758EDAE0}"/>
                </a:ext>
              </a:extLst>
            </p:cNvPr>
            <p:cNvCxnSpPr/>
            <p:nvPr/>
          </p:nvCxnSpPr>
          <p:spPr>
            <a:xfrm flipH="1">
              <a:off x="6118235" y="2912293"/>
              <a:ext cx="11103" cy="44527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386B8866-22BF-8E49-ABB1-F9C5786FA875}"/>
                </a:ext>
              </a:extLst>
            </p:cNvPr>
            <p:cNvSpPr txBox="1"/>
            <p:nvPr/>
          </p:nvSpPr>
          <p:spPr>
            <a:xfrm>
              <a:off x="4573732" y="2921919"/>
              <a:ext cx="1414463" cy="5724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353535"/>
                  </a:solidFill>
                  <a:effectLst/>
                  <a:uLnTx/>
                  <a:uFillTx/>
                  <a:latin typeface="Segoe UI Semilight"/>
                  <a:ea typeface="+mn-ea"/>
                  <a:cs typeface="+mn-cs"/>
                </a:rPr>
                <a:t>port</a:t>
              </a:r>
            </a:p>
          </p:txBody>
        </p:sp>
        <p:sp>
          <p:nvSpPr>
            <p:cNvPr id="68" name="TextBox 67">
              <a:extLst>
                <a:ext uri="{FF2B5EF4-FFF2-40B4-BE49-F238E27FC236}">
                  <a16:creationId xmlns:a16="http://schemas.microsoft.com/office/drawing/2014/main" id="{EAE180BD-7E5B-4C46-A890-F077C6614B7E}"/>
                </a:ext>
              </a:extLst>
            </p:cNvPr>
            <p:cNvSpPr txBox="1"/>
            <p:nvPr/>
          </p:nvSpPr>
          <p:spPr>
            <a:xfrm>
              <a:off x="6089659" y="2949956"/>
              <a:ext cx="1414463" cy="4038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353535"/>
                  </a:solidFill>
                  <a:effectLst/>
                  <a:uLnTx/>
                  <a:uFillTx/>
                  <a:latin typeface="Segoe UI Semilight"/>
                  <a:ea typeface="+mn-ea"/>
                  <a:cs typeface="+mn-cs"/>
                </a:rPr>
                <a:t>8080</a:t>
              </a:r>
            </a:p>
          </p:txBody>
        </p:sp>
      </p:grpSp>
      <p:grpSp>
        <p:nvGrpSpPr>
          <p:cNvPr id="69" name="Group 68">
            <a:extLst>
              <a:ext uri="{FF2B5EF4-FFF2-40B4-BE49-F238E27FC236}">
                <a16:creationId xmlns:a16="http://schemas.microsoft.com/office/drawing/2014/main" id="{B1CCE659-AFC0-BC43-A649-1F255B373D9D}"/>
              </a:ext>
            </a:extLst>
          </p:cNvPr>
          <p:cNvGrpSpPr/>
          <p:nvPr/>
        </p:nvGrpSpPr>
        <p:grpSpPr>
          <a:xfrm>
            <a:off x="285568" y="3757224"/>
            <a:ext cx="3737433" cy="1544098"/>
            <a:chOff x="4572130" y="1865029"/>
            <a:chExt cx="3022437" cy="1629354"/>
          </a:xfrm>
        </p:grpSpPr>
        <p:sp>
          <p:nvSpPr>
            <p:cNvPr id="70" name="Rectangle 69">
              <a:extLst>
                <a:ext uri="{FF2B5EF4-FFF2-40B4-BE49-F238E27FC236}">
                  <a16:creationId xmlns:a16="http://schemas.microsoft.com/office/drawing/2014/main" id="{1EA3D6B9-870B-FA43-902D-8E8F6465141A}"/>
                </a:ext>
              </a:extLst>
            </p:cNvPr>
            <p:cNvSpPr/>
            <p:nvPr/>
          </p:nvSpPr>
          <p:spPr bwMode="auto">
            <a:xfrm>
              <a:off x="4641902" y="1865029"/>
              <a:ext cx="2952665" cy="5857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deployment</a:t>
              </a:r>
            </a:p>
          </p:txBody>
        </p:sp>
        <p:sp>
          <p:nvSpPr>
            <p:cNvPr id="71" name="Rectangle 70">
              <a:extLst>
                <a:ext uri="{FF2B5EF4-FFF2-40B4-BE49-F238E27FC236}">
                  <a16:creationId xmlns:a16="http://schemas.microsoft.com/office/drawing/2014/main" id="{88E75F33-9453-D642-AD7A-2274F1308A62}"/>
                </a:ext>
              </a:extLst>
            </p:cNvPr>
            <p:cNvSpPr/>
            <p:nvPr/>
          </p:nvSpPr>
          <p:spPr bwMode="auto">
            <a:xfrm>
              <a:off x="4641902" y="2467022"/>
              <a:ext cx="2952665" cy="890541"/>
            </a:xfrm>
            <a:prstGeom prst="rect">
              <a:avLst/>
            </a:prstGeom>
            <a:solidFill>
              <a:schemeClr val="tx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72" name="Straight Connector 71">
              <a:extLst>
                <a:ext uri="{FF2B5EF4-FFF2-40B4-BE49-F238E27FC236}">
                  <a16:creationId xmlns:a16="http://schemas.microsoft.com/office/drawing/2014/main" id="{2764BE38-E26C-9C49-B008-4A1FC1C2E898}"/>
                </a:ext>
              </a:extLst>
            </p:cNvPr>
            <p:cNvCxnSpPr/>
            <p:nvPr/>
          </p:nvCxnSpPr>
          <p:spPr>
            <a:xfrm>
              <a:off x="4641902" y="2912293"/>
              <a:ext cx="2952665"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9C00EAF2-2025-D049-AF6E-93C7A43B9F76}"/>
                </a:ext>
              </a:extLst>
            </p:cNvPr>
            <p:cNvSpPr txBox="1"/>
            <p:nvPr/>
          </p:nvSpPr>
          <p:spPr>
            <a:xfrm>
              <a:off x="4572130" y="2436965"/>
              <a:ext cx="1414463" cy="604072"/>
            </a:xfrm>
            <a:prstGeom prst="rect">
              <a:avLst/>
            </a:prstGeom>
            <a:noFill/>
          </p:spPr>
          <p:txBody>
            <a:bodyPr wrap="square" lIns="182880" tIns="146304" rIns="182880" bIns="146304" rtlCol="0" anchor="ctr">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353535"/>
                  </a:solidFill>
                  <a:effectLst/>
                  <a:uLnTx/>
                  <a:uFillTx/>
                  <a:latin typeface="Segoe UI Semilight"/>
                  <a:ea typeface="+mn-ea"/>
                  <a:cs typeface="+mn-cs"/>
                </a:rPr>
                <a:t>rating-web</a:t>
              </a:r>
            </a:p>
          </p:txBody>
        </p:sp>
        <p:cxnSp>
          <p:nvCxnSpPr>
            <p:cNvPr id="74" name="Straight Connector 73">
              <a:extLst>
                <a:ext uri="{FF2B5EF4-FFF2-40B4-BE49-F238E27FC236}">
                  <a16:creationId xmlns:a16="http://schemas.microsoft.com/office/drawing/2014/main" id="{315768DD-4237-3744-AAAD-A7B6C83BAFBF}"/>
                </a:ext>
              </a:extLst>
            </p:cNvPr>
            <p:cNvCxnSpPr/>
            <p:nvPr/>
          </p:nvCxnSpPr>
          <p:spPr>
            <a:xfrm flipH="1">
              <a:off x="6118235" y="2912293"/>
              <a:ext cx="11103" cy="44527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415B5D91-9146-5047-8E03-4E246B9AEBE7}"/>
                </a:ext>
              </a:extLst>
            </p:cNvPr>
            <p:cNvSpPr txBox="1"/>
            <p:nvPr/>
          </p:nvSpPr>
          <p:spPr>
            <a:xfrm>
              <a:off x="4573732" y="2921919"/>
              <a:ext cx="1414463" cy="5724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353535"/>
                  </a:solidFill>
                  <a:effectLst/>
                  <a:uLnTx/>
                  <a:uFillTx/>
                  <a:latin typeface="Segoe UI Semilight"/>
                  <a:ea typeface="+mn-ea"/>
                  <a:cs typeface="+mn-cs"/>
                </a:rPr>
                <a:t>port</a:t>
              </a:r>
            </a:p>
          </p:txBody>
        </p:sp>
        <p:sp>
          <p:nvSpPr>
            <p:cNvPr id="76" name="TextBox 75">
              <a:extLst>
                <a:ext uri="{FF2B5EF4-FFF2-40B4-BE49-F238E27FC236}">
                  <a16:creationId xmlns:a16="http://schemas.microsoft.com/office/drawing/2014/main" id="{28728B4C-B369-5D4F-990A-1815AF338824}"/>
                </a:ext>
              </a:extLst>
            </p:cNvPr>
            <p:cNvSpPr txBox="1"/>
            <p:nvPr/>
          </p:nvSpPr>
          <p:spPr>
            <a:xfrm>
              <a:off x="6089659" y="2949956"/>
              <a:ext cx="1414463" cy="4038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353535"/>
                  </a:solidFill>
                  <a:effectLst/>
                  <a:uLnTx/>
                  <a:uFillTx/>
                  <a:latin typeface="Segoe UI Semilight"/>
                  <a:ea typeface="+mn-ea"/>
                  <a:cs typeface="+mn-cs"/>
                </a:rPr>
                <a:t>8080</a:t>
              </a:r>
            </a:p>
          </p:txBody>
        </p:sp>
      </p:grpSp>
      <p:grpSp>
        <p:nvGrpSpPr>
          <p:cNvPr id="77" name="Group 76">
            <a:extLst>
              <a:ext uri="{FF2B5EF4-FFF2-40B4-BE49-F238E27FC236}">
                <a16:creationId xmlns:a16="http://schemas.microsoft.com/office/drawing/2014/main" id="{0128848E-6B86-884C-AC87-F18E896C0C2C}"/>
              </a:ext>
            </a:extLst>
          </p:cNvPr>
          <p:cNvGrpSpPr/>
          <p:nvPr/>
        </p:nvGrpSpPr>
        <p:grpSpPr>
          <a:xfrm>
            <a:off x="2042443" y="5321870"/>
            <a:ext cx="3737433" cy="1544098"/>
            <a:chOff x="4572130" y="1865029"/>
            <a:chExt cx="3022437" cy="1629354"/>
          </a:xfrm>
        </p:grpSpPr>
        <p:sp>
          <p:nvSpPr>
            <p:cNvPr id="78" name="Rectangle 77">
              <a:extLst>
                <a:ext uri="{FF2B5EF4-FFF2-40B4-BE49-F238E27FC236}">
                  <a16:creationId xmlns:a16="http://schemas.microsoft.com/office/drawing/2014/main" id="{11519E15-4228-7345-9CC1-4ED89D1E57ED}"/>
                </a:ext>
              </a:extLst>
            </p:cNvPr>
            <p:cNvSpPr/>
            <p:nvPr/>
          </p:nvSpPr>
          <p:spPr bwMode="auto">
            <a:xfrm>
              <a:off x="4641902" y="1865029"/>
              <a:ext cx="2952665" cy="5857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sp>
          <p:nvSpPr>
            <p:cNvPr id="79" name="Rectangle 78">
              <a:extLst>
                <a:ext uri="{FF2B5EF4-FFF2-40B4-BE49-F238E27FC236}">
                  <a16:creationId xmlns:a16="http://schemas.microsoft.com/office/drawing/2014/main" id="{A41FEB0E-4AE6-BE41-8B25-0587067691B6}"/>
                </a:ext>
              </a:extLst>
            </p:cNvPr>
            <p:cNvSpPr/>
            <p:nvPr/>
          </p:nvSpPr>
          <p:spPr bwMode="auto">
            <a:xfrm>
              <a:off x="4641902" y="2467022"/>
              <a:ext cx="2952665" cy="890541"/>
            </a:xfrm>
            <a:prstGeom prst="rect">
              <a:avLst/>
            </a:prstGeom>
            <a:solidFill>
              <a:schemeClr val="tx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80" name="Straight Connector 79">
              <a:extLst>
                <a:ext uri="{FF2B5EF4-FFF2-40B4-BE49-F238E27FC236}">
                  <a16:creationId xmlns:a16="http://schemas.microsoft.com/office/drawing/2014/main" id="{72BD92ED-3719-D94B-A6B5-E6E283819C12}"/>
                </a:ext>
              </a:extLst>
            </p:cNvPr>
            <p:cNvCxnSpPr/>
            <p:nvPr/>
          </p:nvCxnSpPr>
          <p:spPr>
            <a:xfrm>
              <a:off x="4641902" y="2912293"/>
              <a:ext cx="2952665"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1" name="TextBox 80">
              <a:extLst>
                <a:ext uri="{FF2B5EF4-FFF2-40B4-BE49-F238E27FC236}">
                  <a16:creationId xmlns:a16="http://schemas.microsoft.com/office/drawing/2014/main" id="{53AF0E17-363B-3040-933B-9DBA68E10C72}"/>
                </a:ext>
              </a:extLst>
            </p:cNvPr>
            <p:cNvSpPr txBox="1"/>
            <p:nvPr/>
          </p:nvSpPr>
          <p:spPr>
            <a:xfrm>
              <a:off x="4572130" y="2436965"/>
              <a:ext cx="1414463" cy="604072"/>
            </a:xfrm>
            <a:prstGeom prst="rect">
              <a:avLst/>
            </a:prstGeom>
            <a:noFill/>
          </p:spPr>
          <p:txBody>
            <a:bodyPr wrap="square" lIns="182880" tIns="146304" rIns="182880" bIns="146304" rtlCol="0" anchor="ctr">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353535"/>
                  </a:solidFill>
                  <a:effectLst/>
                  <a:uLnTx/>
                  <a:uFillTx/>
                  <a:latin typeface="Segoe UI Semilight"/>
                  <a:ea typeface="+mn-ea"/>
                  <a:cs typeface="+mn-cs"/>
                </a:rPr>
                <a:t>rating-web</a:t>
              </a:r>
            </a:p>
          </p:txBody>
        </p:sp>
        <p:cxnSp>
          <p:nvCxnSpPr>
            <p:cNvPr id="82" name="Straight Connector 81">
              <a:extLst>
                <a:ext uri="{FF2B5EF4-FFF2-40B4-BE49-F238E27FC236}">
                  <a16:creationId xmlns:a16="http://schemas.microsoft.com/office/drawing/2014/main" id="{36475F4D-0FD0-BB4F-8A33-6911F7BB07EF}"/>
                </a:ext>
              </a:extLst>
            </p:cNvPr>
            <p:cNvCxnSpPr/>
            <p:nvPr/>
          </p:nvCxnSpPr>
          <p:spPr>
            <a:xfrm flipH="1">
              <a:off x="6118235" y="2912293"/>
              <a:ext cx="11103" cy="44527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E13003D9-3DD4-2547-AAB6-964DE3069DB5}"/>
                </a:ext>
              </a:extLst>
            </p:cNvPr>
            <p:cNvSpPr txBox="1"/>
            <p:nvPr/>
          </p:nvSpPr>
          <p:spPr>
            <a:xfrm>
              <a:off x="4573732" y="2921919"/>
              <a:ext cx="1414463" cy="5724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353535"/>
                  </a:solidFill>
                  <a:effectLst/>
                  <a:uLnTx/>
                  <a:uFillTx/>
                  <a:latin typeface="Segoe UI Semilight"/>
                  <a:ea typeface="+mn-ea"/>
                  <a:cs typeface="+mn-cs"/>
                </a:rPr>
                <a:t>port</a:t>
              </a:r>
            </a:p>
          </p:txBody>
        </p:sp>
        <p:sp>
          <p:nvSpPr>
            <p:cNvPr id="84" name="TextBox 83">
              <a:extLst>
                <a:ext uri="{FF2B5EF4-FFF2-40B4-BE49-F238E27FC236}">
                  <a16:creationId xmlns:a16="http://schemas.microsoft.com/office/drawing/2014/main" id="{B6AC4411-631B-BD4C-9715-D5A5CE0193AC}"/>
                </a:ext>
              </a:extLst>
            </p:cNvPr>
            <p:cNvSpPr txBox="1"/>
            <p:nvPr/>
          </p:nvSpPr>
          <p:spPr>
            <a:xfrm>
              <a:off x="6089659" y="2949956"/>
              <a:ext cx="1414463" cy="4038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353535"/>
                  </a:solidFill>
                  <a:effectLst/>
                  <a:uLnTx/>
                  <a:uFillTx/>
                  <a:latin typeface="Segoe UI Semilight"/>
                  <a:ea typeface="+mn-ea"/>
                  <a:cs typeface="+mn-cs"/>
                </a:rPr>
                <a:t>8080</a:t>
              </a:r>
            </a:p>
          </p:txBody>
        </p:sp>
      </p:grpSp>
      <p:grpSp>
        <p:nvGrpSpPr>
          <p:cNvPr id="85" name="Group 84">
            <a:extLst>
              <a:ext uri="{FF2B5EF4-FFF2-40B4-BE49-F238E27FC236}">
                <a16:creationId xmlns:a16="http://schemas.microsoft.com/office/drawing/2014/main" id="{A7D0D918-8B7F-994B-827A-F12F8090B3BD}"/>
              </a:ext>
            </a:extLst>
          </p:cNvPr>
          <p:cNvGrpSpPr/>
          <p:nvPr/>
        </p:nvGrpSpPr>
        <p:grpSpPr>
          <a:xfrm>
            <a:off x="6391983" y="5337013"/>
            <a:ext cx="3737433" cy="1544098"/>
            <a:chOff x="4572130" y="1865029"/>
            <a:chExt cx="3022437" cy="1629354"/>
          </a:xfrm>
        </p:grpSpPr>
        <p:sp>
          <p:nvSpPr>
            <p:cNvPr id="86" name="Rectangle 85">
              <a:extLst>
                <a:ext uri="{FF2B5EF4-FFF2-40B4-BE49-F238E27FC236}">
                  <a16:creationId xmlns:a16="http://schemas.microsoft.com/office/drawing/2014/main" id="{EDA90587-7E9F-D641-967A-3B483C6916D5}"/>
                </a:ext>
              </a:extLst>
            </p:cNvPr>
            <p:cNvSpPr/>
            <p:nvPr/>
          </p:nvSpPr>
          <p:spPr bwMode="auto">
            <a:xfrm>
              <a:off x="4641902" y="1865029"/>
              <a:ext cx="2952665" cy="5857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sp>
          <p:nvSpPr>
            <p:cNvPr id="87" name="Rectangle 86">
              <a:extLst>
                <a:ext uri="{FF2B5EF4-FFF2-40B4-BE49-F238E27FC236}">
                  <a16:creationId xmlns:a16="http://schemas.microsoft.com/office/drawing/2014/main" id="{D79AF677-4F97-044F-8183-0D5F169663B6}"/>
                </a:ext>
              </a:extLst>
            </p:cNvPr>
            <p:cNvSpPr/>
            <p:nvPr/>
          </p:nvSpPr>
          <p:spPr bwMode="auto">
            <a:xfrm>
              <a:off x="4641902" y="2467022"/>
              <a:ext cx="2952665" cy="890541"/>
            </a:xfrm>
            <a:prstGeom prst="rect">
              <a:avLst/>
            </a:prstGeom>
            <a:solidFill>
              <a:schemeClr val="tx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88" name="Straight Connector 87">
              <a:extLst>
                <a:ext uri="{FF2B5EF4-FFF2-40B4-BE49-F238E27FC236}">
                  <a16:creationId xmlns:a16="http://schemas.microsoft.com/office/drawing/2014/main" id="{94722E8F-3D65-6942-9BDD-BC80332C35F4}"/>
                </a:ext>
              </a:extLst>
            </p:cNvPr>
            <p:cNvCxnSpPr/>
            <p:nvPr/>
          </p:nvCxnSpPr>
          <p:spPr>
            <a:xfrm>
              <a:off x="4641902" y="2912293"/>
              <a:ext cx="2952665"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9" name="TextBox 88">
              <a:extLst>
                <a:ext uri="{FF2B5EF4-FFF2-40B4-BE49-F238E27FC236}">
                  <a16:creationId xmlns:a16="http://schemas.microsoft.com/office/drawing/2014/main" id="{D883E005-8899-B54F-9E0D-63A13A4BABF8}"/>
                </a:ext>
              </a:extLst>
            </p:cNvPr>
            <p:cNvSpPr txBox="1"/>
            <p:nvPr/>
          </p:nvSpPr>
          <p:spPr>
            <a:xfrm>
              <a:off x="4572130" y="2436965"/>
              <a:ext cx="1414463" cy="604072"/>
            </a:xfrm>
            <a:prstGeom prst="rect">
              <a:avLst/>
            </a:prstGeom>
            <a:noFill/>
          </p:spPr>
          <p:txBody>
            <a:bodyPr wrap="square" lIns="182880" tIns="146304" rIns="182880" bIns="146304" rtlCol="0" anchor="ctr">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353535"/>
                  </a:solidFill>
                  <a:effectLst/>
                  <a:uLnTx/>
                  <a:uFillTx/>
                  <a:latin typeface="Segoe UI Semilight"/>
                  <a:ea typeface="+mn-ea"/>
                  <a:cs typeface="+mn-cs"/>
                </a:rPr>
                <a:t>rating-web</a:t>
              </a:r>
            </a:p>
          </p:txBody>
        </p:sp>
        <p:cxnSp>
          <p:nvCxnSpPr>
            <p:cNvPr id="90" name="Straight Connector 89">
              <a:extLst>
                <a:ext uri="{FF2B5EF4-FFF2-40B4-BE49-F238E27FC236}">
                  <a16:creationId xmlns:a16="http://schemas.microsoft.com/office/drawing/2014/main" id="{B18A53FF-EC71-804A-BAC4-39C6494C8D1F}"/>
                </a:ext>
              </a:extLst>
            </p:cNvPr>
            <p:cNvCxnSpPr/>
            <p:nvPr/>
          </p:nvCxnSpPr>
          <p:spPr>
            <a:xfrm flipH="1">
              <a:off x="6118235" y="2912293"/>
              <a:ext cx="11103" cy="44527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1" name="TextBox 90">
              <a:extLst>
                <a:ext uri="{FF2B5EF4-FFF2-40B4-BE49-F238E27FC236}">
                  <a16:creationId xmlns:a16="http://schemas.microsoft.com/office/drawing/2014/main" id="{7A127944-3386-9C44-A894-35F8FBC11181}"/>
                </a:ext>
              </a:extLst>
            </p:cNvPr>
            <p:cNvSpPr txBox="1"/>
            <p:nvPr/>
          </p:nvSpPr>
          <p:spPr>
            <a:xfrm>
              <a:off x="4573732" y="2921919"/>
              <a:ext cx="1414463" cy="5724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353535"/>
                  </a:solidFill>
                  <a:effectLst/>
                  <a:uLnTx/>
                  <a:uFillTx/>
                  <a:latin typeface="Segoe UI Semilight"/>
                  <a:ea typeface="+mn-ea"/>
                  <a:cs typeface="+mn-cs"/>
                </a:rPr>
                <a:t>port</a:t>
              </a:r>
            </a:p>
          </p:txBody>
        </p:sp>
        <p:sp>
          <p:nvSpPr>
            <p:cNvPr id="92" name="TextBox 91">
              <a:extLst>
                <a:ext uri="{FF2B5EF4-FFF2-40B4-BE49-F238E27FC236}">
                  <a16:creationId xmlns:a16="http://schemas.microsoft.com/office/drawing/2014/main" id="{16BC5E57-0622-C44C-87D3-2CE8F0862DA3}"/>
                </a:ext>
              </a:extLst>
            </p:cNvPr>
            <p:cNvSpPr txBox="1"/>
            <p:nvPr/>
          </p:nvSpPr>
          <p:spPr>
            <a:xfrm>
              <a:off x="6089659" y="2949956"/>
              <a:ext cx="1414463" cy="4038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353535"/>
                  </a:solidFill>
                  <a:effectLst/>
                  <a:uLnTx/>
                  <a:uFillTx/>
                  <a:latin typeface="Segoe UI Semilight"/>
                  <a:ea typeface="+mn-ea"/>
                  <a:cs typeface="+mn-cs"/>
                </a:rPr>
                <a:t>8080</a:t>
              </a:r>
            </a:p>
          </p:txBody>
        </p:sp>
      </p:grpSp>
      <p:grpSp>
        <p:nvGrpSpPr>
          <p:cNvPr id="93" name="Group 92">
            <a:extLst>
              <a:ext uri="{FF2B5EF4-FFF2-40B4-BE49-F238E27FC236}">
                <a16:creationId xmlns:a16="http://schemas.microsoft.com/office/drawing/2014/main" id="{4BA2AB87-80AA-1745-854D-1FC1A0D0C3E9}"/>
              </a:ext>
            </a:extLst>
          </p:cNvPr>
          <p:cNvGrpSpPr/>
          <p:nvPr/>
        </p:nvGrpSpPr>
        <p:grpSpPr>
          <a:xfrm>
            <a:off x="335571" y="2165564"/>
            <a:ext cx="11570178" cy="1147687"/>
            <a:chOff x="6337687" y="1259118"/>
            <a:chExt cx="5113120" cy="1328266"/>
          </a:xfrm>
        </p:grpSpPr>
        <p:sp>
          <p:nvSpPr>
            <p:cNvPr id="94" name="Rounded Rectangle 93">
              <a:extLst>
                <a:ext uri="{FF2B5EF4-FFF2-40B4-BE49-F238E27FC236}">
                  <a16:creationId xmlns:a16="http://schemas.microsoft.com/office/drawing/2014/main" id="{A68A329E-C63B-1F4F-9317-80E5B8B1DAB8}"/>
                </a:ext>
              </a:extLst>
            </p:cNvPr>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95" name="TextBox 94">
              <a:extLst>
                <a:ext uri="{FF2B5EF4-FFF2-40B4-BE49-F238E27FC236}">
                  <a16:creationId xmlns:a16="http://schemas.microsoft.com/office/drawing/2014/main" id="{1E1C6D4A-5E0D-F04B-98C7-EEA052AC6C31}"/>
                </a:ext>
              </a:extLst>
            </p:cNvPr>
            <p:cNvSpPr txBox="1"/>
            <p:nvPr/>
          </p:nvSpPr>
          <p:spPr>
            <a:xfrm>
              <a:off x="6337687" y="1259118"/>
              <a:ext cx="5097090" cy="1296979"/>
            </a:xfrm>
            <a:prstGeom prst="rect">
              <a:avLst/>
            </a:prstGeom>
            <a:noFill/>
            <a:ln>
              <a:solidFill>
                <a:schemeClr val="accent1"/>
              </a:solidFill>
            </a:ln>
          </p:spPr>
          <p:txBody>
            <a:bodyPr wrap="square" lIns="179285" tIns="143428" rIns="179285" bIns="143428" rtlCol="0" anchor="ctr">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6000" b="0" i="0" u="none" strike="noStrike" kern="1200" cap="none" spc="0" normalizeH="0" baseline="0" noProof="0" err="1">
                  <a:ln>
                    <a:noFill/>
                  </a:ln>
                  <a:solidFill>
                    <a:srgbClr val="FFFFFF"/>
                  </a:solidFill>
                  <a:effectLst/>
                  <a:uLnTx/>
                  <a:uFillTx/>
                  <a:latin typeface="Segoe UI Semilight"/>
                  <a:ea typeface="+mn-ea"/>
                  <a:cs typeface="+mn-cs"/>
                </a:rPr>
                <a:t>api</a:t>
              </a:r>
              <a:r>
                <a:rPr kumimoji="0" lang="en-US" sz="6000" b="0" i="0" u="none" strike="noStrike" kern="1200" cap="none" spc="0" normalizeH="0" baseline="0" noProof="0">
                  <a:ln>
                    <a:noFill/>
                  </a:ln>
                  <a:solidFill>
                    <a:srgbClr val="FFFFFF"/>
                  </a:solidFill>
                  <a:effectLst/>
                  <a:uLnTx/>
                  <a:uFillTx/>
                  <a:latin typeface="Segoe UI Semilight"/>
                  <a:ea typeface="+mn-ea"/>
                  <a:cs typeface="+mn-cs"/>
                </a:rPr>
                <a:t>-server</a:t>
              </a:r>
            </a:p>
          </p:txBody>
        </p:sp>
      </p:grpSp>
      <p:sp>
        <p:nvSpPr>
          <p:cNvPr id="5" name="TextBox 4">
            <a:extLst>
              <a:ext uri="{FF2B5EF4-FFF2-40B4-BE49-F238E27FC236}">
                <a16:creationId xmlns:a16="http://schemas.microsoft.com/office/drawing/2014/main" id="{0E90958D-B0D8-CE40-9B9A-F8A58F710C71}"/>
              </a:ext>
            </a:extLst>
          </p:cNvPr>
          <p:cNvSpPr txBox="1"/>
          <p:nvPr/>
        </p:nvSpPr>
        <p:spPr>
          <a:xfrm>
            <a:off x="335571" y="137786"/>
            <a:ext cx="2971300" cy="1412694"/>
          </a:xfrm>
          <a:prstGeom prst="rect">
            <a:avLst/>
          </a:prstGeom>
          <a:noFill/>
          <a:ln w="38100">
            <a:solidFill>
              <a:schemeClr val="tx1"/>
            </a:solidFill>
            <a:prstDash val="sysDot"/>
          </a:ln>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err="1">
                <a:ln>
                  <a:noFill/>
                </a:ln>
                <a:gradFill>
                  <a:gsLst>
                    <a:gs pos="2917">
                      <a:srgbClr val="FFFFFF"/>
                    </a:gs>
                    <a:gs pos="30000">
                      <a:srgbClr val="FFFFFF"/>
                    </a:gs>
                  </a:gsLst>
                  <a:lin ang="5400000" scaled="0"/>
                </a:gradFill>
                <a:effectLst/>
                <a:uLnTx/>
                <a:uFillTx/>
                <a:latin typeface="Segoe UI Semilight"/>
                <a:ea typeface="+mn-ea"/>
                <a:cs typeface="+mn-cs"/>
              </a:rPr>
              <a:t>apiVersion</a:t>
            </a:r>
            <a:r>
              <a:rPr kumimoji="0" lang="en-US" sz="1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mn-cs"/>
              </a:rPr>
              <a:t>: apps/</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mn-cs"/>
              </a:rPr>
              <a:t>Kind: deployment</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mn-cs"/>
              </a:rPr>
              <a:t>Metadata:</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mn-cs"/>
              </a:rPr>
              <a:t>    name: rating-web</a:t>
            </a:r>
          </a:p>
        </p:txBody>
      </p:sp>
      <p:sp>
        <p:nvSpPr>
          <p:cNvPr id="99" name="TextBox 98">
            <a:extLst>
              <a:ext uri="{FF2B5EF4-FFF2-40B4-BE49-F238E27FC236}">
                <a16:creationId xmlns:a16="http://schemas.microsoft.com/office/drawing/2014/main" id="{1AB2A26E-93B3-3744-9E0C-130465D3C121}"/>
              </a:ext>
            </a:extLst>
          </p:cNvPr>
          <p:cNvSpPr txBox="1"/>
          <p:nvPr/>
        </p:nvSpPr>
        <p:spPr>
          <a:xfrm>
            <a:off x="3791515" y="132768"/>
            <a:ext cx="2971300" cy="1412694"/>
          </a:xfrm>
          <a:prstGeom prst="rect">
            <a:avLst/>
          </a:prstGeom>
          <a:noFill/>
          <a:ln w="38100">
            <a:solidFill>
              <a:schemeClr val="tx1"/>
            </a:solidFill>
            <a:prstDash val="sysDot"/>
          </a:ln>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err="1">
                <a:ln>
                  <a:noFill/>
                </a:ln>
                <a:gradFill>
                  <a:gsLst>
                    <a:gs pos="2917">
                      <a:srgbClr val="FFFFFF"/>
                    </a:gs>
                    <a:gs pos="30000">
                      <a:srgbClr val="FFFFFF"/>
                    </a:gs>
                  </a:gsLst>
                  <a:lin ang="5400000" scaled="0"/>
                </a:gradFill>
                <a:effectLst/>
                <a:uLnTx/>
                <a:uFillTx/>
                <a:latin typeface="Segoe UI Semilight"/>
                <a:ea typeface="+mn-ea"/>
                <a:cs typeface="+mn-cs"/>
              </a:rPr>
              <a:t>apiVersion</a:t>
            </a:r>
            <a:r>
              <a:rPr kumimoji="0" lang="en-US" sz="1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mn-cs"/>
              </a:rPr>
              <a:t>: apps/</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mn-cs"/>
              </a:rPr>
              <a:t>Kind: deployment</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mn-cs"/>
              </a:rPr>
              <a:t>Metadata:</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mn-cs"/>
              </a:rPr>
              <a:t>    name: rating-web</a:t>
            </a:r>
          </a:p>
        </p:txBody>
      </p:sp>
      <p:sp>
        <p:nvSpPr>
          <p:cNvPr id="100" name="TextBox 99">
            <a:extLst>
              <a:ext uri="{FF2B5EF4-FFF2-40B4-BE49-F238E27FC236}">
                <a16:creationId xmlns:a16="http://schemas.microsoft.com/office/drawing/2014/main" id="{D747E83F-A3F4-CB41-9021-8FB3A12E631D}"/>
              </a:ext>
            </a:extLst>
          </p:cNvPr>
          <p:cNvSpPr txBox="1"/>
          <p:nvPr/>
        </p:nvSpPr>
        <p:spPr>
          <a:xfrm>
            <a:off x="7187213" y="140375"/>
            <a:ext cx="2971300" cy="1412694"/>
          </a:xfrm>
          <a:prstGeom prst="rect">
            <a:avLst/>
          </a:prstGeom>
          <a:noFill/>
          <a:ln w="38100">
            <a:solidFill>
              <a:schemeClr val="tx1"/>
            </a:solidFill>
            <a:prstDash val="sysDot"/>
          </a:ln>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err="1">
                <a:ln>
                  <a:noFill/>
                </a:ln>
                <a:gradFill>
                  <a:gsLst>
                    <a:gs pos="2917">
                      <a:srgbClr val="FFFFFF"/>
                    </a:gs>
                    <a:gs pos="30000">
                      <a:srgbClr val="FFFFFF"/>
                    </a:gs>
                  </a:gsLst>
                  <a:lin ang="5400000" scaled="0"/>
                </a:gradFill>
                <a:effectLst/>
                <a:uLnTx/>
                <a:uFillTx/>
                <a:latin typeface="Segoe UI Semilight"/>
                <a:ea typeface="+mn-ea"/>
                <a:cs typeface="+mn-cs"/>
              </a:rPr>
              <a:t>apiVersion</a:t>
            </a:r>
            <a:r>
              <a:rPr kumimoji="0" lang="en-US" sz="1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mn-cs"/>
              </a:rPr>
              <a:t>: apps/</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mn-cs"/>
              </a:rPr>
              <a:t>Kind: deployment</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mn-cs"/>
              </a:rPr>
              <a:t>Metadata:</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mn-cs"/>
              </a:rPr>
              <a:t>    name: rating-web</a:t>
            </a:r>
          </a:p>
        </p:txBody>
      </p:sp>
      <p:sp>
        <p:nvSpPr>
          <p:cNvPr id="101" name="TextBox 100">
            <a:extLst>
              <a:ext uri="{FF2B5EF4-FFF2-40B4-BE49-F238E27FC236}">
                <a16:creationId xmlns:a16="http://schemas.microsoft.com/office/drawing/2014/main" id="{97A773CC-D4C5-FA4B-BAD7-E8FAC8C72839}"/>
              </a:ext>
            </a:extLst>
          </p:cNvPr>
          <p:cNvSpPr txBox="1"/>
          <p:nvPr/>
        </p:nvSpPr>
        <p:spPr>
          <a:xfrm>
            <a:off x="10478905" y="140375"/>
            <a:ext cx="1315004" cy="1335750"/>
          </a:xfrm>
          <a:prstGeom prst="rect">
            <a:avLst/>
          </a:prstGeom>
          <a:noFill/>
          <a:ln w="38100">
            <a:solidFill>
              <a:schemeClr val="tx1"/>
            </a:solidFill>
            <a:prstDash val="sysDot"/>
          </a:ln>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err="1">
                <a:ln>
                  <a:noFill/>
                </a:ln>
                <a:gradFill>
                  <a:gsLst>
                    <a:gs pos="2917">
                      <a:srgbClr val="FFFFFF"/>
                    </a:gs>
                    <a:gs pos="30000">
                      <a:srgbClr val="FFFFFF"/>
                    </a:gs>
                  </a:gsLst>
                  <a:lin ang="5400000" scaled="0"/>
                </a:gradFill>
                <a:effectLst/>
                <a:uLnTx/>
                <a:uFillTx/>
                <a:latin typeface="Segoe UI Semilight"/>
                <a:ea typeface="+mn-ea"/>
                <a:cs typeface="+mn-cs"/>
              </a:rPr>
              <a:t>customResorce</a:t>
            </a:r>
            <a:endParaRPr kumimoji="0" lang="en-US" sz="1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1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1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mn-cs"/>
            </a:endParaRPr>
          </a:p>
        </p:txBody>
      </p:sp>
      <p:cxnSp>
        <p:nvCxnSpPr>
          <p:cNvPr id="7" name="Straight Arrow Connector 6">
            <a:extLst>
              <a:ext uri="{FF2B5EF4-FFF2-40B4-BE49-F238E27FC236}">
                <a16:creationId xmlns:a16="http://schemas.microsoft.com/office/drawing/2014/main" id="{E36CD304-47B7-574D-BD3A-22572DB17255}"/>
              </a:ext>
            </a:extLst>
          </p:cNvPr>
          <p:cNvCxnSpPr>
            <a:stCxn id="5" idx="2"/>
          </p:cNvCxnSpPr>
          <p:nvPr/>
        </p:nvCxnSpPr>
        <p:spPr>
          <a:xfrm flipH="1">
            <a:off x="1816274" y="1550480"/>
            <a:ext cx="4947" cy="61508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E03B80C8-F10B-E44F-90A8-013DDF733C2E}"/>
              </a:ext>
            </a:extLst>
          </p:cNvPr>
          <p:cNvCxnSpPr/>
          <p:nvPr/>
        </p:nvCxnSpPr>
        <p:spPr>
          <a:xfrm flipH="1">
            <a:off x="5244568" y="1553069"/>
            <a:ext cx="4947" cy="61508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F342443E-D110-4349-A4C1-14411989E775}"/>
              </a:ext>
            </a:extLst>
          </p:cNvPr>
          <p:cNvCxnSpPr/>
          <p:nvPr/>
        </p:nvCxnSpPr>
        <p:spPr>
          <a:xfrm flipH="1">
            <a:off x="8670388" y="1591222"/>
            <a:ext cx="4947" cy="61508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369573D9-2B52-0945-ACEA-F3AF7AC5A5A7}"/>
              </a:ext>
            </a:extLst>
          </p:cNvPr>
          <p:cNvCxnSpPr/>
          <p:nvPr/>
        </p:nvCxnSpPr>
        <p:spPr>
          <a:xfrm flipH="1">
            <a:off x="11136407" y="1553069"/>
            <a:ext cx="4947" cy="61508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0D2CF578-65F3-144F-8D0D-7DAFE7A20DF3}"/>
              </a:ext>
            </a:extLst>
          </p:cNvPr>
          <p:cNvCxnSpPr>
            <a:cxnSpLocks/>
          </p:cNvCxnSpPr>
          <p:nvPr/>
        </p:nvCxnSpPr>
        <p:spPr>
          <a:xfrm>
            <a:off x="1818956" y="3382233"/>
            <a:ext cx="1" cy="37610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D21B94DA-D6F7-B84A-9CA4-7565F625EFDC}"/>
              </a:ext>
            </a:extLst>
          </p:cNvPr>
          <p:cNvCxnSpPr>
            <a:cxnSpLocks/>
          </p:cNvCxnSpPr>
          <p:nvPr/>
        </p:nvCxnSpPr>
        <p:spPr>
          <a:xfrm>
            <a:off x="5277164" y="3396727"/>
            <a:ext cx="1" cy="37610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EEFCF50F-49C0-F74B-8122-CAA56281473C}"/>
              </a:ext>
            </a:extLst>
          </p:cNvPr>
          <p:cNvCxnSpPr>
            <a:cxnSpLocks/>
          </p:cNvCxnSpPr>
          <p:nvPr/>
        </p:nvCxnSpPr>
        <p:spPr>
          <a:xfrm>
            <a:off x="10017574" y="3358187"/>
            <a:ext cx="1" cy="37610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254093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anim calcmode="lin" valueType="num">
                                      <p:cBhvr additive="base">
                                        <p:cTn id="7" dur="500" fill="hold"/>
                                        <p:tgtEl>
                                          <p:spTgt spid="51"/>
                                        </p:tgtEl>
                                        <p:attrNameLst>
                                          <p:attrName>ppt_x</p:attrName>
                                        </p:attrNameLst>
                                      </p:cBhvr>
                                      <p:tavLst>
                                        <p:tav tm="0">
                                          <p:val>
                                            <p:strVal val="#ppt_x"/>
                                          </p:val>
                                        </p:tav>
                                        <p:tav tm="100000">
                                          <p:val>
                                            <p:strVal val="#ppt_x"/>
                                          </p:val>
                                        </p:tav>
                                      </p:tavLst>
                                    </p:anim>
                                    <p:anim calcmode="lin" valueType="num">
                                      <p:cBhvr additive="base">
                                        <p:cTn id="8" dur="500" fill="hold"/>
                                        <p:tgtEl>
                                          <p:spTgt spid="5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3"/>
                                        </p:tgtEl>
                                        <p:attrNameLst>
                                          <p:attrName>style.visibility</p:attrName>
                                        </p:attrNameLst>
                                      </p:cBhvr>
                                      <p:to>
                                        <p:strVal val="visible"/>
                                      </p:to>
                                    </p:set>
                                    <p:anim calcmode="lin" valueType="num">
                                      <p:cBhvr additive="base">
                                        <p:cTn id="13" dur="500" fill="hold"/>
                                        <p:tgtEl>
                                          <p:spTgt spid="33"/>
                                        </p:tgtEl>
                                        <p:attrNameLst>
                                          <p:attrName>ppt_x</p:attrName>
                                        </p:attrNameLst>
                                      </p:cBhvr>
                                      <p:tavLst>
                                        <p:tav tm="0">
                                          <p:val>
                                            <p:strVal val="#ppt_x"/>
                                          </p:val>
                                        </p:tav>
                                        <p:tav tm="100000">
                                          <p:val>
                                            <p:strVal val="#ppt_x"/>
                                          </p:val>
                                        </p:tav>
                                      </p:tavLst>
                                    </p:anim>
                                    <p:anim calcmode="lin" valueType="num">
                                      <p:cBhvr additive="base">
                                        <p:cTn id="14"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9"/>
                                        </p:tgtEl>
                                        <p:attrNameLst>
                                          <p:attrName>style.visibility</p:attrName>
                                        </p:attrNameLst>
                                      </p:cBhvr>
                                      <p:to>
                                        <p:strVal val="visible"/>
                                      </p:to>
                                    </p:set>
                                    <p:anim calcmode="lin" valueType="num">
                                      <p:cBhvr additive="base">
                                        <p:cTn id="19" dur="500" fill="hold"/>
                                        <p:tgtEl>
                                          <p:spTgt spid="69"/>
                                        </p:tgtEl>
                                        <p:attrNameLst>
                                          <p:attrName>ppt_x</p:attrName>
                                        </p:attrNameLst>
                                      </p:cBhvr>
                                      <p:tavLst>
                                        <p:tav tm="0">
                                          <p:val>
                                            <p:strVal val="#ppt_x"/>
                                          </p:val>
                                        </p:tav>
                                        <p:tav tm="100000">
                                          <p:val>
                                            <p:strVal val="#ppt_x"/>
                                          </p:val>
                                        </p:tav>
                                      </p:tavLst>
                                    </p:anim>
                                    <p:anim calcmode="lin" valueType="num">
                                      <p:cBhvr additive="base">
                                        <p:cTn id="20" dur="500" fill="hold"/>
                                        <p:tgtEl>
                                          <p:spTgt spid="69"/>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77"/>
                                        </p:tgtEl>
                                        <p:attrNameLst>
                                          <p:attrName>style.visibility</p:attrName>
                                        </p:attrNameLst>
                                      </p:cBhvr>
                                      <p:to>
                                        <p:strVal val="visible"/>
                                      </p:to>
                                    </p:set>
                                    <p:anim calcmode="lin" valueType="num">
                                      <p:cBhvr additive="base">
                                        <p:cTn id="25" dur="500" fill="hold"/>
                                        <p:tgtEl>
                                          <p:spTgt spid="77"/>
                                        </p:tgtEl>
                                        <p:attrNameLst>
                                          <p:attrName>ppt_x</p:attrName>
                                        </p:attrNameLst>
                                      </p:cBhvr>
                                      <p:tavLst>
                                        <p:tav tm="0">
                                          <p:val>
                                            <p:strVal val="#ppt_x"/>
                                          </p:val>
                                        </p:tav>
                                        <p:tav tm="100000">
                                          <p:val>
                                            <p:strVal val="#ppt_x"/>
                                          </p:val>
                                        </p:tav>
                                      </p:tavLst>
                                    </p:anim>
                                    <p:anim calcmode="lin" valueType="num">
                                      <p:cBhvr additive="base">
                                        <p:cTn id="26" dur="500" fill="hold"/>
                                        <p:tgtEl>
                                          <p:spTgt spid="77"/>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85"/>
                                        </p:tgtEl>
                                        <p:attrNameLst>
                                          <p:attrName>style.visibility</p:attrName>
                                        </p:attrNameLst>
                                      </p:cBhvr>
                                      <p:to>
                                        <p:strVal val="visible"/>
                                      </p:to>
                                    </p:set>
                                    <p:anim calcmode="lin" valueType="num">
                                      <p:cBhvr additive="base">
                                        <p:cTn id="31" dur="500" fill="hold"/>
                                        <p:tgtEl>
                                          <p:spTgt spid="85"/>
                                        </p:tgtEl>
                                        <p:attrNameLst>
                                          <p:attrName>ppt_x</p:attrName>
                                        </p:attrNameLst>
                                      </p:cBhvr>
                                      <p:tavLst>
                                        <p:tav tm="0">
                                          <p:val>
                                            <p:strVal val="#ppt_x"/>
                                          </p:val>
                                        </p:tav>
                                        <p:tav tm="100000">
                                          <p:val>
                                            <p:strVal val="#ppt_x"/>
                                          </p:val>
                                        </p:tav>
                                      </p:tavLst>
                                    </p:anim>
                                    <p:anim calcmode="lin" valueType="num">
                                      <p:cBhvr additive="base">
                                        <p:cTn id="32" dur="500" fill="hold"/>
                                        <p:tgtEl>
                                          <p:spTgt spid="8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5F9A0B9-16EA-674C-9F51-93BF10956EE7}"/>
              </a:ext>
            </a:extLst>
          </p:cNvPr>
          <p:cNvSpPr>
            <a:spLocks noGrp="1"/>
          </p:cNvSpPr>
          <p:nvPr>
            <p:ph type="body" sz="quarter" idx="10"/>
          </p:nvPr>
        </p:nvSpPr>
        <p:spPr>
          <a:xfrm>
            <a:off x="269240" y="1902902"/>
            <a:ext cx="11653523" cy="3157751"/>
          </a:xfrm>
        </p:spPr>
        <p:txBody>
          <a:bodyPr/>
          <a:lstStyle/>
          <a:p>
            <a:pPr lvl="0"/>
            <a:r>
              <a:rPr lang="en-US" b="1" dirty="0"/>
              <a:t>Deploy the Fab Medical API service and test the API app from a local shell in the pod</a:t>
            </a:r>
          </a:p>
          <a:p>
            <a:pPr lvl="0"/>
            <a:r>
              <a:rPr lang="en-US" b="1" dirty="0"/>
              <a:t>Deploy the Fab Medical Web and ensure that the Web app knows where to find the API service deployed previously.</a:t>
            </a:r>
          </a:p>
          <a:p>
            <a:pPr lvl="0"/>
            <a:r>
              <a:rPr lang="en-US" b="1" dirty="0"/>
              <a:t>Create a service for the web app that is accessible from outside the cluster.</a:t>
            </a:r>
          </a:p>
          <a:p>
            <a:pPr lvl="0"/>
            <a:r>
              <a:rPr lang="en-US" b="1" dirty="0"/>
              <a:t>Test the app and make sure speakers and session lists are showing.</a:t>
            </a:r>
          </a:p>
        </p:txBody>
      </p:sp>
      <p:sp>
        <p:nvSpPr>
          <p:cNvPr id="5" name="TextBox 4">
            <a:extLst>
              <a:ext uri="{FF2B5EF4-FFF2-40B4-BE49-F238E27FC236}">
                <a16:creationId xmlns:a16="http://schemas.microsoft.com/office/drawing/2014/main" id="{0DADFA8C-24AF-3540-80D8-FFEAB44EB08A}"/>
              </a:ext>
            </a:extLst>
          </p:cNvPr>
          <p:cNvSpPr txBox="1"/>
          <p:nvPr/>
        </p:nvSpPr>
        <p:spPr>
          <a:xfrm>
            <a:off x="478054" y="360886"/>
            <a:ext cx="937417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Challenge 4</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lang="en-US" sz="3200">
                <a:solidFill>
                  <a:srgbClr val="0078D7"/>
                </a:solidFill>
                <a:latin typeface="Segoe UI Light" panose="020B0502040204020203" pitchFamily="34" charset="0"/>
                <a:cs typeface="Segoe UI Light" panose="020B0502040204020203" pitchFamily="34" charset="0"/>
              </a:rPr>
              <a:t>Your First Kubernetes Deployment</a:t>
            </a:r>
            <a:endParaRPr kumimoji="0" lang="en-US" sz="3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endParaRPr>
          </a:p>
        </p:txBody>
      </p:sp>
    </p:spTree>
    <p:extLst>
      <p:ext uri="{BB962C8B-B14F-4D97-AF65-F5344CB8AC3E}">
        <p14:creationId xmlns:p14="http://schemas.microsoft.com/office/powerpoint/2010/main" val="44948052"/>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85216" y="3033223"/>
            <a:ext cx="9144000" cy="498598"/>
          </a:xfrm>
        </p:spPr>
        <p:txBody>
          <a:bodyPr/>
          <a:lstStyle/>
          <a:p>
            <a:r>
              <a:rPr lang="en-US" dirty="0"/>
              <a:t>Scaling &amp; High Availability</a:t>
            </a:r>
          </a:p>
        </p:txBody>
      </p:sp>
      <p:pic>
        <p:nvPicPr>
          <p:cNvPr id="2" name="Picture 1" descr="Text&#10;&#10;Description automatically generated with medium confidence">
            <a:extLst>
              <a:ext uri="{FF2B5EF4-FFF2-40B4-BE49-F238E27FC236}">
                <a16:creationId xmlns:a16="http://schemas.microsoft.com/office/drawing/2014/main" id="{D8FE6277-E904-EB4C-82EC-B35CC556FA2F}"/>
              </a:ext>
            </a:extLst>
          </p:cNvPr>
          <p:cNvPicPr>
            <a:picLocks noChangeAspect="1"/>
          </p:cNvPicPr>
          <p:nvPr/>
        </p:nvPicPr>
        <p:blipFill>
          <a:blip r:embed="rId3"/>
          <a:stretch>
            <a:fillRect/>
          </a:stretch>
        </p:blipFill>
        <p:spPr>
          <a:xfrm>
            <a:off x="0" y="61540"/>
            <a:ext cx="4173794" cy="1964246"/>
          </a:xfrm>
          <a:prstGeom prst="rect">
            <a:avLst/>
          </a:prstGeom>
        </p:spPr>
      </p:pic>
    </p:spTree>
    <p:extLst>
      <p:ext uri="{BB962C8B-B14F-4D97-AF65-F5344CB8AC3E}">
        <p14:creationId xmlns:p14="http://schemas.microsoft.com/office/powerpoint/2010/main" val="20166865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3247AC5-5867-4650-8AEC-84E25D6BD430}"/>
              </a:ext>
            </a:extLst>
          </p:cNvPr>
          <p:cNvSpPr/>
          <p:nvPr/>
        </p:nvSpPr>
        <p:spPr bwMode="auto">
          <a:xfrm>
            <a:off x="3721812" y="1763927"/>
            <a:ext cx="2041979" cy="4609517"/>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Node</a:t>
            </a: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31" name="TextBox 30"/>
          <p:cNvSpPr txBox="1"/>
          <p:nvPr/>
        </p:nvSpPr>
        <p:spPr>
          <a:xfrm>
            <a:off x="475154" y="298475"/>
            <a:ext cx="10422341" cy="609398"/>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4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Scaling Pods</a:t>
            </a:r>
            <a:endParaRPr kumimoji="0" lang="en-US" sz="44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endParaRPr>
          </a:p>
        </p:txBody>
      </p:sp>
      <p:sp>
        <p:nvSpPr>
          <p:cNvPr id="24" name="Rectangle 23">
            <a:extLst>
              <a:ext uri="{FF2B5EF4-FFF2-40B4-BE49-F238E27FC236}">
                <a16:creationId xmlns:a16="http://schemas.microsoft.com/office/drawing/2014/main" id="{62D5884F-942B-4BB5-B15B-957DAE527E67}"/>
              </a:ext>
            </a:extLst>
          </p:cNvPr>
          <p:cNvSpPr/>
          <p:nvPr/>
        </p:nvSpPr>
        <p:spPr>
          <a:xfrm>
            <a:off x="526877" y="1635162"/>
            <a:ext cx="1260723" cy="2392165"/>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horz" rtlCol="0" anchor="t"/>
          <a:lstStyle/>
          <a:p>
            <a:pPr algn="ctr" defTabSz="914225">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Control Plane</a:t>
            </a:r>
          </a:p>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7" name="Rectangle 26">
            <a:extLst>
              <a:ext uri="{FF2B5EF4-FFF2-40B4-BE49-F238E27FC236}">
                <a16:creationId xmlns:a16="http://schemas.microsoft.com/office/drawing/2014/main" id="{81292616-68C3-4245-BB9A-9902484FABF2}"/>
              </a:ext>
            </a:extLst>
          </p:cNvPr>
          <p:cNvSpPr/>
          <p:nvPr/>
        </p:nvSpPr>
        <p:spPr bwMode="auto">
          <a:xfrm>
            <a:off x="2070340" y="1027356"/>
            <a:ext cx="9677011" cy="5670478"/>
          </a:xfrm>
          <a:prstGeom prst="rect">
            <a:avLst/>
          </a:prstGeom>
          <a:noFill/>
          <a:ln w="38100">
            <a:solidFill>
              <a:schemeClr val="accent5">
                <a:lumMod val="60000"/>
                <a:lumOff val="40000"/>
              </a:schemeClr>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a:ln>
                  <a:noFill/>
                </a:ln>
                <a:solidFill>
                  <a:srgbClr val="5C2D91"/>
                </a:solidFill>
                <a:effectLst/>
                <a:uLnTx/>
                <a:uFillTx/>
                <a:latin typeface="Segoe UI"/>
                <a:ea typeface="+mn-ea"/>
                <a:cs typeface="+mn-cs"/>
              </a:rPr>
              <a:t>Cluster</a:t>
            </a:r>
            <a:endParaRPr kumimoji="0" lang="en-US" sz="2000" b="0" i="0" u="none" strike="noStrike" kern="1200" cap="none" spc="0" normalizeH="0" baseline="0" noProof="0">
              <a:ln>
                <a:noFill/>
              </a:ln>
              <a:solidFill>
                <a:srgbClr val="5C2D91"/>
              </a:solidFill>
              <a:effectLst/>
              <a:uLnTx/>
              <a:uFillTx/>
              <a:latin typeface="Segoe UI"/>
              <a:ea typeface="+mn-ea"/>
              <a:cs typeface="+mn-cs"/>
            </a:endParaRPr>
          </a:p>
        </p:txBody>
      </p:sp>
      <p:sp>
        <p:nvSpPr>
          <p:cNvPr id="3" name="TextBox 2">
            <a:extLst>
              <a:ext uri="{FF2B5EF4-FFF2-40B4-BE49-F238E27FC236}">
                <a16:creationId xmlns:a16="http://schemas.microsoft.com/office/drawing/2014/main" id="{FB6D8D94-A755-4A7A-BFB3-D51AFBD47276}"/>
              </a:ext>
            </a:extLst>
          </p:cNvPr>
          <p:cNvSpPr txBox="1"/>
          <p:nvPr/>
        </p:nvSpPr>
        <p:spPr>
          <a:xfrm>
            <a:off x="444649" y="3434623"/>
            <a:ext cx="1706376" cy="4616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*Azure Managed</a:t>
            </a:r>
            <a:endParaRPr kumimoji="0" lang="en-US" sz="14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endParaRPr>
          </a:p>
        </p:txBody>
      </p:sp>
      <p:sp>
        <p:nvSpPr>
          <p:cNvPr id="10" name="Rectangle 9">
            <a:extLst>
              <a:ext uri="{FF2B5EF4-FFF2-40B4-BE49-F238E27FC236}">
                <a16:creationId xmlns:a16="http://schemas.microsoft.com/office/drawing/2014/main" id="{6A25682B-EBC9-4659-8F98-11CBFAFE6BBA}"/>
              </a:ext>
            </a:extLst>
          </p:cNvPr>
          <p:cNvSpPr/>
          <p:nvPr/>
        </p:nvSpPr>
        <p:spPr bwMode="auto">
          <a:xfrm>
            <a:off x="764737" y="2137483"/>
            <a:ext cx="834026" cy="1291517"/>
          </a:xfrm>
          <a:prstGeom prst="rect">
            <a:avLst/>
          </a:prstGeom>
          <a:solidFill>
            <a:schemeClr val="bg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stuff</a:t>
            </a:r>
          </a:p>
        </p:txBody>
      </p:sp>
      <p:sp>
        <p:nvSpPr>
          <p:cNvPr id="12" name="Rectangle 11">
            <a:extLst>
              <a:ext uri="{FF2B5EF4-FFF2-40B4-BE49-F238E27FC236}">
                <a16:creationId xmlns:a16="http://schemas.microsoft.com/office/drawing/2014/main" id="{407FAD8A-4464-4F29-AF19-32536B2CE027}"/>
              </a:ext>
            </a:extLst>
          </p:cNvPr>
          <p:cNvSpPr/>
          <p:nvPr/>
        </p:nvSpPr>
        <p:spPr bwMode="auto">
          <a:xfrm>
            <a:off x="3814206" y="2104859"/>
            <a:ext cx="1859456" cy="555954"/>
          </a:xfrm>
          <a:prstGeom prst="rect">
            <a:avLst/>
          </a:prstGeom>
          <a:solidFill>
            <a:schemeClr val="bg1">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stuff</a:t>
            </a:r>
          </a:p>
        </p:txBody>
      </p:sp>
      <p:sp>
        <p:nvSpPr>
          <p:cNvPr id="42" name="Rectangle 41">
            <a:extLst>
              <a:ext uri="{FF2B5EF4-FFF2-40B4-BE49-F238E27FC236}">
                <a16:creationId xmlns:a16="http://schemas.microsoft.com/office/drawing/2014/main" id="{52659E53-C4B2-45A6-AA4F-A28DCC6A8105}"/>
              </a:ext>
            </a:extLst>
          </p:cNvPr>
          <p:cNvSpPr/>
          <p:nvPr/>
        </p:nvSpPr>
        <p:spPr bwMode="auto">
          <a:xfrm>
            <a:off x="4095480" y="3174809"/>
            <a:ext cx="1296876" cy="970253"/>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ratings-web1</a:t>
            </a:r>
          </a:p>
        </p:txBody>
      </p:sp>
      <p:sp>
        <p:nvSpPr>
          <p:cNvPr id="17" name="Rectangle 16">
            <a:extLst>
              <a:ext uri="{FF2B5EF4-FFF2-40B4-BE49-F238E27FC236}">
                <a16:creationId xmlns:a16="http://schemas.microsoft.com/office/drawing/2014/main" id="{1F2E91FC-9AFC-4543-BBCC-39C6472F9FFF}"/>
              </a:ext>
            </a:extLst>
          </p:cNvPr>
          <p:cNvSpPr/>
          <p:nvPr/>
        </p:nvSpPr>
        <p:spPr bwMode="auto">
          <a:xfrm>
            <a:off x="6095841" y="1763927"/>
            <a:ext cx="2041979" cy="4609517"/>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Node</a:t>
            </a: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18" name="Rectangle 17">
            <a:extLst>
              <a:ext uri="{FF2B5EF4-FFF2-40B4-BE49-F238E27FC236}">
                <a16:creationId xmlns:a16="http://schemas.microsoft.com/office/drawing/2014/main" id="{F76E2121-79F7-4E6B-810C-60020E1310E7}"/>
              </a:ext>
            </a:extLst>
          </p:cNvPr>
          <p:cNvSpPr/>
          <p:nvPr/>
        </p:nvSpPr>
        <p:spPr bwMode="auto">
          <a:xfrm>
            <a:off x="6188235" y="2104859"/>
            <a:ext cx="1859456" cy="555954"/>
          </a:xfrm>
          <a:prstGeom prst="rect">
            <a:avLst/>
          </a:prstGeom>
          <a:solidFill>
            <a:schemeClr val="bg1">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stuff</a:t>
            </a:r>
          </a:p>
        </p:txBody>
      </p:sp>
      <p:sp>
        <p:nvSpPr>
          <p:cNvPr id="20" name="Rectangle 19">
            <a:extLst>
              <a:ext uri="{FF2B5EF4-FFF2-40B4-BE49-F238E27FC236}">
                <a16:creationId xmlns:a16="http://schemas.microsoft.com/office/drawing/2014/main" id="{6FBCCC74-AEA0-477A-9F96-691C92638175}"/>
              </a:ext>
            </a:extLst>
          </p:cNvPr>
          <p:cNvSpPr/>
          <p:nvPr/>
        </p:nvSpPr>
        <p:spPr bwMode="auto">
          <a:xfrm>
            <a:off x="8404378" y="1763927"/>
            <a:ext cx="2041979" cy="4609517"/>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Node</a:t>
            </a: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21" name="Rectangle 20">
            <a:extLst>
              <a:ext uri="{FF2B5EF4-FFF2-40B4-BE49-F238E27FC236}">
                <a16:creationId xmlns:a16="http://schemas.microsoft.com/office/drawing/2014/main" id="{39AD5B4B-BBA7-4614-B626-677011666506}"/>
              </a:ext>
            </a:extLst>
          </p:cNvPr>
          <p:cNvSpPr/>
          <p:nvPr/>
        </p:nvSpPr>
        <p:spPr bwMode="auto">
          <a:xfrm>
            <a:off x="8496772" y="2104859"/>
            <a:ext cx="1859456" cy="555954"/>
          </a:xfrm>
          <a:prstGeom prst="rect">
            <a:avLst/>
          </a:prstGeom>
          <a:solidFill>
            <a:schemeClr val="bg1">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stuff</a:t>
            </a:r>
          </a:p>
        </p:txBody>
      </p:sp>
      <p:sp>
        <p:nvSpPr>
          <p:cNvPr id="28" name="Rectangle 27">
            <a:extLst>
              <a:ext uri="{FF2B5EF4-FFF2-40B4-BE49-F238E27FC236}">
                <a16:creationId xmlns:a16="http://schemas.microsoft.com/office/drawing/2014/main" id="{D1CEFE86-F56E-4E28-A959-8D8CAA807AD6}"/>
              </a:ext>
            </a:extLst>
          </p:cNvPr>
          <p:cNvSpPr/>
          <p:nvPr/>
        </p:nvSpPr>
        <p:spPr bwMode="auto">
          <a:xfrm>
            <a:off x="6468392" y="3174808"/>
            <a:ext cx="1296876" cy="970253"/>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ratings-web3</a:t>
            </a:r>
          </a:p>
        </p:txBody>
      </p:sp>
      <p:sp>
        <p:nvSpPr>
          <p:cNvPr id="29" name="Rectangle 28">
            <a:extLst>
              <a:ext uri="{FF2B5EF4-FFF2-40B4-BE49-F238E27FC236}">
                <a16:creationId xmlns:a16="http://schemas.microsoft.com/office/drawing/2014/main" id="{0ED24FCA-7172-4449-8B4E-3E2907812242}"/>
              </a:ext>
            </a:extLst>
          </p:cNvPr>
          <p:cNvSpPr/>
          <p:nvPr/>
        </p:nvSpPr>
        <p:spPr bwMode="auto">
          <a:xfrm>
            <a:off x="8776929" y="3184467"/>
            <a:ext cx="1296876" cy="970253"/>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ratings-web5</a:t>
            </a:r>
          </a:p>
        </p:txBody>
      </p:sp>
      <p:sp>
        <p:nvSpPr>
          <p:cNvPr id="30" name="Rectangle 29">
            <a:extLst>
              <a:ext uri="{FF2B5EF4-FFF2-40B4-BE49-F238E27FC236}">
                <a16:creationId xmlns:a16="http://schemas.microsoft.com/office/drawing/2014/main" id="{94E7EED7-70A0-4E56-97E9-629779FD7456}"/>
              </a:ext>
            </a:extLst>
          </p:cNvPr>
          <p:cNvSpPr/>
          <p:nvPr/>
        </p:nvSpPr>
        <p:spPr bwMode="auto">
          <a:xfrm>
            <a:off x="4094363" y="4659058"/>
            <a:ext cx="1296876" cy="970253"/>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ratings-web2</a:t>
            </a:r>
          </a:p>
        </p:txBody>
      </p:sp>
      <p:sp>
        <p:nvSpPr>
          <p:cNvPr id="32" name="Rectangle 31">
            <a:extLst>
              <a:ext uri="{FF2B5EF4-FFF2-40B4-BE49-F238E27FC236}">
                <a16:creationId xmlns:a16="http://schemas.microsoft.com/office/drawing/2014/main" id="{949269B5-C73C-4EEE-B301-7087D82503D0}"/>
              </a:ext>
            </a:extLst>
          </p:cNvPr>
          <p:cNvSpPr/>
          <p:nvPr/>
        </p:nvSpPr>
        <p:spPr bwMode="auto">
          <a:xfrm>
            <a:off x="6468392" y="4659058"/>
            <a:ext cx="1296876" cy="970253"/>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ratings-web4</a:t>
            </a:r>
          </a:p>
        </p:txBody>
      </p:sp>
      <p:sp>
        <p:nvSpPr>
          <p:cNvPr id="33" name="Rectangle 32">
            <a:extLst>
              <a:ext uri="{FF2B5EF4-FFF2-40B4-BE49-F238E27FC236}">
                <a16:creationId xmlns:a16="http://schemas.microsoft.com/office/drawing/2014/main" id="{5514B5D8-7FBB-43D2-B87E-2524E4263E08}"/>
              </a:ext>
            </a:extLst>
          </p:cNvPr>
          <p:cNvSpPr/>
          <p:nvPr/>
        </p:nvSpPr>
        <p:spPr bwMode="auto">
          <a:xfrm>
            <a:off x="8776929" y="4655838"/>
            <a:ext cx="1296876" cy="970253"/>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ratings-web6</a:t>
            </a:r>
          </a:p>
        </p:txBody>
      </p:sp>
      <p:sp>
        <p:nvSpPr>
          <p:cNvPr id="36" name="Scroll: Vertical 35">
            <a:extLst>
              <a:ext uri="{FF2B5EF4-FFF2-40B4-BE49-F238E27FC236}">
                <a16:creationId xmlns:a16="http://schemas.microsoft.com/office/drawing/2014/main" id="{CF4C0AFE-346B-4E30-AF41-1AD0D84B9697}"/>
              </a:ext>
            </a:extLst>
          </p:cNvPr>
          <p:cNvSpPr/>
          <p:nvPr/>
        </p:nvSpPr>
        <p:spPr bwMode="auto">
          <a:xfrm>
            <a:off x="251223" y="4672232"/>
            <a:ext cx="1607870" cy="1750806"/>
          </a:xfrm>
          <a:prstGeom prst="verticalScroll">
            <a:avLst/>
          </a:prstGeom>
          <a:solidFill>
            <a:srgbClr val="0078D4"/>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Deployment</a:t>
            </a:r>
          </a:p>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SCALE pods!</a:t>
            </a:r>
          </a:p>
        </p:txBody>
      </p:sp>
    </p:spTree>
    <p:extLst>
      <p:ext uri="{BB962C8B-B14F-4D97-AF65-F5344CB8AC3E}">
        <p14:creationId xmlns:p14="http://schemas.microsoft.com/office/powerpoint/2010/main" val="8810843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0.00299 0.01365 L 0.0082 -0.42616 L 0.0082 -0.42616 " pathEditMode="relative" ptsTypes="AAA">
                                      <p:cBhvr>
                                        <p:cTn id="6" dur="2000" fill="hold"/>
                                        <p:tgtEl>
                                          <p:spTgt spid="36"/>
                                        </p:tgtEl>
                                        <p:attrNameLst>
                                          <p:attrName>ppt_x</p:attrName>
                                          <p:attrName>ppt_y</p:attrName>
                                        </p:attrNameLst>
                                      </p:cBhvr>
                                    </p:animMotion>
                                  </p:childTnLst>
                                </p:cTn>
                              </p:par>
                            </p:childTnLst>
                          </p:cTn>
                        </p:par>
                        <p:par>
                          <p:cTn id="7" fill="hold">
                            <p:stCondLst>
                              <p:cond delay="2000"/>
                            </p:stCondLst>
                            <p:childTnLst>
                              <p:par>
                                <p:cTn id="8" presetID="10" presetClass="exit" presetSubtype="0" fill="hold" grpId="1" nodeType="afterEffect">
                                  <p:stCondLst>
                                    <p:cond delay="0"/>
                                  </p:stCondLst>
                                  <p:childTnLst>
                                    <p:animEffect transition="out" filter="fade">
                                      <p:cBhvr>
                                        <p:cTn id="9" dur="500"/>
                                        <p:tgtEl>
                                          <p:spTgt spid="36"/>
                                        </p:tgtEl>
                                      </p:cBhvr>
                                    </p:animEffect>
                                    <p:set>
                                      <p:cBhvr>
                                        <p:cTn id="10" dur="1" fill="hold">
                                          <p:stCondLst>
                                            <p:cond delay="499"/>
                                          </p:stCondLst>
                                        </p:cTn>
                                        <p:tgtEl>
                                          <p:spTgt spid="36"/>
                                        </p:tgtEl>
                                        <p:attrNameLst>
                                          <p:attrName>style.visibility</p:attrName>
                                        </p:attrNameLst>
                                      </p:cBhvr>
                                      <p:to>
                                        <p:strVal val="hidden"/>
                                      </p:to>
                                    </p:set>
                                  </p:childTnLst>
                                </p:cTn>
                              </p:par>
                            </p:childTnLst>
                          </p:cTn>
                        </p:par>
                        <p:par>
                          <p:cTn id="11" fill="hold">
                            <p:stCondLst>
                              <p:cond delay="2500"/>
                            </p:stCondLst>
                            <p:childTnLst>
                              <p:par>
                                <p:cTn id="12" presetID="2" presetClass="entr" presetSubtype="4" fill="hold" grpId="0" nodeType="afterEffect">
                                  <p:stCondLst>
                                    <p:cond delay="0"/>
                                  </p:stCondLst>
                                  <p:childTnLst>
                                    <p:set>
                                      <p:cBhvr>
                                        <p:cTn id="13" dur="1" fill="hold">
                                          <p:stCondLst>
                                            <p:cond delay="0"/>
                                          </p:stCondLst>
                                        </p:cTn>
                                        <p:tgtEl>
                                          <p:spTgt spid="32"/>
                                        </p:tgtEl>
                                        <p:attrNameLst>
                                          <p:attrName>style.visibility</p:attrName>
                                        </p:attrNameLst>
                                      </p:cBhvr>
                                      <p:to>
                                        <p:strVal val="visible"/>
                                      </p:to>
                                    </p:set>
                                    <p:anim calcmode="lin" valueType="num">
                                      <p:cBhvr additive="base">
                                        <p:cTn id="14" dur="500" fill="hold"/>
                                        <p:tgtEl>
                                          <p:spTgt spid="32"/>
                                        </p:tgtEl>
                                        <p:attrNameLst>
                                          <p:attrName>ppt_x</p:attrName>
                                        </p:attrNameLst>
                                      </p:cBhvr>
                                      <p:tavLst>
                                        <p:tav tm="0">
                                          <p:val>
                                            <p:strVal val="#ppt_x"/>
                                          </p:val>
                                        </p:tav>
                                        <p:tav tm="100000">
                                          <p:val>
                                            <p:strVal val="#ppt_x"/>
                                          </p:val>
                                        </p:tav>
                                      </p:tavLst>
                                    </p:anim>
                                    <p:anim calcmode="lin" valueType="num">
                                      <p:cBhvr additive="base">
                                        <p:cTn id="15" dur="500" fill="hold"/>
                                        <p:tgtEl>
                                          <p:spTgt spid="32"/>
                                        </p:tgtEl>
                                        <p:attrNameLst>
                                          <p:attrName>ppt_y</p:attrName>
                                        </p:attrNameLst>
                                      </p:cBhvr>
                                      <p:tavLst>
                                        <p:tav tm="0">
                                          <p:val>
                                            <p:strVal val="1+#ppt_h/2"/>
                                          </p:val>
                                        </p:tav>
                                        <p:tav tm="100000">
                                          <p:val>
                                            <p:strVal val="#ppt_y"/>
                                          </p:val>
                                        </p:tav>
                                      </p:tavLst>
                                    </p:anim>
                                  </p:childTnLst>
                                </p:cTn>
                              </p:par>
                            </p:childTnLst>
                          </p:cTn>
                        </p:par>
                        <p:par>
                          <p:cTn id="16" fill="hold">
                            <p:stCondLst>
                              <p:cond delay="3000"/>
                            </p:stCondLst>
                            <p:childTnLst>
                              <p:par>
                                <p:cTn id="17" presetID="2" presetClass="entr" presetSubtype="4" fill="hold" grpId="0" nodeType="afterEffect">
                                  <p:stCondLst>
                                    <p:cond delay="0"/>
                                  </p:stCondLst>
                                  <p:childTnLst>
                                    <p:set>
                                      <p:cBhvr>
                                        <p:cTn id="18" dur="1" fill="hold">
                                          <p:stCondLst>
                                            <p:cond delay="0"/>
                                          </p:stCondLst>
                                        </p:cTn>
                                        <p:tgtEl>
                                          <p:spTgt spid="29"/>
                                        </p:tgtEl>
                                        <p:attrNameLst>
                                          <p:attrName>style.visibility</p:attrName>
                                        </p:attrNameLst>
                                      </p:cBhvr>
                                      <p:to>
                                        <p:strVal val="visible"/>
                                      </p:to>
                                    </p:set>
                                    <p:anim calcmode="lin" valueType="num">
                                      <p:cBhvr additive="base">
                                        <p:cTn id="19" dur="500" fill="hold"/>
                                        <p:tgtEl>
                                          <p:spTgt spid="29"/>
                                        </p:tgtEl>
                                        <p:attrNameLst>
                                          <p:attrName>ppt_x</p:attrName>
                                        </p:attrNameLst>
                                      </p:cBhvr>
                                      <p:tavLst>
                                        <p:tav tm="0">
                                          <p:val>
                                            <p:strVal val="#ppt_x"/>
                                          </p:val>
                                        </p:tav>
                                        <p:tav tm="100000">
                                          <p:val>
                                            <p:strVal val="#ppt_x"/>
                                          </p:val>
                                        </p:tav>
                                      </p:tavLst>
                                    </p:anim>
                                    <p:anim calcmode="lin" valueType="num">
                                      <p:cBhvr additive="base">
                                        <p:cTn id="20" dur="500" fill="hold"/>
                                        <p:tgtEl>
                                          <p:spTgt spid="29"/>
                                        </p:tgtEl>
                                        <p:attrNameLst>
                                          <p:attrName>ppt_y</p:attrName>
                                        </p:attrNameLst>
                                      </p:cBhvr>
                                      <p:tavLst>
                                        <p:tav tm="0">
                                          <p:val>
                                            <p:strVal val="1+#ppt_h/2"/>
                                          </p:val>
                                        </p:tav>
                                        <p:tav tm="100000">
                                          <p:val>
                                            <p:strVal val="#ppt_y"/>
                                          </p:val>
                                        </p:tav>
                                      </p:tavLst>
                                    </p:anim>
                                  </p:childTnLst>
                                </p:cTn>
                              </p:par>
                            </p:childTnLst>
                          </p:cTn>
                        </p:par>
                        <p:par>
                          <p:cTn id="21" fill="hold">
                            <p:stCondLst>
                              <p:cond delay="3500"/>
                            </p:stCondLst>
                            <p:childTnLst>
                              <p:par>
                                <p:cTn id="22" presetID="2" presetClass="entr" presetSubtype="4" fill="hold" grpId="0" nodeType="afterEffect">
                                  <p:stCondLst>
                                    <p:cond delay="0"/>
                                  </p:stCondLst>
                                  <p:childTnLst>
                                    <p:set>
                                      <p:cBhvr>
                                        <p:cTn id="23" dur="1" fill="hold">
                                          <p:stCondLst>
                                            <p:cond delay="0"/>
                                          </p:stCondLst>
                                        </p:cTn>
                                        <p:tgtEl>
                                          <p:spTgt spid="33"/>
                                        </p:tgtEl>
                                        <p:attrNameLst>
                                          <p:attrName>style.visibility</p:attrName>
                                        </p:attrNameLst>
                                      </p:cBhvr>
                                      <p:to>
                                        <p:strVal val="visible"/>
                                      </p:to>
                                    </p:set>
                                    <p:anim calcmode="lin" valueType="num">
                                      <p:cBhvr additive="base">
                                        <p:cTn id="24" dur="500" fill="hold"/>
                                        <p:tgtEl>
                                          <p:spTgt spid="33"/>
                                        </p:tgtEl>
                                        <p:attrNameLst>
                                          <p:attrName>ppt_x</p:attrName>
                                        </p:attrNameLst>
                                      </p:cBhvr>
                                      <p:tavLst>
                                        <p:tav tm="0">
                                          <p:val>
                                            <p:strVal val="#ppt_x"/>
                                          </p:val>
                                        </p:tav>
                                        <p:tav tm="100000">
                                          <p:val>
                                            <p:strVal val="#ppt_x"/>
                                          </p:val>
                                        </p:tav>
                                      </p:tavLst>
                                    </p:anim>
                                    <p:anim calcmode="lin" valueType="num">
                                      <p:cBhvr additive="base">
                                        <p:cTn id="25"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2" grpId="0" animBg="1"/>
      <p:bldP spid="33" grpId="0" animBg="1"/>
      <p:bldP spid="36" grpId="0" animBg="1"/>
      <p:bldP spid="36" grpId="1" animBg="1"/>
    </p:bldLst>
  </p:timing>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89EF78CB-339E-4751-997D-30075CBB5E00}"/>
              </a:ext>
            </a:extLst>
          </p:cNvPr>
          <p:cNvGrpSpPr/>
          <p:nvPr/>
        </p:nvGrpSpPr>
        <p:grpSpPr>
          <a:xfrm>
            <a:off x="9354892" y="1763927"/>
            <a:ext cx="2041979" cy="4609517"/>
            <a:chOff x="9354892" y="1763927"/>
            <a:chExt cx="2041979" cy="4609517"/>
          </a:xfrm>
        </p:grpSpPr>
        <p:sp>
          <p:nvSpPr>
            <p:cNvPr id="23" name="Rectangle 22">
              <a:extLst>
                <a:ext uri="{FF2B5EF4-FFF2-40B4-BE49-F238E27FC236}">
                  <a16:creationId xmlns:a16="http://schemas.microsoft.com/office/drawing/2014/main" id="{35691421-D624-4766-8169-AD5BEE9E799E}"/>
                </a:ext>
              </a:extLst>
            </p:cNvPr>
            <p:cNvSpPr/>
            <p:nvPr/>
          </p:nvSpPr>
          <p:spPr bwMode="auto">
            <a:xfrm>
              <a:off x="9354892" y="1763927"/>
              <a:ext cx="2041979" cy="4609517"/>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Node</a:t>
              </a: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40" name="Rectangle 39">
              <a:extLst>
                <a:ext uri="{FF2B5EF4-FFF2-40B4-BE49-F238E27FC236}">
                  <a16:creationId xmlns:a16="http://schemas.microsoft.com/office/drawing/2014/main" id="{FA459BC3-E6E1-48E5-BE76-A315EEB8A5FE}"/>
                </a:ext>
              </a:extLst>
            </p:cNvPr>
            <p:cNvSpPr/>
            <p:nvPr/>
          </p:nvSpPr>
          <p:spPr bwMode="auto">
            <a:xfrm>
              <a:off x="9452324" y="2133712"/>
              <a:ext cx="1859456" cy="555954"/>
            </a:xfrm>
            <a:prstGeom prst="rect">
              <a:avLst/>
            </a:prstGeom>
            <a:solidFill>
              <a:schemeClr val="bg1">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stuff</a:t>
              </a:r>
            </a:p>
          </p:txBody>
        </p:sp>
      </p:grpSp>
      <p:grpSp>
        <p:nvGrpSpPr>
          <p:cNvPr id="4" name="Group 3">
            <a:extLst>
              <a:ext uri="{FF2B5EF4-FFF2-40B4-BE49-F238E27FC236}">
                <a16:creationId xmlns:a16="http://schemas.microsoft.com/office/drawing/2014/main" id="{56A6E309-CA09-4420-B757-2A742672D065}"/>
              </a:ext>
            </a:extLst>
          </p:cNvPr>
          <p:cNvGrpSpPr/>
          <p:nvPr/>
        </p:nvGrpSpPr>
        <p:grpSpPr>
          <a:xfrm>
            <a:off x="7084297" y="1763927"/>
            <a:ext cx="2041979" cy="4609517"/>
            <a:chOff x="7084297" y="1763927"/>
            <a:chExt cx="2041979" cy="4609517"/>
          </a:xfrm>
        </p:grpSpPr>
        <p:sp>
          <p:nvSpPr>
            <p:cNvPr id="20" name="Rectangle 19">
              <a:extLst>
                <a:ext uri="{FF2B5EF4-FFF2-40B4-BE49-F238E27FC236}">
                  <a16:creationId xmlns:a16="http://schemas.microsoft.com/office/drawing/2014/main" id="{6FBCCC74-AEA0-477A-9F96-691C92638175}"/>
                </a:ext>
              </a:extLst>
            </p:cNvPr>
            <p:cNvSpPr/>
            <p:nvPr/>
          </p:nvSpPr>
          <p:spPr bwMode="auto">
            <a:xfrm>
              <a:off x="7084297" y="1763927"/>
              <a:ext cx="2041979" cy="4609517"/>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Node</a:t>
              </a: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39" name="Rectangle 38">
              <a:extLst>
                <a:ext uri="{FF2B5EF4-FFF2-40B4-BE49-F238E27FC236}">
                  <a16:creationId xmlns:a16="http://schemas.microsoft.com/office/drawing/2014/main" id="{1240E5E2-7965-4EC0-BA1D-7877EB95188F}"/>
                </a:ext>
              </a:extLst>
            </p:cNvPr>
            <p:cNvSpPr/>
            <p:nvPr/>
          </p:nvSpPr>
          <p:spPr bwMode="auto">
            <a:xfrm>
              <a:off x="7175558" y="2133712"/>
              <a:ext cx="1859456" cy="555954"/>
            </a:xfrm>
            <a:prstGeom prst="rect">
              <a:avLst/>
            </a:prstGeom>
            <a:solidFill>
              <a:schemeClr val="bg1">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stuff</a:t>
              </a:r>
            </a:p>
          </p:txBody>
        </p:sp>
      </p:grpSp>
      <p:sp>
        <p:nvSpPr>
          <p:cNvPr id="2" name="Rectangle 1">
            <a:extLst>
              <a:ext uri="{FF2B5EF4-FFF2-40B4-BE49-F238E27FC236}">
                <a16:creationId xmlns:a16="http://schemas.microsoft.com/office/drawing/2014/main" id="{B3247AC5-5867-4650-8AEC-84E25D6BD430}"/>
              </a:ext>
            </a:extLst>
          </p:cNvPr>
          <p:cNvSpPr/>
          <p:nvPr/>
        </p:nvSpPr>
        <p:spPr bwMode="auto">
          <a:xfrm>
            <a:off x="2401731" y="1763927"/>
            <a:ext cx="2041979" cy="4609517"/>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Node</a:t>
            </a: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31" name="TextBox 30"/>
          <p:cNvSpPr txBox="1"/>
          <p:nvPr/>
        </p:nvSpPr>
        <p:spPr>
          <a:xfrm>
            <a:off x="475154" y="298475"/>
            <a:ext cx="10422341" cy="609398"/>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4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Scaling Nodes</a:t>
            </a:r>
            <a:endParaRPr kumimoji="0" lang="en-US" sz="44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endParaRPr>
          </a:p>
        </p:txBody>
      </p:sp>
      <p:sp>
        <p:nvSpPr>
          <p:cNvPr id="24" name="Rectangle 23">
            <a:extLst>
              <a:ext uri="{FF2B5EF4-FFF2-40B4-BE49-F238E27FC236}">
                <a16:creationId xmlns:a16="http://schemas.microsoft.com/office/drawing/2014/main" id="{62D5884F-942B-4BB5-B15B-957DAE527E67}"/>
              </a:ext>
            </a:extLst>
          </p:cNvPr>
          <p:cNvSpPr/>
          <p:nvPr/>
        </p:nvSpPr>
        <p:spPr>
          <a:xfrm>
            <a:off x="526877" y="1635162"/>
            <a:ext cx="1260723" cy="2392165"/>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horz" rtlCol="0" anchor="t"/>
          <a:lstStyle/>
          <a:p>
            <a:pPr algn="ctr" defTabSz="914225">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Control Plane</a:t>
            </a:r>
          </a:p>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7" name="Rectangle 26">
            <a:extLst>
              <a:ext uri="{FF2B5EF4-FFF2-40B4-BE49-F238E27FC236}">
                <a16:creationId xmlns:a16="http://schemas.microsoft.com/office/drawing/2014/main" id="{81292616-68C3-4245-BB9A-9902484FABF2}"/>
              </a:ext>
            </a:extLst>
          </p:cNvPr>
          <p:cNvSpPr/>
          <p:nvPr/>
        </p:nvSpPr>
        <p:spPr bwMode="auto">
          <a:xfrm>
            <a:off x="2070340" y="1027356"/>
            <a:ext cx="9677011" cy="5670478"/>
          </a:xfrm>
          <a:prstGeom prst="rect">
            <a:avLst/>
          </a:prstGeom>
          <a:noFill/>
          <a:ln w="38100">
            <a:solidFill>
              <a:schemeClr val="accent5">
                <a:lumMod val="60000"/>
                <a:lumOff val="40000"/>
              </a:schemeClr>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a:ln>
                  <a:noFill/>
                </a:ln>
                <a:solidFill>
                  <a:srgbClr val="5C2D91"/>
                </a:solidFill>
                <a:effectLst/>
                <a:uLnTx/>
                <a:uFillTx/>
                <a:latin typeface="Segoe UI"/>
                <a:ea typeface="+mn-ea"/>
                <a:cs typeface="+mn-cs"/>
              </a:rPr>
              <a:t>Cluster</a:t>
            </a:r>
            <a:endParaRPr kumimoji="0" lang="en-US" sz="2000" b="0" i="0" u="none" strike="noStrike" kern="1200" cap="none" spc="0" normalizeH="0" baseline="0" noProof="0">
              <a:ln>
                <a:noFill/>
              </a:ln>
              <a:solidFill>
                <a:srgbClr val="5C2D91"/>
              </a:solidFill>
              <a:effectLst/>
              <a:uLnTx/>
              <a:uFillTx/>
              <a:latin typeface="Segoe UI"/>
              <a:ea typeface="+mn-ea"/>
              <a:cs typeface="+mn-cs"/>
            </a:endParaRPr>
          </a:p>
        </p:txBody>
      </p:sp>
      <p:sp>
        <p:nvSpPr>
          <p:cNvPr id="3" name="TextBox 2">
            <a:extLst>
              <a:ext uri="{FF2B5EF4-FFF2-40B4-BE49-F238E27FC236}">
                <a16:creationId xmlns:a16="http://schemas.microsoft.com/office/drawing/2014/main" id="{FB6D8D94-A755-4A7A-BFB3-D51AFBD47276}"/>
              </a:ext>
            </a:extLst>
          </p:cNvPr>
          <p:cNvSpPr txBox="1"/>
          <p:nvPr/>
        </p:nvSpPr>
        <p:spPr>
          <a:xfrm>
            <a:off x="444649" y="3434623"/>
            <a:ext cx="1706376" cy="4616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*Azure Managed</a:t>
            </a:r>
            <a:endParaRPr kumimoji="0" lang="en-US" sz="14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endParaRPr>
          </a:p>
        </p:txBody>
      </p:sp>
      <p:sp>
        <p:nvSpPr>
          <p:cNvPr id="10" name="Rectangle 9">
            <a:extLst>
              <a:ext uri="{FF2B5EF4-FFF2-40B4-BE49-F238E27FC236}">
                <a16:creationId xmlns:a16="http://schemas.microsoft.com/office/drawing/2014/main" id="{6A25682B-EBC9-4659-8F98-11CBFAFE6BBA}"/>
              </a:ext>
            </a:extLst>
          </p:cNvPr>
          <p:cNvSpPr/>
          <p:nvPr/>
        </p:nvSpPr>
        <p:spPr bwMode="auto">
          <a:xfrm>
            <a:off x="764737" y="2137483"/>
            <a:ext cx="834026" cy="1291517"/>
          </a:xfrm>
          <a:prstGeom prst="rect">
            <a:avLst/>
          </a:prstGeom>
          <a:solidFill>
            <a:schemeClr val="bg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stuff</a:t>
            </a:r>
          </a:p>
        </p:txBody>
      </p:sp>
      <p:sp>
        <p:nvSpPr>
          <p:cNvPr id="17" name="Rectangle 16">
            <a:extLst>
              <a:ext uri="{FF2B5EF4-FFF2-40B4-BE49-F238E27FC236}">
                <a16:creationId xmlns:a16="http://schemas.microsoft.com/office/drawing/2014/main" id="{1F2E91FC-9AFC-4543-BBCC-39C6472F9FFF}"/>
              </a:ext>
            </a:extLst>
          </p:cNvPr>
          <p:cNvSpPr/>
          <p:nvPr/>
        </p:nvSpPr>
        <p:spPr bwMode="auto">
          <a:xfrm>
            <a:off x="4775760" y="1763927"/>
            <a:ext cx="2041979" cy="4609517"/>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Node</a:t>
            </a: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28" name="Rectangle 27">
            <a:extLst>
              <a:ext uri="{FF2B5EF4-FFF2-40B4-BE49-F238E27FC236}">
                <a16:creationId xmlns:a16="http://schemas.microsoft.com/office/drawing/2014/main" id="{CB10B3FD-9FD4-429C-B14B-120CA3A0C3F1}"/>
              </a:ext>
            </a:extLst>
          </p:cNvPr>
          <p:cNvSpPr/>
          <p:nvPr/>
        </p:nvSpPr>
        <p:spPr bwMode="auto">
          <a:xfrm>
            <a:off x="2774282" y="3174808"/>
            <a:ext cx="1296876" cy="970253"/>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ratings-web1</a:t>
            </a:r>
          </a:p>
        </p:txBody>
      </p:sp>
      <p:sp>
        <p:nvSpPr>
          <p:cNvPr id="29" name="Rectangle 28">
            <a:extLst>
              <a:ext uri="{FF2B5EF4-FFF2-40B4-BE49-F238E27FC236}">
                <a16:creationId xmlns:a16="http://schemas.microsoft.com/office/drawing/2014/main" id="{DD8F9FAB-8F12-4F82-9FDA-9D8E1D1FC16D}"/>
              </a:ext>
            </a:extLst>
          </p:cNvPr>
          <p:cNvSpPr/>
          <p:nvPr/>
        </p:nvSpPr>
        <p:spPr bwMode="auto">
          <a:xfrm>
            <a:off x="2774282" y="4659056"/>
            <a:ext cx="1296876" cy="970253"/>
          </a:xfrm>
          <a:prstGeom prst="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ratings-api1</a:t>
            </a:r>
          </a:p>
        </p:txBody>
      </p:sp>
      <p:sp>
        <p:nvSpPr>
          <p:cNvPr id="30" name="Rectangle 29">
            <a:extLst>
              <a:ext uri="{FF2B5EF4-FFF2-40B4-BE49-F238E27FC236}">
                <a16:creationId xmlns:a16="http://schemas.microsoft.com/office/drawing/2014/main" id="{8D2B299B-9EE3-4CBE-8E81-4D33761C830D}"/>
              </a:ext>
            </a:extLst>
          </p:cNvPr>
          <p:cNvSpPr/>
          <p:nvPr/>
        </p:nvSpPr>
        <p:spPr bwMode="auto">
          <a:xfrm>
            <a:off x="5148311" y="3174807"/>
            <a:ext cx="1296876" cy="970253"/>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ratings-web2</a:t>
            </a:r>
          </a:p>
        </p:txBody>
      </p:sp>
      <p:sp>
        <p:nvSpPr>
          <p:cNvPr id="32" name="Rectangle 31">
            <a:extLst>
              <a:ext uri="{FF2B5EF4-FFF2-40B4-BE49-F238E27FC236}">
                <a16:creationId xmlns:a16="http://schemas.microsoft.com/office/drawing/2014/main" id="{0C9AE881-86D3-45F3-B8B3-D17D04D0B594}"/>
              </a:ext>
            </a:extLst>
          </p:cNvPr>
          <p:cNvSpPr/>
          <p:nvPr/>
        </p:nvSpPr>
        <p:spPr bwMode="auto">
          <a:xfrm>
            <a:off x="5148311" y="4659054"/>
            <a:ext cx="1296876" cy="970253"/>
          </a:xfrm>
          <a:prstGeom prst="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ratings-api2</a:t>
            </a:r>
          </a:p>
        </p:txBody>
      </p:sp>
      <p:sp>
        <p:nvSpPr>
          <p:cNvPr id="33" name="Rectangle 32">
            <a:extLst>
              <a:ext uri="{FF2B5EF4-FFF2-40B4-BE49-F238E27FC236}">
                <a16:creationId xmlns:a16="http://schemas.microsoft.com/office/drawing/2014/main" id="{30AA2869-7391-43F3-80FA-0767A4B5F65F}"/>
              </a:ext>
            </a:extLst>
          </p:cNvPr>
          <p:cNvSpPr/>
          <p:nvPr/>
        </p:nvSpPr>
        <p:spPr bwMode="auto">
          <a:xfrm>
            <a:off x="7456848" y="3174807"/>
            <a:ext cx="1296876" cy="970253"/>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ratings-web3</a:t>
            </a:r>
          </a:p>
        </p:txBody>
      </p:sp>
      <p:sp>
        <p:nvSpPr>
          <p:cNvPr id="34" name="Rectangle 33">
            <a:extLst>
              <a:ext uri="{FF2B5EF4-FFF2-40B4-BE49-F238E27FC236}">
                <a16:creationId xmlns:a16="http://schemas.microsoft.com/office/drawing/2014/main" id="{B03AE91A-B634-4D5D-96ED-9549273EE380}"/>
              </a:ext>
            </a:extLst>
          </p:cNvPr>
          <p:cNvSpPr/>
          <p:nvPr/>
        </p:nvSpPr>
        <p:spPr bwMode="auto">
          <a:xfrm>
            <a:off x="7456848" y="4659053"/>
            <a:ext cx="1296876" cy="970253"/>
          </a:xfrm>
          <a:prstGeom prst="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ratings-api3</a:t>
            </a:r>
          </a:p>
        </p:txBody>
      </p:sp>
      <p:sp>
        <p:nvSpPr>
          <p:cNvPr id="35" name="Rectangle 34">
            <a:extLst>
              <a:ext uri="{FF2B5EF4-FFF2-40B4-BE49-F238E27FC236}">
                <a16:creationId xmlns:a16="http://schemas.microsoft.com/office/drawing/2014/main" id="{2A22EFFB-3EEC-4688-9FEF-AB02803A9BFD}"/>
              </a:ext>
            </a:extLst>
          </p:cNvPr>
          <p:cNvSpPr/>
          <p:nvPr/>
        </p:nvSpPr>
        <p:spPr bwMode="auto">
          <a:xfrm>
            <a:off x="9727443" y="3174807"/>
            <a:ext cx="1296876" cy="970253"/>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ratings-web4</a:t>
            </a:r>
          </a:p>
        </p:txBody>
      </p:sp>
      <p:sp>
        <p:nvSpPr>
          <p:cNvPr id="36" name="Rectangle 35">
            <a:extLst>
              <a:ext uri="{FF2B5EF4-FFF2-40B4-BE49-F238E27FC236}">
                <a16:creationId xmlns:a16="http://schemas.microsoft.com/office/drawing/2014/main" id="{4A7E8279-91C5-4711-99F9-9E5589339BAC}"/>
              </a:ext>
            </a:extLst>
          </p:cNvPr>
          <p:cNvSpPr/>
          <p:nvPr/>
        </p:nvSpPr>
        <p:spPr bwMode="auto">
          <a:xfrm>
            <a:off x="9727443" y="4659052"/>
            <a:ext cx="1296876" cy="970253"/>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ratings-web5</a:t>
            </a:r>
          </a:p>
        </p:txBody>
      </p:sp>
      <p:sp>
        <p:nvSpPr>
          <p:cNvPr id="37" name="Rectangle 36">
            <a:extLst>
              <a:ext uri="{FF2B5EF4-FFF2-40B4-BE49-F238E27FC236}">
                <a16:creationId xmlns:a16="http://schemas.microsoft.com/office/drawing/2014/main" id="{E3FEEC20-3E96-42D9-9F3F-04A607D4289A}"/>
              </a:ext>
            </a:extLst>
          </p:cNvPr>
          <p:cNvSpPr/>
          <p:nvPr/>
        </p:nvSpPr>
        <p:spPr bwMode="auto">
          <a:xfrm>
            <a:off x="2492992" y="2142485"/>
            <a:ext cx="1859456" cy="555954"/>
          </a:xfrm>
          <a:prstGeom prst="rect">
            <a:avLst/>
          </a:prstGeom>
          <a:solidFill>
            <a:schemeClr val="bg1">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stuff</a:t>
            </a:r>
          </a:p>
        </p:txBody>
      </p:sp>
      <p:sp>
        <p:nvSpPr>
          <p:cNvPr id="38" name="Rectangle 37">
            <a:extLst>
              <a:ext uri="{FF2B5EF4-FFF2-40B4-BE49-F238E27FC236}">
                <a16:creationId xmlns:a16="http://schemas.microsoft.com/office/drawing/2014/main" id="{9116CF20-8144-4838-B159-FB4909913626}"/>
              </a:ext>
            </a:extLst>
          </p:cNvPr>
          <p:cNvSpPr/>
          <p:nvPr/>
        </p:nvSpPr>
        <p:spPr bwMode="auto">
          <a:xfrm>
            <a:off x="4867021" y="2143202"/>
            <a:ext cx="1859456" cy="555954"/>
          </a:xfrm>
          <a:prstGeom prst="rect">
            <a:avLst/>
          </a:prstGeom>
          <a:solidFill>
            <a:schemeClr val="bg1">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stuff</a:t>
            </a:r>
          </a:p>
        </p:txBody>
      </p:sp>
      <p:sp>
        <p:nvSpPr>
          <p:cNvPr id="6" name="Rectangle 5">
            <a:extLst>
              <a:ext uri="{FF2B5EF4-FFF2-40B4-BE49-F238E27FC236}">
                <a16:creationId xmlns:a16="http://schemas.microsoft.com/office/drawing/2014/main" id="{EE78A987-5539-4D95-9102-CBC69442F1A6}"/>
              </a:ext>
            </a:extLst>
          </p:cNvPr>
          <p:cNvSpPr/>
          <p:nvPr/>
        </p:nvSpPr>
        <p:spPr bwMode="auto">
          <a:xfrm>
            <a:off x="1234532" y="5222838"/>
            <a:ext cx="9609272" cy="909124"/>
          </a:xfrm>
          <a:prstGeom prst="rect">
            <a:avLst/>
          </a:prstGeom>
          <a:solidFill>
            <a:schemeClr val="bg1">
              <a:lumMod val="50000"/>
            </a:schemeClr>
          </a:solidFill>
          <a:ln w="76200">
            <a:solidFill>
              <a:schemeClr val="bg1">
                <a:lumMod val="40000"/>
                <a:lumOff val="6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err="1">
                <a:ln>
                  <a:noFill/>
                </a:ln>
                <a:solidFill>
                  <a:srgbClr val="00B0F0"/>
                </a:solidFill>
                <a:effectLst/>
                <a:uLnTx/>
                <a:uFillTx/>
                <a:latin typeface="Consolas" panose="020B0609020204030204" pitchFamily="49" charset="0"/>
                <a:ea typeface="+mn-ea"/>
                <a:cs typeface="+mn-cs"/>
              </a:rPr>
              <a:t>az</a:t>
            </a: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Consolas" panose="020B0609020204030204" pitchFamily="49" charset="0"/>
                <a:ea typeface="+mn-ea"/>
                <a:cs typeface="+mn-cs"/>
              </a:rPr>
              <a:t> </a:t>
            </a:r>
            <a:r>
              <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Consolas" panose="020B0609020204030204" pitchFamily="49" charset="0"/>
                <a:ea typeface="+mn-ea"/>
                <a:cs typeface="+mn-cs"/>
              </a:rPr>
              <a:t>aks</a:t>
            </a: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Consolas" panose="020B0609020204030204" pitchFamily="49" charset="0"/>
                <a:ea typeface="+mn-ea"/>
                <a:cs typeface="+mn-cs"/>
              </a:rPr>
              <a:t> </a:t>
            </a:r>
            <a:r>
              <a:rPr kumimoji="0" lang="en-US" sz="2400" b="0" i="0" u="none" strike="noStrike" kern="1200" cap="none" spc="0" normalizeH="0" baseline="0" noProof="0">
                <a:ln>
                  <a:noFill/>
                </a:ln>
                <a:solidFill>
                  <a:srgbClr val="00B0F0"/>
                </a:solidFill>
                <a:effectLst/>
                <a:uLnTx/>
                <a:uFillTx/>
                <a:latin typeface="Consolas" panose="020B0609020204030204" pitchFamily="49" charset="0"/>
                <a:ea typeface="+mn-ea"/>
                <a:cs typeface="+mn-cs"/>
              </a:rPr>
              <a:t>scale</a:t>
            </a: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Consolas" panose="020B0609020204030204" pitchFamily="49" charset="0"/>
                <a:ea typeface="+mn-ea"/>
                <a:cs typeface="+mn-cs"/>
              </a:rPr>
              <a:t> </a:t>
            </a:r>
            <a:r>
              <a:rPr kumimoji="0" lang="en-US" sz="2400" b="0" i="0" u="none" strike="noStrike" kern="1200" cap="none" spc="0" normalizeH="0" baseline="0" noProof="0">
                <a:ln>
                  <a:noFill/>
                </a:ln>
                <a:solidFill>
                  <a:srgbClr val="BAD80A">
                    <a:lumMod val="60000"/>
                    <a:lumOff val="40000"/>
                  </a:srgbClr>
                </a:solidFill>
                <a:effectLst/>
                <a:uLnTx/>
                <a:uFillTx/>
                <a:latin typeface="Consolas" panose="020B0609020204030204" pitchFamily="49" charset="0"/>
                <a:ea typeface="+mn-ea"/>
                <a:cs typeface="+mn-cs"/>
              </a:rPr>
              <a:t>–name</a:t>
            </a: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Consolas" panose="020B0609020204030204" pitchFamily="49" charset="0"/>
                <a:ea typeface="+mn-ea"/>
                <a:cs typeface="+mn-cs"/>
              </a:rPr>
              <a:t> </a:t>
            </a:r>
            <a:r>
              <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Consolas" panose="020B0609020204030204" pitchFamily="49" charset="0"/>
                <a:ea typeface="+mn-ea"/>
                <a:cs typeface="+mn-cs"/>
              </a:rPr>
              <a:t>myAKSCluster</a:t>
            </a: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Consolas" panose="020B0609020204030204" pitchFamily="49" charset="0"/>
                <a:ea typeface="+mn-ea"/>
                <a:cs typeface="+mn-cs"/>
              </a:rPr>
              <a:t> </a:t>
            </a:r>
            <a:r>
              <a:rPr kumimoji="0" lang="en-US" sz="2400" b="0" i="0" u="none" strike="noStrike" kern="1200" cap="none" spc="0" normalizeH="0" baseline="0" noProof="0">
                <a:ln>
                  <a:noFill/>
                </a:ln>
                <a:solidFill>
                  <a:srgbClr val="BAD80A">
                    <a:lumMod val="60000"/>
                    <a:lumOff val="40000"/>
                  </a:srgbClr>
                </a:solidFill>
                <a:effectLst/>
                <a:uLnTx/>
                <a:uFillTx/>
                <a:latin typeface="Consolas" panose="020B0609020204030204" pitchFamily="49" charset="0"/>
                <a:ea typeface="+mn-ea"/>
                <a:cs typeface="+mn-cs"/>
              </a:rPr>
              <a:t>–g</a:t>
            </a: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Consolas" panose="020B0609020204030204" pitchFamily="49" charset="0"/>
                <a:ea typeface="+mn-ea"/>
                <a:cs typeface="+mn-cs"/>
              </a:rPr>
              <a:t> </a:t>
            </a:r>
            <a:r>
              <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Consolas" panose="020B0609020204030204" pitchFamily="49" charset="0"/>
                <a:ea typeface="+mn-ea"/>
                <a:cs typeface="+mn-cs"/>
              </a:rPr>
              <a:t>myRG</a:t>
            </a: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Consolas" panose="020B0609020204030204" pitchFamily="49" charset="0"/>
                <a:ea typeface="+mn-ea"/>
                <a:cs typeface="+mn-cs"/>
              </a:rPr>
              <a:t> </a:t>
            </a:r>
            <a:r>
              <a:rPr kumimoji="0" lang="en-US" sz="2400" b="0" i="0" u="none" strike="noStrike" kern="1200" cap="none" spc="0" normalizeH="0" baseline="0" noProof="0">
                <a:ln>
                  <a:noFill/>
                </a:ln>
                <a:solidFill>
                  <a:srgbClr val="BAD80A">
                    <a:lumMod val="60000"/>
                    <a:lumOff val="40000"/>
                  </a:srgbClr>
                </a:solidFill>
                <a:effectLst/>
                <a:uLnTx/>
                <a:uFillTx/>
                <a:latin typeface="Consolas" panose="020B0609020204030204" pitchFamily="49" charset="0"/>
                <a:ea typeface="+mn-ea"/>
                <a:cs typeface="+mn-cs"/>
              </a:rPr>
              <a:t>–node-count</a:t>
            </a: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Consolas" panose="020B0609020204030204" pitchFamily="49" charset="0"/>
                <a:ea typeface="+mn-ea"/>
                <a:cs typeface="+mn-cs"/>
              </a:rPr>
              <a:t> 4</a:t>
            </a:r>
          </a:p>
        </p:txBody>
      </p:sp>
      <p:sp>
        <p:nvSpPr>
          <p:cNvPr id="7" name="Arrow: Down 6">
            <a:extLst>
              <a:ext uri="{FF2B5EF4-FFF2-40B4-BE49-F238E27FC236}">
                <a16:creationId xmlns:a16="http://schemas.microsoft.com/office/drawing/2014/main" id="{04928E24-F2EE-42DC-A21D-1A07921754F5}"/>
              </a:ext>
            </a:extLst>
          </p:cNvPr>
          <p:cNvSpPr/>
          <p:nvPr/>
        </p:nvSpPr>
        <p:spPr bwMode="auto">
          <a:xfrm>
            <a:off x="10109152" y="3990990"/>
            <a:ext cx="670283" cy="1443422"/>
          </a:xfrm>
          <a:prstGeom prst="downArrow">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20957404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0-#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7"/>
                                        </p:tgtEl>
                                        <p:attrNameLst>
                                          <p:attrName>style.visibility</p:attrName>
                                        </p:attrNameLst>
                                      </p:cBhvr>
                                      <p:to>
                                        <p:strVal val="hidden"/>
                                      </p:to>
                                    </p:set>
                                  </p:childTnLst>
                                </p:cTn>
                              </p:par>
                              <p:par>
                                <p:cTn id="19" presetID="10" presetClass="exit" presetSubtype="0" fill="hold" grpId="1" nodeType="withEffect">
                                  <p:stCondLst>
                                    <p:cond delay="0"/>
                                  </p:stCondLst>
                                  <p:childTnLst>
                                    <p:animEffect transition="out" filter="fade">
                                      <p:cBhvr>
                                        <p:cTn id="20" dur="500"/>
                                        <p:tgtEl>
                                          <p:spTgt spid="6"/>
                                        </p:tgtEl>
                                      </p:cBhvr>
                                    </p:animEffect>
                                    <p:set>
                                      <p:cBhvr>
                                        <p:cTn id="21" dur="1" fill="hold">
                                          <p:stCondLst>
                                            <p:cond delay="499"/>
                                          </p:stCondLst>
                                        </p:cTn>
                                        <p:tgtEl>
                                          <p:spTgt spid="6"/>
                                        </p:tgtEl>
                                        <p:attrNameLst>
                                          <p:attrName>style.visibility</p:attrName>
                                        </p:attrNameLst>
                                      </p:cBhvr>
                                      <p:to>
                                        <p:strVal val="hidden"/>
                                      </p:to>
                                    </p:set>
                                  </p:childTnLst>
                                </p:cTn>
                              </p:par>
                            </p:childTnLst>
                          </p:cTn>
                        </p:par>
                        <p:par>
                          <p:cTn id="22" fill="hold">
                            <p:stCondLst>
                              <p:cond delay="500"/>
                            </p:stCondLst>
                            <p:childTnLst>
                              <p:par>
                                <p:cTn id="23" presetID="2" presetClass="entr" presetSubtype="4" fill="hold" nodeType="afterEffect">
                                  <p:stCondLst>
                                    <p:cond delay="0"/>
                                  </p:stCondLst>
                                  <p:childTnLst>
                                    <p:set>
                                      <p:cBhvr>
                                        <p:cTn id="24" dur="1" fill="hold">
                                          <p:stCondLst>
                                            <p:cond delay="0"/>
                                          </p:stCondLst>
                                        </p:cTn>
                                        <p:tgtEl>
                                          <p:spTgt spid="4"/>
                                        </p:tgtEl>
                                        <p:attrNameLst>
                                          <p:attrName>style.visibility</p:attrName>
                                        </p:attrNameLst>
                                      </p:cBhvr>
                                      <p:to>
                                        <p:strVal val="visible"/>
                                      </p:to>
                                    </p:set>
                                    <p:anim calcmode="lin" valueType="num">
                                      <p:cBhvr additive="base">
                                        <p:cTn id="25" dur="500" fill="hold"/>
                                        <p:tgtEl>
                                          <p:spTgt spid="4"/>
                                        </p:tgtEl>
                                        <p:attrNameLst>
                                          <p:attrName>ppt_x</p:attrName>
                                        </p:attrNameLst>
                                      </p:cBhvr>
                                      <p:tavLst>
                                        <p:tav tm="0">
                                          <p:val>
                                            <p:strVal val="#ppt_x"/>
                                          </p:val>
                                        </p:tav>
                                        <p:tav tm="100000">
                                          <p:val>
                                            <p:strVal val="#ppt_x"/>
                                          </p:val>
                                        </p:tav>
                                      </p:tavLst>
                                    </p:anim>
                                    <p:anim calcmode="lin" valueType="num">
                                      <p:cBhvr additive="base">
                                        <p:cTn id="26" dur="500" fill="hold"/>
                                        <p:tgtEl>
                                          <p:spTgt spid="4"/>
                                        </p:tgtEl>
                                        <p:attrNameLst>
                                          <p:attrName>ppt_y</p:attrName>
                                        </p:attrNameLst>
                                      </p:cBhvr>
                                      <p:tavLst>
                                        <p:tav tm="0">
                                          <p:val>
                                            <p:strVal val="1+#ppt_h/2"/>
                                          </p:val>
                                        </p:tav>
                                        <p:tav tm="100000">
                                          <p:val>
                                            <p:strVal val="#ppt_y"/>
                                          </p:val>
                                        </p:tav>
                                      </p:tavLst>
                                    </p:anim>
                                  </p:childTnLst>
                                </p:cTn>
                              </p:par>
                            </p:childTnLst>
                          </p:cTn>
                        </p:par>
                        <p:par>
                          <p:cTn id="27" fill="hold">
                            <p:stCondLst>
                              <p:cond delay="1000"/>
                            </p:stCondLst>
                            <p:childTnLst>
                              <p:par>
                                <p:cTn id="28" presetID="2" presetClass="entr" presetSubtype="4" fill="hold" nodeType="afterEffect">
                                  <p:stCondLst>
                                    <p:cond delay="0"/>
                                  </p:stCondLst>
                                  <p:childTnLst>
                                    <p:set>
                                      <p:cBhvr>
                                        <p:cTn id="29" dur="1" fill="hold">
                                          <p:stCondLst>
                                            <p:cond delay="0"/>
                                          </p:stCondLst>
                                        </p:cTn>
                                        <p:tgtEl>
                                          <p:spTgt spid="5"/>
                                        </p:tgtEl>
                                        <p:attrNameLst>
                                          <p:attrName>style.visibility</p:attrName>
                                        </p:attrNameLst>
                                      </p:cBhvr>
                                      <p:to>
                                        <p:strVal val="visible"/>
                                      </p:to>
                                    </p:set>
                                    <p:anim calcmode="lin" valueType="num">
                                      <p:cBhvr additive="base">
                                        <p:cTn id="30" dur="500" fill="hold"/>
                                        <p:tgtEl>
                                          <p:spTgt spid="5"/>
                                        </p:tgtEl>
                                        <p:attrNameLst>
                                          <p:attrName>ppt_x</p:attrName>
                                        </p:attrNameLst>
                                      </p:cBhvr>
                                      <p:tavLst>
                                        <p:tav tm="0">
                                          <p:val>
                                            <p:strVal val="#ppt_x"/>
                                          </p:val>
                                        </p:tav>
                                        <p:tav tm="100000">
                                          <p:val>
                                            <p:strVal val="#ppt_x"/>
                                          </p:val>
                                        </p:tav>
                                      </p:tavLst>
                                    </p:anim>
                                    <p:anim calcmode="lin" valueType="num">
                                      <p:cBhvr additive="base">
                                        <p:cTn id="31"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grpId="0" nodeType="clickEffect">
                                  <p:stCondLst>
                                    <p:cond delay="0"/>
                                  </p:stCondLst>
                                  <p:childTnLst>
                                    <p:set>
                                      <p:cBhvr>
                                        <p:cTn id="35" dur="1" fill="hold">
                                          <p:stCondLst>
                                            <p:cond delay="0"/>
                                          </p:stCondLst>
                                        </p:cTn>
                                        <p:tgtEl>
                                          <p:spTgt spid="33"/>
                                        </p:tgtEl>
                                        <p:attrNameLst>
                                          <p:attrName>style.visibility</p:attrName>
                                        </p:attrNameLst>
                                      </p:cBhvr>
                                      <p:to>
                                        <p:strVal val="visible"/>
                                      </p:to>
                                    </p:set>
                                    <p:anim calcmode="lin" valueType="num">
                                      <p:cBhvr additive="base">
                                        <p:cTn id="36" dur="500" fill="hold"/>
                                        <p:tgtEl>
                                          <p:spTgt spid="33"/>
                                        </p:tgtEl>
                                        <p:attrNameLst>
                                          <p:attrName>ppt_x</p:attrName>
                                        </p:attrNameLst>
                                      </p:cBhvr>
                                      <p:tavLst>
                                        <p:tav tm="0">
                                          <p:val>
                                            <p:strVal val="#ppt_x"/>
                                          </p:val>
                                        </p:tav>
                                        <p:tav tm="100000">
                                          <p:val>
                                            <p:strVal val="#ppt_x"/>
                                          </p:val>
                                        </p:tav>
                                      </p:tavLst>
                                    </p:anim>
                                    <p:anim calcmode="lin" valueType="num">
                                      <p:cBhvr additive="base">
                                        <p:cTn id="37" dur="500" fill="hold"/>
                                        <p:tgtEl>
                                          <p:spTgt spid="33"/>
                                        </p:tgtEl>
                                        <p:attrNameLst>
                                          <p:attrName>ppt_y</p:attrName>
                                        </p:attrNameLst>
                                      </p:cBhvr>
                                      <p:tavLst>
                                        <p:tav tm="0">
                                          <p:val>
                                            <p:strVal val="1+#ppt_h/2"/>
                                          </p:val>
                                        </p:tav>
                                        <p:tav tm="100000">
                                          <p:val>
                                            <p:strVal val="#ppt_y"/>
                                          </p:val>
                                        </p:tav>
                                      </p:tavLst>
                                    </p:anim>
                                  </p:childTnLst>
                                </p:cTn>
                              </p:par>
                              <p:par>
                                <p:cTn id="38" presetID="2" presetClass="entr" presetSubtype="4" fill="hold" grpId="0" nodeType="withEffect">
                                  <p:stCondLst>
                                    <p:cond delay="0"/>
                                  </p:stCondLst>
                                  <p:childTnLst>
                                    <p:set>
                                      <p:cBhvr>
                                        <p:cTn id="39" dur="1" fill="hold">
                                          <p:stCondLst>
                                            <p:cond delay="0"/>
                                          </p:stCondLst>
                                        </p:cTn>
                                        <p:tgtEl>
                                          <p:spTgt spid="34"/>
                                        </p:tgtEl>
                                        <p:attrNameLst>
                                          <p:attrName>style.visibility</p:attrName>
                                        </p:attrNameLst>
                                      </p:cBhvr>
                                      <p:to>
                                        <p:strVal val="visible"/>
                                      </p:to>
                                    </p:set>
                                    <p:anim calcmode="lin" valueType="num">
                                      <p:cBhvr additive="base">
                                        <p:cTn id="40" dur="500" fill="hold"/>
                                        <p:tgtEl>
                                          <p:spTgt spid="34"/>
                                        </p:tgtEl>
                                        <p:attrNameLst>
                                          <p:attrName>ppt_x</p:attrName>
                                        </p:attrNameLst>
                                      </p:cBhvr>
                                      <p:tavLst>
                                        <p:tav tm="0">
                                          <p:val>
                                            <p:strVal val="#ppt_x"/>
                                          </p:val>
                                        </p:tav>
                                        <p:tav tm="100000">
                                          <p:val>
                                            <p:strVal val="#ppt_x"/>
                                          </p:val>
                                        </p:tav>
                                      </p:tavLst>
                                    </p:anim>
                                    <p:anim calcmode="lin" valueType="num">
                                      <p:cBhvr additive="base">
                                        <p:cTn id="41"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2" presetClass="entr" presetSubtype="4" fill="hold" grpId="0" nodeType="clickEffect">
                                  <p:stCondLst>
                                    <p:cond delay="0"/>
                                  </p:stCondLst>
                                  <p:childTnLst>
                                    <p:set>
                                      <p:cBhvr>
                                        <p:cTn id="45" dur="1" fill="hold">
                                          <p:stCondLst>
                                            <p:cond delay="0"/>
                                          </p:stCondLst>
                                        </p:cTn>
                                        <p:tgtEl>
                                          <p:spTgt spid="35"/>
                                        </p:tgtEl>
                                        <p:attrNameLst>
                                          <p:attrName>style.visibility</p:attrName>
                                        </p:attrNameLst>
                                      </p:cBhvr>
                                      <p:to>
                                        <p:strVal val="visible"/>
                                      </p:to>
                                    </p:set>
                                    <p:anim calcmode="lin" valueType="num">
                                      <p:cBhvr additive="base">
                                        <p:cTn id="46" dur="500" fill="hold"/>
                                        <p:tgtEl>
                                          <p:spTgt spid="35"/>
                                        </p:tgtEl>
                                        <p:attrNameLst>
                                          <p:attrName>ppt_x</p:attrName>
                                        </p:attrNameLst>
                                      </p:cBhvr>
                                      <p:tavLst>
                                        <p:tav tm="0">
                                          <p:val>
                                            <p:strVal val="#ppt_x"/>
                                          </p:val>
                                        </p:tav>
                                        <p:tav tm="100000">
                                          <p:val>
                                            <p:strVal val="#ppt_x"/>
                                          </p:val>
                                        </p:tav>
                                      </p:tavLst>
                                    </p:anim>
                                    <p:anim calcmode="lin" valueType="num">
                                      <p:cBhvr additive="base">
                                        <p:cTn id="47" dur="500" fill="hold"/>
                                        <p:tgtEl>
                                          <p:spTgt spid="35"/>
                                        </p:tgtEl>
                                        <p:attrNameLst>
                                          <p:attrName>ppt_y</p:attrName>
                                        </p:attrNameLst>
                                      </p:cBhvr>
                                      <p:tavLst>
                                        <p:tav tm="0">
                                          <p:val>
                                            <p:strVal val="1+#ppt_h/2"/>
                                          </p:val>
                                        </p:tav>
                                        <p:tav tm="100000">
                                          <p:val>
                                            <p:strVal val="#ppt_y"/>
                                          </p:val>
                                        </p:tav>
                                      </p:tavLst>
                                    </p:anim>
                                  </p:childTnLst>
                                </p:cTn>
                              </p:par>
                              <p:par>
                                <p:cTn id="48" presetID="2" presetClass="entr" presetSubtype="4" fill="hold" grpId="0" nodeType="withEffect">
                                  <p:stCondLst>
                                    <p:cond delay="0"/>
                                  </p:stCondLst>
                                  <p:childTnLst>
                                    <p:set>
                                      <p:cBhvr>
                                        <p:cTn id="49" dur="1" fill="hold">
                                          <p:stCondLst>
                                            <p:cond delay="0"/>
                                          </p:stCondLst>
                                        </p:cTn>
                                        <p:tgtEl>
                                          <p:spTgt spid="36"/>
                                        </p:tgtEl>
                                        <p:attrNameLst>
                                          <p:attrName>style.visibility</p:attrName>
                                        </p:attrNameLst>
                                      </p:cBhvr>
                                      <p:to>
                                        <p:strVal val="visible"/>
                                      </p:to>
                                    </p:set>
                                    <p:anim calcmode="lin" valueType="num">
                                      <p:cBhvr additive="base">
                                        <p:cTn id="50" dur="500" fill="hold"/>
                                        <p:tgtEl>
                                          <p:spTgt spid="36"/>
                                        </p:tgtEl>
                                        <p:attrNameLst>
                                          <p:attrName>ppt_x</p:attrName>
                                        </p:attrNameLst>
                                      </p:cBhvr>
                                      <p:tavLst>
                                        <p:tav tm="0">
                                          <p:val>
                                            <p:strVal val="#ppt_x"/>
                                          </p:val>
                                        </p:tav>
                                        <p:tav tm="100000">
                                          <p:val>
                                            <p:strVal val="#ppt_x"/>
                                          </p:val>
                                        </p:tav>
                                      </p:tavLst>
                                    </p:anim>
                                    <p:anim calcmode="lin" valueType="num">
                                      <p:cBhvr additive="base">
                                        <p:cTn id="51"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4" grpId="0" animBg="1"/>
      <p:bldP spid="35" grpId="0" animBg="1"/>
      <p:bldP spid="36" grpId="0" animBg="1"/>
      <p:bldP spid="6" grpId="0" animBg="1"/>
      <p:bldP spid="6" grpId="1" animBg="1"/>
      <p:bldP spid="7" grpId="0" animBg="1"/>
      <p:bldP spid="7" grpId="1" animBg="1"/>
    </p:bldLst>
  </p:timing>
</p:sld>
</file>

<file path=ppt/slides/slide65.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sp>
        <p:nvSpPr>
          <p:cNvPr id="8" name="Cloud 7">
            <a:extLst>
              <a:ext uri="{FF2B5EF4-FFF2-40B4-BE49-F238E27FC236}">
                <a16:creationId xmlns:a16="http://schemas.microsoft.com/office/drawing/2014/main" id="{C3C2A028-379A-4D47-8FBC-C33EC8312490}"/>
              </a:ext>
            </a:extLst>
          </p:cNvPr>
          <p:cNvSpPr/>
          <p:nvPr/>
        </p:nvSpPr>
        <p:spPr bwMode="auto">
          <a:xfrm>
            <a:off x="6963508" y="1314138"/>
            <a:ext cx="6372565" cy="5543862"/>
          </a:xfrm>
          <a:prstGeom prst="cloud">
            <a:avLst/>
          </a:prstGeom>
          <a:solidFill>
            <a:schemeClr val="bg2">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Azure Container Instances</a:t>
            </a:r>
          </a:p>
        </p:txBody>
      </p:sp>
      <p:sp>
        <p:nvSpPr>
          <p:cNvPr id="2" name="Rectangle 1">
            <a:extLst>
              <a:ext uri="{FF2B5EF4-FFF2-40B4-BE49-F238E27FC236}">
                <a16:creationId xmlns:a16="http://schemas.microsoft.com/office/drawing/2014/main" id="{B3247AC5-5867-4650-8AEC-84E25D6BD430}"/>
              </a:ext>
            </a:extLst>
          </p:cNvPr>
          <p:cNvSpPr/>
          <p:nvPr/>
        </p:nvSpPr>
        <p:spPr bwMode="auto">
          <a:xfrm>
            <a:off x="2401731" y="1763927"/>
            <a:ext cx="2041979" cy="4609517"/>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Node</a:t>
            </a: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31" name="TextBox 30"/>
          <p:cNvSpPr txBox="1"/>
          <p:nvPr/>
        </p:nvSpPr>
        <p:spPr>
          <a:xfrm>
            <a:off x="475154" y="240524"/>
            <a:ext cx="10422341" cy="1015663"/>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400" b="0" i="0" u="none" strike="noStrike" kern="120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Scaling “Virtual” Nodes</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2400" b="0" i="0" u="none" strike="noStrike" kern="1200" cap="none" spc="0" normalizeH="0" baseline="0" noProof="0" dirty="0">
                <a:ln>
                  <a:noFill/>
                </a:ln>
                <a:solidFill>
                  <a:srgbClr val="0078D7"/>
                </a:solidFill>
                <a:effectLst/>
                <a:uLnTx/>
                <a:uFillTx/>
                <a:latin typeface="Segoe UI Light" panose="020B0502040204020203" pitchFamily="34" charset="0"/>
                <a:ea typeface="+mn-ea"/>
                <a:cs typeface="Segoe UI Light" panose="020B0502040204020203" pitchFamily="34" charset="0"/>
              </a:rPr>
              <a:t>With Azure Container Instances</a:t>
            </a:r>
            <a:endParaRPr kumimoji="0" lang="en-US" sz="4400" b="0" i="0" u="none" strike="noStrike" kern="1200" cap="none" spc="0" normalizeH="0" baseline="0" noProof="0" dirty="0">
              <a:ln>
                <a:noFill/>
              </a:ln>
              <a:solidFill>
                <a:srgbClr val="0078D7"/>
              </a:solidFill>
              <a:effectLst/>
              <a:uLnTx/>
              <a:uFillTx/>
              <a:latin typeface="Segoe UI Light" panose="020B0502040204020203" pitchFamily="34" charset="0"/>
              <a:ea typeface="+mn-ea"/>
              <a:cs typeface="Segoe UI Light" panose="020B0502040204020203" pitchFamily="34" charset="0"/>
            </a:endParaRPr>
          </a:p>
        </p:txBody>
      </p:sp>
      <p:sp>
        <p:nvSpPr>
          <p:cNvPr id="24" name="Rectangle 23">
            <a:extLst>
              <a:ext uri="{FF2B5EF4-FFF2-40B4-BE49-F238E27FC236}">
                <a16:creationId xmlns:a16="http://schemas.microsoft.com/office/drawing/2014/main" id="{62D5884F-942B-4BB5-B15B-957DAE527E67}"/>
              </a:ext>
            </a:extLst>
          </p:cNvPr>
          <p:cNvSpPr/>
          <p:nvPr/>
        </p:nvSpPr>
        <p:spPr>
          <a:xfrm>
            <a:off x="526877" y="1635162"/>
            <a:ext cx="1260723" cy="2392165"/>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horz" rtlCol="0" anchor="t"/>
          <a:lstStyle/>
          <a:p>
            <a:pPr algn="ctr" defTabSz="914225">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Control Plane</a:t>
            </a:r>
          </a:p>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7" name="Rectangle 26">
            <a:extLst>
              <a:ext uri="{FF2B5EF4-FFF2-40B4-BE49-F238E27FC236}">
                <a16:creationId xmlns:a16="http://schemas.microsoft.com/office/drawing/2014/main" id="{81292616-68C3-4245-BB9A-9902484FABF2}"/>
              </a:ext>
            </a:extLst>
          </p:cNvPr>
          <p:cNvSpPr/>
          <p:nvPr/>
        </p:nvSpPr>
        <p:spPr bwMode="auto">
          <a:xfrm>
            <a:off x="2070340" y="1314138"/>
            <a:ext cx="9677011" cy="5383696"/>
          </a:xfrm>
          <a:prstGeom prst="rect">
            <a:avLst/>
          </a:prstGeom>
          <a:noFill/>
          <a:ln w="38100">
            <a:solidFill>
              <a:schemeClr val="accent5">
                <a:lumMod val="60000"/>
                <a:lumOff val="40000"/>
              </a:schemeClr>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5C2D91"/>
                </a:solidFill>
                <a:effectLst/>
                <a:uLnTx/>
                <a:uFillTx/>
                <a:latin typeface="Segoe UI"/>
                <a:ea typeface="+mn-ea"/>
                <a:cs typeface="+mn-cs"/>
              </a:rPr>
              <a:t>Cluster</a:t>
            </a:r>
            <a:endParaRPr kumimoji="0" lang="en-US" sz="2000" b="0" i="0" u="none" strike="noStrike" kern="1200" cap="none" spc="0" normalizeH="0" baseline="0" noProof="0">
              <a:ln>
                <a:noFill/>
              </a:ln>
              <a:solidFill>
                <a:srgbClr val="5C2D91"/>
              </a:solidFill>
              <a:effectLst/>
              <a:uLnTx/>
              <a:uFillTx/>
              <a:latin typeface="Segoe UI"/>
              <a:ea typeface="+mn-ea"/>
              <a:cs typeface="+mn-cs"/>
            </a:endParaRPr>
          </a:p>
        </p:txBody>
      </p:sp>
      <p:sp>
        <p:nvSpPr>
          <p:cNvPr id="3" name="TextBox 2">
            <a:extLst>
              <a:ext uri="{FF2B5EF4-FFF2-40B4-BE49-F238E27FC236}">
                <a16:creationId xmlns:a16="http://schemas.microsoft.com/office/drawing/2014/main" id="{FB6D8D94-A755-4A7A-BFB3-D51AFBD47276}"/>
              </a:ext>
            </a:extLst>
          </p:cNvPr>
          <p:cNvSpPr txBox="1"/>
          <p:nvPr/>
        </p:nvSpPr>
        <p:spPr>
          <a:xfrm>
            <a:off x="444649" y="3434623"/>
            <a:ext cx="1706376" cy="4616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*Azure Managed</a:t>
            </a:r>
            <a:endParaRPr kumimoji="0" lang="en-US" sz="14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endParaRPr>
          </a:p>
        </p:txBody>
      </p:sp>
      <p:sp>
        <p:nvSpPr>
          <p:cNvPr id="10" name="Rectangle 9">
            <a:extLst>
              <a:ext uri="{FF2B5EF4-FFF2-40B4-BE49-F238E27FC236}">
                <a16:creationId xmlns:a16="http://schemas.microsoft.com/office/drawing/2014/main" id="{6A25682B-EBC9-4659-8F98-11CBFAFE6BBA}"/>
              </a:ext>
            </a:extLst>
          </p:cNvPr>
          <p:cNvSpPr/>
          <p:nvPr/>
        </p:nvSpPr>
        <p:spPr bwMode="auto">
          <a:xfrm>
            <a:off x="764737" y="2137483"/>
            <a:ext cx="834026" cy="1291517"/>
          </a:xfrm>
          <a:prstGeom prst="rect">
            <a:avLst/>
          </a:prstGeom>
          <a:solidFill>
            <a:schemeClr val="bg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stuff</a:t>
            </a:r>
          </a:p>
        </p:txBody>
      </p:sp>
      <p:sp>
        <p:nvSpPr>
          <p:cNvPr id="17" name="Rectangle 16">
            <a:extLst>
              <a:ext uri="{FF2B5EF4-FFF2-40B4-BE49-F238E27FC236}">
                <a16:creationId xmlns:a16="http://schemas.microsoft.com/office/drawing/2014/main" id="{1F2E91FC-9AFC-4543-BBCC-39C6472F9FFF}"/>
              </a:ext>
            </a:extLst>
          </p:cNvPr>
          <p:cNvSpPr/>
          <p:nvPr/>
        </p:nvSpPr>
        <p:spPr bwMode="auto">
          <a:xfrm>
            <a:off x="4775760" y="1763927"/>
            <a:ext cx="2041979" cy="4609517"/>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Node</a:t>
            </a: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28" name="Rectangle 27">
            <a:extLst>
              <a:ext uri="{FF2B5EF4-FFF2-40B4-BE49-F238E27FC236}">
                <a16:creationId xmlns:a16="http://schemas.microsoft.com/office/drawing/2014/main" id="{CB10B3FD-9FD4-429C-B14B-120CA3A0C3F1}"/>
              </a:ext>
            </a:extLst>
          </p:cNvPr>
          <p:cNvSpPr/>
          <p:nvPr/>
        </p:nvSpPr>
        <p:spPr bwMode="auto">
          <a:xfrm>
            <a:off x="2774282" y="3174808"/>
            <a:ext cx="1296876" cy="970253"/>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ratings-web1</a:t>
            </a:r>
          </a:p>
        </p:txBody>
      </p:sp>
      <p:sp>
        <p:nvSpPr>
          <p:cNvPr id="29" name="Rectangle 28">
            <a:extLst>
              <a:ext uri="{FF2B5EF4-FFF2-40B4-BE49-F238E27FC236}">
                <a16:creationId xmlns:a16="http://schemas.microsoft.com/office/drawing/2014/main" id="{DD8F9FAB-8F12-4F82-9FDA-9D8E1D1FC16D}"/>
              </a:ext>
            </a:extLst>
          </p:cNvPr>
          <p:cNvSpPr/>
          <p:nvPr/>
        </p:nvSpPr>
        <p:spPr bwMode="auto">
          <a:xfrm>
            <a:off x="2774282" y="4659056"/>
            <a:ext cx="1296876" cy="970253"/>
          </a:xfrm>
          <a:prstGeom prst="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ratings-api1</a:t>
            </a:r>
          </a:p>
        </p:txBody>
      </p:sp>
      <p:sp>
        <p:nvSpPr>
          <p:cNvPr id="30" name="Rectangle 29">
            <a:extLst>
              <a:ext uri="{FF2B5EF4-FFF2-40B4-BE49-F238E27FC236}">
                <a16:creationId xmlns:a16="http://schemas.microsoft.com/office/drawing/2014/main" id="{8D2B299B-9EE3-4CBE-8E81-4D33761C830D}"/>
              </a:ext>
            </a:extLst>
          </p:cNvPr>
          <p:cNvSpPr/>
          <p:nvPr/>
        </p:nvSpPr>
        <p:spPr bwMode="auto">
          <a:xfrm>
            <a:off x="5148311" y="3174807"/>
            <a:ext cx="1296876" cy="970253"/>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ratings-web2</a:t>
            </a:r>
          </a:p>
        </p:txBody>
      </p:sp>
      <p:sp>
        <p:nvSpPr>
          <p:cNvPr id="32" name="Rectangle 31">
            <a:extLst>
              <a:ext uri="{FF2B5EF4-FFF2-40B4-BE49-F238E27FC236}">
                <a16:creationId xmlns:a16="http://schemas.microsoft.com/office/drawing/2014/main" id="{0C9AE881-86D3-45F3-B8B3-D17D04D0B594}"/>
              </a:ext>
            </a:extLst>
          </p:cNvPr>
          <p:cNvSpPr/>
          <p:nvPr/>
        </p:nvSpPr>
        <p:spPr bwMode="auto">
          <a:xfrm>
            <a:off x="5148311" y="4659054"/>
            <a:ext cx="1296876" cy="970253"/>
          </a:xfrm>
          <a:prstGeom prst="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ratings-api2</a:t>
            </a:r>
          </a:p>
        </p:txBody>
      </p:sp>
      <p:sp>
        <p:nvSpPr>
          <p:cNvPr id="33" name="Rectangle 32">
            <a:extLst>
              <a:ext uri="{FF2B5EF4-FFF2-40B4-BE49-F238E27FC236}">
                <a16:creationId xmlns:a16="http://schemas.microsoft.com/office/drawing/2014/main" id="{30AA2869-7391-43F3-80FA-0767A4B5F65F}"/>
              </a:ext>
            </a:extLst>
          </p:cNvPr>
          <p:cNvSpPr/>
          <p:nvPr/>
        </p:nvSpPr>
        <p:spPr bwMode="auto">
          <a:xfrm>
            <a:off x="7955652" y="3186144"/>
            <a:ext cx="1296876" cy="970253"/>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ratings-web3</a:t>
            </a:r>
          </a:p>
        </p:txBody>
      </p:sp>
      <p:sp>
        <p:nvSpPr>
          <p:cNvPr id="34" name="Rectangle 33">
            <a:extLst>
              <a:ext uri="{FF2B5EF4-FFF2-40B4-BE49-F238E27FC236}">
                <a16:creationId xmlns:a16="http://schemas.microsoft.com/office/drawing/2014/main" id="{B03AE91A-B634-4D5D-96ED-9549273EE380}"/>
              </a:ext>
            </a:extLst>
          </p:cNvPr>
          <p:cNvSpPr/>
          <p:nvPr/>
        </p:nvSpPr>
        <p:spPr bwMode="auto">
          <a:xfrm>
            <a:off x="7955652" y="4659052"/>
            <a:ext cx="1296876" cy="970253"/>
          </a:xfrm>
          <a:prstGeom prst="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ratings-api3</a:t>
            </a:r>
          </a:p>
        </p:txBody>
      </p:sp>
      <p:sp>
        <p:nvSpPr>
          <p:cNvPr id="35" name="Rectangle 34">
            <a:extLst>
              <a:ext uri="{FF2B5EF4-FFF2-40B4-BE49-F238E27FC236}">
                <a16:creationId xmlns:a16="http://schemas.microsoft.com/office/drawing/2014/main" id="{2A22EFFB-3EEC-4688-9FEF-AB02803A9BFD}"/>
              </a:ext>
            </a:extLst>
          </p:cNvPr>
          <p:cNvSpPr/>
          <p:nvPr/>
        </p:nvSpPr>
        <p:spPr bwMode="auto">
          <a:xfrm>
            <a:off x="9727443" y="3174807"/>
            <a:ext cx="1296876" cy="970253"/>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ratings-web4</a:t>
            </a:r>
          </a:p>
        </p:txBody>
      </p:sp>
      <p:sp>
        <p:nvSpPr>
          <p:cNvPr id="36" name="Rectangle 35">
            <a:extLst>
              <a:ext uri="{FF2B5EF4-FFF2-40B4-BE49-F238E27FC236}">
                <a16:creationId xmlns:a16="http://schemas.microsoft.com/office/drawing/2014/main" id="{4A7E8279-91C5-4711-99F9-9E5589339BAC}"/>
              </a:ext>
            </a:extLst>
          </p:cNvPr>
          <p:cNvSpPr/>
          <p:nvPr/>
        </p:nvSpPr>
        <p:spPr bwMode="auto">
          <a:xfrm>
            <a:off x="9727443" y="4659052"/>
            <a:ext cx="1296876" cy="970253"/>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ratings-web5</a:t>
            </a:r>
          </a:p>
        </p:txBody>
      </p:sp>
      <p:sp>
        <p:nvSpPr>
          <p:cNvPr id="37" name="Rectangle 36">
            <a:extLst>
              <a:ext uri="{FF2B5EF4-FFF2-40B4-BE49-F238E27FC236}">
                <a16:creationId xmlns:a16="http://schemas.microsoft.com/office/drawing/2014/main" id="{E3FEEC20-3E96-42D9-9F3F-04A607D4289A}"/>
              </a:ext>
            </a:extLst>
          </p:cNvPr>
          <p:cNvSpPr/>
          <p:nvPr/>
        </p:nvSpPr>
        <p:spPr bwMode="auto">
          <a:xfrm>
            <a:off x="2492992" y="2142485"/>
            <a:ext cx="1859456" cy="555954"/>
          </a:xfrm>
          <a:prstGeom prst="rect">
            <a:avLst/>
          </a:prstGeom>
          <a:solidFill>
            <a:schemeClr val="bg1">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stuff</a:t>
            </a:r>
          </a:p>
        </p:txBody>
      </p:sp>
      <p:sp>
        <p:nvSpPr>
          <p:cNvPr id="38" name="Rectangle 37">
            <a:extLst>
              <a:ext uri="{FF2B5EF4-FFF2-40B4-BE49-F238E27FC236}">
                <a16:creationId xmlns:a16="http://schemas.microsoft.com/office/drawing/2014/main" id="{9116CF20-8144-4838-B159-FB4909913626}"/>
              </a:ext>
            </a:extLst>
          </p:cNvPr>
          <p:cNvSpPr/>
          <p:nvPr/>
        </p:nvSpPr>
        <p:spPr bwMode="auto">
          <a:xfrm>
            <a:off x="4867021" y="2143202"/>
            <a:ext cx="1859456" cy="555954"/>
          </a:xfrm>
          <a:prstGeom prst="rect">
            <a:avLst/>
          </a:prstGeom>
          <a:solidFill>
            <a:schemeClr val="bg1">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stuff</a:t>
            </a:r>
          </a:p>
        </p:txBody>
      </p:sp>
      <p:sp>
        <p:nvSpPr>
          <p:cNvPr id="6" name="Rectangle 5">
            <a:extLst>
              <a:ext uri="{FF2B5EF4-FFF2-40B4-BE49-F238E27FC236}">
                <a16:creationId xmlns:a16="http://schemas.microsoft.com/office/drawing/2014/main" id="{EE78A987-5539-4D95-9102-CBC69442F1A6}"/>
              </a:ext>
            </a:extLst>
          </p:cNvPr>
          <p:cNvSpPr/>
          <p:nvPr/>
        </p:nvSpPr>
        <p:spPr bwMode="auto">
          <a:xfrm>
            <a:off x="1234532" y="5222838"/>
            <a:ext cx="9609272" cy="909124"/>
          </a:xfrm>
          <a:prstGeom prst="rect">
            <a:avLst/>
          </a:prstGeom>
          <a:solidFill>
            <a:schemeClr val="bg1">
              <a:lumMod val="50000"/>
            </a:schemeClr>
          </a:solidFill>
          <a:ln w="76200">
            <a:solidFill>
              <a:schemeClr val="bg1">
                <a:lumMod val="40000"/>
                <a:lumOff val="6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err="1">
                <a:ln>
                  <a:noFill/>
                </a:ln>
                <a:solidFill>
                  <a:srgbClr val="00B0F0"/>
                </a:solidFill>
                <a:effectLst/>
                <a:uLnTx/>
                <a:uFillTx/>
                <a:latin typeface="Consolas" panose="020B0609020204030204" pitchFamily="49" charset="0"/>
                <a:ea typeface="+mn-ea"/>
                <a:cs typeface="+mn-cs"/>
              </a:rPr>
              <a:t>az</a:t>
            </a: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Consolas" panose="020B0609020204030204" pitchFamily="49" charset="0"/>
                <a:ea typeface="+mn-ea"/>
                <a:cs typeface="+mn-cs"/>
              </a:rPr>
              <a:t> </a:t>
            </a:r>
            <a:r>
              <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Consolas" panose="020B0609020204030204" pitchFamily="49" charset="0"/>
                <a:ea typeface="+mn-ea"/>
                <a:cs typeface="+mn-cs"/>
              </a:rPr>
              <a:t>aks</a:t>
            </a: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Consolas" panose="020B0609020204030204" pitchFamily="49" charset="0"/>
                <a:ea typeface="+mn-ea"/>
                <a:cs typeface="+mn-cs"/>
              </a:rPr>
              <a:t> </a:t>
            </a:r>
            <a:r>
              <a:rPr kumimoji="0" lang="en-US" sz="2400" b="0" i="0" u="none" strike="noStrike" kern="1200" cap="none" spc="0" normalizeH="0" baseline="0" noProof="0">
                <a:ln>
                  <a:noFill/>
                </a:ln>
                <a:solidFill>
                  <a:srgbClr val="0078D7"/>
                </a:solidFill>
                <a:effectLst/>
                <a:uLnTx/>
                <a:uFillTx/>
                <a:latin typeface="Consolas" panose="020B0609020204030204" pitchFamily="49" charset="0"/>
                <a:ea typeface="+mn-ea"/>
                <a:cs typeface="+mn-cs"/>
              </a:rPr>
              <a:t>enable-addons</a:t>
            </a: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Consolas" panose="020B0609020204030204" pitchFamily="49" charset="0"/>
                <a:ea typeface="+mn-ea"/>
                <a:cs typeface="+mn-cs"/>
              </a:rPr>
              <a:t> </a:t>
            </a:r>
            <a:r>
              <a:rPr kumimoji="0" lang="en-US" sz="2400" b="0" i="0" u="none" strike="noStrike" kern="1200" cap="none" spc="0" normalizeH="0" baseline="0" noProof="0">
                <a:ln>
                  <a:noFill/>
                </a:ln>
                <a:solidFill>
                  <a:srgbClr val="BAD80A"/>
                </a:solidFill>
                <a:effectLst/>
                <a:uLnTx/>
                <a:uFillTx/>
                <a:latin typeface="Consolas" panose="020B0609020204030204" pitchFamily="49" charset="0"/>
                <a:ea typeface="+mn-ea"/>
                <a:cs typeface="+mn-cs"/>
              </a:rPr>
              <a:t>–g</a:t>
            </a: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Consolas" panose="020B0609020204030204" pitchFamily="49" charset="0"/>
                <a:ea typeface="+mn-ea"/>
                <a:cs typeface="+mn-cs"/>
              </a:rPr>
              <a:t> </a:t>
            </a:r>
            <a:r>
              <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Consolas" panose="020B0609020204030204" pitchFamily="49" charset="0"/>
                <a:ea typeface="+mn-ea"/>
                <a:cs typeface="+mn-cs"/>
              </a:rPr>
              <a:t>myRG</a:t>
            </a: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Consolas" panose="020B0609020204030204" pitchFamily="49" charset="0"/>
                <a:ea typeface="+mn-ea"/>
                <a:cs typeface="+mn-cs"/>
              </a:rPr>
              <a:t> </a:t>
            </a:r>
            <a:r>
              <a:rPr kumimoji="0" lang="en-US" sz="2400" b="0" i="0" u="none" strike="noStrike" kern="1200" cap="none" spc="0" normalizeH="0" baseline="0" noProof="0">
                <a:ln>
                  <a:noFill/>
                </a:ln>
                <a:solidFill>
                  <a:srgbClr val="BAD80A"/>
                </a:solidFill>
                <a:effectLst/>
                <a:uLnTx/>
                <a:uFillTx/>
                <a:latin typeface="Consolas" panose="020B0609020204030204" pitchFamily="49" charset="0"/>
                <a:ea typeface="+mn-ea"/>
                <a:cs typeface="+mn-cs"/>
              </a:rPr>
              <a:t>–name</a:t>
            </a: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Consolas" panose="020B0609020204030204" pitchFamily="49" charset="0"/>
                <a:ea typeface="+mn-ea"/>
                <a:cs typeface="+mn-cs"/>
              </a:rPr>
              <a:t> </a:t>
            </a:r>
            <a:r>
              <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Consolas" panose="020B0609020204030204" pitchFamily="49" charset="0"/>
                <a:ea typeface="+mn-ea"/>
                <a:cs typeface="+mn-cs"/>
              </a:rPr>
              <a:t>myAKSCluster</a:t>
            </a: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Consolas" panose="020B0609020204030204" pitchFamily="49" charset="0"/>
                <a:ea typeface="+mn-ea"/>
                <a:cs typeface="+mn-cs"/>
              </a:rPr>
              <a:t>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BAD80A"/>
                </a:solidFill>
                <a:effectLst/>
                <a:uLnTx/>
                <a:uFillTx/>
                <a:latin typeface="Consolas" panose="020B0609020204030204" pitchFamily="49" charset="0"/>
                <a:ea typeface="+mn-ea"/>
                <a:cs typeface="+mn-cs"/>
              </a:rPr>
              <a:t>–addons </a:t>
            </a: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Consolas" panose="020B0609020204030204" pitchFamily="49" charset="0"/>
                <a:ea typeface="+mn-ea"/>
                <a:cs typeface="+mn-cs"/>
              </a:rPr>
              <a:t>virtual-node </a:t>
            </a:r>
            <a:r>
              <a:rPr kumimoji="0" lang="en-US" sz="2400" b="0" i="0" u="none" strike="noStrike" kern="1200" cap="none" spc="0" normalizeH="0" baseline="0" noProof="0">
                <a:ln>
                  <a:noFill/>
                </a:ln>
                <a:solidFill>
                  <a:srgbClr val="BAD80A"/>
                </a:solidFill>
                <a:effectLst/>
                <a:uLnTx/>
                <a:uFillTx/>
                <a:latin typeface="Consolas" panose="020B0609020204030204" pitchFamily="49" charset="0"/>
                <a:ea typeface="+mn-ea"/>
                <a:cs typeface="+mn-cs"/>
              </a:rPr>
              <a:t>–subnet-name </a:t>
            </a:r>
            <a:r>
              <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Consolas" panose="020B0609020204030204" pitchFamily="49" charset="0"/>
                <a:ea typeface="+mn-ea"/>
                <a:cs typeface="+mn-cs"/>
              </a:rPr>
              <a:t>myVirtualNodeSubnet</a:t>
            </a: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Consolas" panose="020B0609020204030204" pitchFamily="49" charset="0"/>
              <a:ea typeface="+mn-ea"/>
              <a:cs typeface="+mn-cs"/>
            </a:endParaRPr>
          </a:p>
        </p:txBody>
      </p:sp>
    </p:spTree>
    <p:extLst>
      <p:ext uri="{BB962C8B-B14F-4D97-AF65-F5344CB8AC3E}">
        <p14:creationId xmlns:p14="http://schemas.microsoft.com/office/powerpoint/2010/main" val="23518765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xit" presetSubtype="0" fill="hold" grpId="1" nodeType="clickEffect">
                                  <p:stCondLst>
                                    <p:cond delay="0"/>
                                  </p:stCondLst>
                                  <p:childTnLst>
                                    <p:animEffect transition="out" filter="fade">
                                      <p:cBhvr>
                                        <p:cTn id="12" dur="500"/>
                                        <p:tgtEl>
                                          <p:spTgt spid="6"/>
                                        </p:tgtEl>
                                      </p:cBhvr>
                                    </p:animEffect>
                                    <p:set>
                                      <p:cBhvr>
                                        <p:cTn id="13" dur="1" fill="hold">
                                          <p:stCondLst>
                                            <p:cond delay="499"/>
                                          </p:stCondLst>
                                        </p:cTn>
                                        <p:tgtEl>
                                          <p:spTgt spid="6"/>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1000"/>
                                        <p:tgtEl>
                                          <p:spTgt spid="8"/>
                                        </p:tgtEl>
                                      </p:cBhvr>
                                    </p:animEffect>
                                    <p:anim calcmode="lin" valueType="num">
                                      <p:cBhvr>
                                        <p:cTn id="19" dur="1000" fill="hold"/>
                                        <p:tgtEl>
                                          <p:spTgt spid="8"/>
                                        </p:tgtEl>
                                        <p:attrNameLst>
                                          <p:attrName>ppt_x</p:attrName>
                                        </p:attrNameLst>
                                      </p:cBhvr>
                                      <p:tavLst>
                                        <p:tav tm="0">
                                          <p:val>
                                            <p:strVal val="#ppt_x"/>
                                          </p:val>
                                        </p:tav>
                                        <p:tav tm="100000">
                                          <p:val>
                                            <p:strVal val="#ppt_x"/>
                                          </p:val>
                                        </p:tav>
                                      </p:tavLst>
                                    </p:anim>
                                    <p:anim calcmode="lin" valueType="num">
                                      <p:cBhvr>
                                        <p:cTn id="20"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3"/>
                                        </p:tgtEl>
                                        <p:attrNameLst>
                                          <p:attrName>style.visibility</p:attrName>
                                        </p:attrNameLst>
                                      </p:cBhvr>
                                      <p:to>
                                        <p:strVal val="visible"/>
                                      </p:to>
                                    </p:set>
                                    <p:anim calcmode="lin" valueType="num">
                                      <p:cBhvr additive="base">
                                        <p:cTn id="25" dur="500" fill="hold"/>
                                        <p:tgtEl>
                                          <p:spTgt spid="33"/>
                                        </p:tgtEl>
                                        <p:attrNameLst>
                                          <p:attrName>ppt_x</p:attrName>
                                        </p:attrNameLst>
                                      </p:cBhvr>
                                      <p:tavLst>
                                        <p:tav tm="0">
                                          <p:val>
                                            <p:strVal val="#ppt_x"/>
                                          </p:val>
                                        </p:tav>
                                        <p:tav tm="100000">
                                          <p:val>
                                            <p:strVal val="#ppt_x"/>
                                          </p:val>
                                        </p:tav>
                                      </p:tavLst>
                                    </p:anim>
                                    <p:anim calcmode="lin" valueType="num">
                                      <p:cBhvr additive="base">
                                        <p:cTn id="26" dur="500" fill="hold"/>
                                        <p:tgtEl>
                                          <p:spTgt spid="33"/>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34"/>
                                        </p:tgtEl>
                                        <p:attrNameLst>
                                          <p:attrName>style.visibility</p:attrName>
                                        </p:attrNameLst>
                                      </p:cBhvr>
                                      <p:to>
                                        <p:strVal val="visible"/>
                                      </p:to>
                                    </p:set>
                                    <p:anim calcmode="lin" valueType="num">
                                      <p:cBhvr additive="base">
                                        <p:cTn id="29" dur="500" fill="hold"/>
                                        <p:tgtEl>
                                          <p:spTgt spid="34"/>
                                        </p:tgtEl>
                                        <p:attrNameLst>
                                          <p:attrName>ppt_x</p:attrName>
                                        </p:attrNameLst>
                                      </p:cBhvr>
                                      <p:tavLst>
                                        <p:tav tm="0">
                                          <p:val>
                                            <p:strVal val="#ppt_x"/>
                                          </p:val>
                                        </p:tav>
                                        <p:tav tm="100000">
                                          <p:val>
                                            <p:strVal val="#ppt_x"/>
                                          </p:val>
                                        </p:tav>
                                      </p:tavLst>
                                    </p:anim>
                                    <p:anim calcmode="lin" valueType="num">
                                      <p:cBhvr additive="base">
                                        <p:cTn id="30" dur="500" fill="hold"/>
                                        <p:tgtEl>
                                          <p:spTgt spid="34"/>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35"/>
                                        </p:tgtEl>
                                        <p:attrNameLst>
                                          <p:attrName>style.visibility</p:attrName>
                                        </p:attrNameLst>
                                      </p:cBhvr>
                                      <p:to>
                                        <p:strVal val="visible"/>
                                      </p:to>
                                    </p:set>
                                    <p:anim calcmode="lin" valueType="num">
                                      <p:cBhvr additive="base">
                                        <p:cTn id="33" dur="500" fill="hold"/>
                                        <p:tgtEl>
                                          <p:spTgt spid="35"/>
                                        </p:tgtEl>
                                        <p:attrNameLst>
                                          <p:attrName>ppt_x</p:attrName>
                                        </p:attrNameLst>
                                      </p:cBhvr>
                                      <p:tavLst>
                                        <p:tav tm="0">
                                          <p:val>
                                            <p:strVal val="#ppt_x"/>
                                          </p:val>
                                        </p:tav>
                                        <p:tav tm="100000">
                                          <p:val>
                                            <p:strVal val="#ppt_x"/>
                                          </p:val>
                                        </p:tav>
                                      </p:tavLst>
                                    </p:anim>
                                    <p:anim calcmode="lin" valueType="num">
                                      <p:cBhvr additive="base">
                                        <p:cTn id="34" dur="500" fill="hold"/>
                                        <p:tgtEl>
                                          <p:spTgt spid="35"/>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36"/>
                                        </p:tgtEl>
                                        <p:attrNameLst>
                                          <p:attrName>style.visibility</p:attrName>
                                        </p:attrNameLst>
                                      </p:cBhvr>
                                      <p:to>
                                        <p:strVal val="visible"/>
                                      </p:to>
                                    </p:set>
                                    <p:anim calcmode="lin" valueType="num">
                                      <p:cBhvr additive="base">
                                        <p:cTn id="37" dur="500" fill="hold"/>
                                        <p:tgtEl>
                                          <p:spTgt spid="36"/>
                                        </p:tgtEl>
                                        <p:attrNameLst>
                                          <p:attrName>ppt_x</p:attrName>
                                        </p:attrNameLst>
                                      </p:cBhvr>
                                      <p:tavLst>
                                        <p:tav tm="0">
                                          <p:val>
                                            <p:strVal val="#ppt_x"/>
                                          </p:val>
                                        </p:tav>
                                        <p:tav tm="100000">
                                          <p:val>
                                            <p:strVal val="#ppt_x"/>
                                          </p:val>
                                        </p:tav>
                                      </p:tavLst>
                                    </p:anim>
                                    <p:anim calcmode="lin" valueType="num">
                                      <p:cBhvr additive="base">
                                        <p:cTn id="38"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33" grpId="0" animBg="1"/>
      <p:bldP spid="34" grpId="0" animBg="1"/>
      <p:bldP spid="35" grpId="0" animBg="1"/>
      <p:bldP spid="36" grpId="0" animBg="1"/>
      <p:bldP spid="6" grpId="0" animBg="1"/>
      <p:bldP spid="6" grpId="1" animBg="1"/>
    </p:bldLst>
  </p:timing>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5F9A0B9-16EA-674C-9F51-93BF10956EE7}"/>
              </a:ext>
            </a:extLst>
          </p:cNvPr>
          <p:cNvSpPr>
            <a:spLocks noGrp="1"/>
          </p:cNvSpPr>
          <p:nvPr>
            <p:ph type="body" sz="quarter" idx="10"/>
          </p:nvPr>
        </p:nvSpPr>
        <p:spPr>
          <a:xfrm>
            <a:off x="269240" y="1902902"/>
            <a:ext cx="11653523" cy="2856130"/>
          </a:xfrm>
        </p:spPr>
        <p:txBody>
          <a:bodyPr/>
          <a:lstStyle/>
          <a:p>
            <a:pPr lvl="0"/>
            <a:r>
              <a:rPr lang="en-US" b="1"/>
              <a:t>Modify and re-apply your YAML files to scale your apps.</a:t>
            </a:r>
          </a:p>
          <a:p>
            <a:pPr lvl="0"/>
            <a:r>
              <a:rPr lang="en-US" b="1"/>
              <a:t>Scale the web app to 2 instances</a:t>
            </a:r>
          </a:p>
          <a:p>
            <a:pPr lvl="0"/>
            <a:r>
              <a:rPr lang="en-US" b="1"/>
              <a:t>Scale the API app to 4 instances</a:t>
            </a:r>
          </a:p>
          <a:p>
            <a:pPr lvl="0"/>
            <a:r>
              <a:rPr lang="en-US" b="1"/>
              <a:t>Fix any capacity issues that arise. </a:t>
            </a:r>
          </a:p>
          <a:p>
            <a:pPr lvl="0"/>
            <a:r>
              <a:rPr lang="en-US" b="1"/>
              <a:t>Inspect how the load balancer changes its redirection of traffic during scaling.</a:t>
            </a:r>
          </a:p>
        </p:txBody>
      </p:sp>
      <p:sp>
        <p:nvSpPr>
          <p:cNvPr id="5" name="TextBox 4">
            <a:extLst>
              <a:ext uri="{FF2B5EF4-FFF2-40B4-BE49-F238E27FC236}">
                <a16:creationId xmlns:a16="http://schemas.microsoft.com/office/drawing/2014/main" id="{0DADFA8C-24AF-3540-80D8-FFEAB44EB08A}"/>
              </a:ext>
            </a:extLst>
          </p:cNvPr>
          <p:cNvSpPr txBox="1"/>
          <p:nvPr/>
        </p:nvSpPr>
        <p:spPr>
          <a:xfrm>
            <a:off x="478054" y="360886"/>
            <a:ext cx="937417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Challenge 5</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lang="en-US" sz="3200">
                <a:solidFill>
                  <a:schemeClr val="accent4"/>
                </a:solidFill>
                <a:latin typeface="Segoe UI Light" panose="020B0502040204020203" pitchFamily="34" charset="0"/>
                <a:cs typeface="Segoe UI Light" panose="020B0502040204020203" pitchFamily="34" charset="0"/>
              </a:rPr>
              <a:t>Scale ‘</a:t>
            </a:r>
            <a:r>
              <a:rPr lang="en-US" sz="3200" err="1">
                <a:solidFill>
                  <a:schemeClr val="accent4"/>
                </a:solidFill>
                <a:latin typeface="Segoe UI Light" panose="020B0502040204020203" pitchFamily="34" charset="0"/>
                <a:cs typeface="Segoe UI Light" panose="020B0502040204020203" pitchFamily="34" charset="0"/>
              </a:rPr>
              <a:t>er</a:t>
            </a:r>
            <a:r>
              <a:rPr lang="en-US" sz="3200">
                <a:solidFill>
                  <a:schemeClr val="accent4"/>
                </a:solidFill>
                <a:latin typeface="Segoe UI Light" panose="020B0502040204020203" pitchFamily="34" charset="0"/>
                <a:cs typeface="Segoe UI Light" panose="020B0502040204020203" pitchFamily="34" charset="0"/>
              </a:rPr>
              <a:t> up!!!</a:t>
            </a:r>
            <a:endParaRPr kumimoji="0" lang="en-US" sz="3200" b="0" i="0" u="none" strike="noStrike" kern="1200" cap="none" spc="0" normalizeH="0" baseline="0" noProof="0">
              <a:ln>
                <a:noFill/>
              </a:ln>
              <a:solidFill>
                <a:schemeClr val="accent4"/>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50512809"/>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85216" y="3033223"/>
            <a:ext cx="9144000" cy="498598"/>
          </a:xfrm>
        </p:spPr>
        <p:txBody>
          <a:bodyPr/>
          <a:lstStyle/>
          <a:p>
            <a:r>
              <a:rPr lang="en-US" dirty="0"/>
              <a:t>Updates &amp; Rollbacks</a:t>
            </a:r>
          </a:p>
        </p:txBody>
      </p:sp>
      <p:pic>
        <p:nvPicPr>
          <p:cNvPr id="2" name="Picture 1" descr="Text&#10;&#10;Description automatically generated with medium confidence">
            <a:extLst>
              <a:ext uri="{FF2B5EF4-FFF2-40B4-BE49-F238E27FC236}">
                <a16:creationId xmlns:a16="http://schemas.microsoft.com/office/drawing/2014/main" id="{C7D95087-F42E-6941-B556-C2AE065C630F}"/>
              </a:ext>
            </a:extLst>
          </p:cNvPr>
          <p:cNvPicPr>
            <a:picLocks noChangeAspect="1"/>
          </p:cNvPicPr>
          <p:nvPr/>
        </p:nvPicPr>
        <p:blipFill>
          <a:blip r:embed="rId3"/>
          <a:stretch>
            <a:fillRect/>
          </a:stretch>
        </p:blipFill>
        <p:spPr>
          <a:xfrm>
            <a:off x="0" y="61540"/>
            <a:ext cx="4173794" cy="1964246"/>
          </a:xfrm>
          <a:prstGeom prst="rect">
            <a:avLst/>
          </a:prstGeom>
        </p:spPr>
      </p:pic>
    </p:spTree>
    <p:extLst>
      <p:ext uri="{BB962C8B-B14F-4D97-AF65-F5344CB8AC3E}">
        <p14:creationId xmlns:p14="http://schemas.microsoft.com/office/powerpoint/2010/main" val="29620050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5F9A0B9-16EA-674C-9F51-93BF10956EE7}"/>
              </a:ext>
            </a:extLst>
          </p:cNvPr>
          <p:cNvSpPr>
            <a:spLocks noGrp="1"/>
          </p:cNvSpPr>
          <p:nvPr>
            <p:ph type="body" sz="quarter" idx="10"/>
          </p:nvPr>
        </p:nvSpPr>
        <p:spPr>
          <a:xfrm>
            <a:off x="269240" y="1902902"/>
            <a:ext cx="11653523" cy="2295977"/>
          </a:xfrm>
        </p:spPr>
        <p:txBody>
          <a:bodyPr/>
          <a:lstStyle/>
          <a:p>
            <a:pPr lvl="0"/>
            <a:r>
              <a:rPr lang="en-US" b="1"/>
              <a:t>Replace the backend (content-</a:t>
            </a:r>
            <a:r>
              <a:rPr lang="en-US" b="1" err="1"/>
              <a:t>api</a:t>
            </a:r>
            <a:r>
              <a:rPr lang="en-US" b="1"/>
              <a:t>) with a new version that retrieves the data from a MongoDB</a:t>
            </a:r>
          </a:p>
          <a:p>
            <a:pPr lvl="0"/>
            <a:r>
              <a:rPr lang="en-US" b="1"/>
              <a:t>Add a daemon job (content-</a:t>
            </a:r>
            <a:r>
              <a:rPr lang="en-US" b="1" err="1"/>
              <a:t>init</a:t>
            </a:r>
            <a:r>
              <a:rPr lang="en-US" b="1"/>
              <a:t>) that runs one time to initialize and populate the MongoDB with the data</a:t>
            </a:r>
          </a:p>
          <a:p>
            <a:pPr lvl="0"/>
            <a:r>
              <a:rPr lang="en-US" b="1"/>
              <a:t>This code already exists, you’re just going to package &amp; deploy it!</a:t>
            </a:r>
          </a:p>
        </p:txBody>
      </p:sp>
      <p:sp>
        <p:nvSpPr>
          <p:cNvPr id="5" name="TextBox 4">
            <a:extLst>
              <a:ext uri="{FF2B5EF4-FFF2-40B4-BE49-F238E27FC236}">
                <a16:creationId xmlns:a16="http://schemas.microsoft.com/office/drawing/2014/main" id="{0DADFA8C-24AF-3540-80D8-FFEAB44EB08A}"/>
              </a:ext>
            </a:extLst>
          </p:cNvPr>
          <p:cNvSpPr txBox="1"/>
          <p:nvPr/>
        </p:nvSpPr>
        <p:spPr>
          <a:xfrm>
            <a:off x="478054" y="360886"/>
            <a:ext cx="937417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Fab Medical v2</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3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Let’s make it more robust</a:t>
            </a:r>
          </a:p>
        </p:txBody>
      </p:sp>
    </p:spTree>
    <p:extLst>
      <p:ext uri="{BB962C8B-B14F-4D97-AF65-F5344CB8AC3E}">
        <p14:creationId xmlns:p14="http://schemas.microsoft.com/office/powerpoint/2010/main" val="14507841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5F9A0B9-16EA-674C-9F51-93BF10956EE7}"/>
              </a:ext>
            </a:extLst>
          </p:cNvPr>
          <p:cNvSpPr>
            <a:spLocks noGrp="1"/>
          </p:cNvSpPr>
          <p:nvPr>
            <p:ph type="body" sz="quarter" idx="10"/>
          </p:nvPr>
        </p:nvSpPr>
        <p:spPr>
          <a:xfrm>
            <a:off x="269240" y="1902902"/>
            <a:ext cx="11653523" cy="572428"/>
          </a:xfrm>
        </p:spPr>
        <p:txBody>
          <a:bodyPr/>
          <a:lstStyle/>
          <a:p>
            <a:pPr lvl="0"/>
            <a:r>
              <a:rPr lang="en-US" b="1"/>
              <a:t>Deploy MongoDB from a public container registry (hint: </a:t>
            </a:r>
            <a:r>
              <a:rPr lang="en-US" b="1" err="1"/>
              <a:t>DockerHub</a:t>
            </a:r>
            <a:r>
              <a:rPr lang="en-US" b="1"/>
              <a:t>!)</a:t>
            </a:r>
          </a:p>
        </p:txBody>
      </p:sp>
      <p:sp>
        <p:nvSpPr>
          <p:cNvPr id="5" name="TextBox 4">
            <a:extLst>
              <a:ext uri="{FF2B5EF4-FFF2-40B4-BE49-F238E27FC236}">
                <a16:creationId xmlns:a16="http://schemas.microsoft.com/office/drawing/2014/main" id="{0DADFA8C-24AF-3540-80D8-FFEAB44EB08A}"/>
              </a:ext>
            </a:extLst>
          </p:cNvPr>
          <p:cNvSpPr txBox="1"/>
          <p:nvPr/>
        </p:nvSpPr>
        <p:spPr>
          <a:xfrm>
            <a:off x="478054" y="360886"/>
            <a:ext cx="937417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Challenge 6</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3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Let’s deploy a database!</a:t>
            </a:r>
          </a:p>
        </p:txBody>
      </p:sp>
    </p:spTree>
    <p:extLst>
      <p:ext uri="{BB962C8B-B14F-4D97-AF65-F5344CB8AC3E}">
        <p14:creationId xmlns:p14="http://schemas.microsoft.com/office/powerpoint/2010/main" val="1276363116"/>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00712" y="3429000"/>
            <a:ext cx="5552114" cy="553998"/>
          </a:xfrm>
        </p:spPr>
        <p:txBody>
          <a:bodyPr/>
          <a:lstStyle/>
          <a:p>
            <a:r>
              <a:rPr lang="en-US" sz="4000" dirty="0"/>
              <a:t>Introducing Containers</a:t>
            </a:r>
          </a:p>
        </p:txBody>
      </p:sp>
      <p:pic>
        <p:nvPicPr>
          <p:cNvPr id="2" name="Picture 1" descr="Text&#10;&#10;Description automatically generated with medium confidence">
            <a:extLst>
              <a:ext uri="{FF2B5EF4-FFF2-40B4-BE49-F238E27FC236}">
                <a16:creationId xmlns:a16="http://schemas.microsoft.com/office/drawing/2014/main" id="{E2BA5403-A00D-EF45-B1E8-0D5B6C883F6D}"/>
              </a:ext>
            </a:extLst>
          </p:cNvPr>
          <p:cNvPicPr>
            <a:picLocks noChangeAspect="1"/>
          </p:cNvPicPr>
          <p:nvPr/>
        </p:nvPicPr>
        <p:blipFill>
          <a:blip r:embed="rId3"/>
          <a:stretch>
            <a:fillRect/>
          </a:stretch>
        </p:blipFill>
        <p:spPr>
          <a:xfrm>
            <a:off x="0" y="61540"/>
            <a:ext cx="4173794" cy="1964246"/>
          </a:xfrm>
          <a:prstGeom prst="rect">
            <a:avLst/>
          </a:prstGeom>
        </p:spPr>
      </p:pic>
    </p:spTree>
    <p:extLst>
      <p:ext uri="{BB962C8B-B14F-4D97-AF65-F5344CB8AC3E}">
        <p14:creationId xmlns:p14="http://schemas.microsoft.com/office/powerpoint/2010/main" val="1652247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1" name="TextBox 30"/>
          <p:cNvSpPr txBox="1"/>
          <p:nvPr/>
        </p:nvSpPr>
        <p:spPr>
          <a:xfrm>
            <a:off x="475154" y="298475"/>
            <a:ext cx="10422341" cy="609398"/>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4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Rolling Updates &amp; Roll-Backs</a:t>
            </a:r>
            <a:endParaRPr kumimoji="0" lang="en-US" sz="44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endParaRPr>
          </a:p>
        </p:txBody>
      </p:sp>
      <p:sp>
        <p:nvSpPr>
          <p:cNvPr id="24" name="Rectangle 23">
            <a:extLst>
              <a:ext uri="{FF2B5EF4-FFF2-40B4-BE49-F238E27FC236}">
                <a16:creationId xmlns:a16="http://schemas.microsoft.com/office/drawing/2014/main" id="{62D5884F-942B-4BB5-B15B-957DAE527E67}"/>
              </a:ext>
            </a:extLst>
          </p:cNvPr>
          <p:cNvSpPr/>
          <p:nvPr/>
        </p:nvSpPr>
        <p:spPr>
          <a:xfrm>
            <a:off x="526877" y="1635162"/>
            <a:ext cx="1260723" cy="2392165"/>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horz" rtlCol="0" anchor="t"/>
          <a:lstStyle/>
          <a:p>
            <a:pPr algn="ctr" defTabSz="914225">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Control Plane</a:t>
            </a:r>
          </a:p>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7" name="Rectangle 26">
            <a:extLst>
              <a:ext uri="{FF2B5EF4-FFF2-40B4-BE49-F238E27FC236}">
                <a16:creationId xmlns:a16="http://schemas.microsoft.com/office/drawing/2014/main" id="{81292616-68C3-4245-BB9A-9902484FABF2}"/>
              </a:ext>
            </a:extLst>
          </p:cNvPr>
          <p:cNvSpPr/>
          <p:nvPr/>
        </p:nvSpPr>
        <p:spPr bwMode="auto">
          <a:xfrm>
            <a:off x="2070340" y="1027356"/>
            <a:ext cx="9677011" cy="5670478"/>
          </a:xfrm>
          <a:prstGeom prst="rect">
            <a:avLst/>
          </a:prstGeom>
          <a:noFill/>
          <a:ln w="38100">
            <a:solidFill>
              <a:schemeClr val="accent5">
                <a:lumMod val="60000"/>
                <a:lumOff val="40000"/>
              </a:schemeClr>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a:ln>
                  <a:noFill/>
                </a:ln>
                <a:solidFill>
                  <a:srgbClr val="5C2D91"/>
                </a:solidFill>
                <a:effectLst/>
                <a:uLnTx/>
                <a:uFillTx/>
                <a:latin typeface="Segoe UI"/>
                <a:ea typeface="+mn-ea"/>
                <a:cs typeface="+mn-cs"/>
              </a:rPr>
              <a:t>Cluster</a:t>
            </a:r>
            <a:endParaRPr kumimoji="0" lang="en-US" sz="2000" b="0" i="0" u="none" strike="noStrike" kern="1200" cap="none" spc="0" normalizeH="0" baseline="0" noProof="0">
              <a:ln>
                <a:noFill/>
              </a:ln>
              <a:solidFill>
                <a:srgbClr val="5C2D91"/>
              </a:solidFill>
              <a:effectLst/>
              <a:uLnTx/>
              <a:uFillTx/>
              <a:latin typeface="Segoe UI"/>
              <a:ea typeface="+mn-ea"/>
              <a:cs typeface="+mn-cs"/>
            </a:endParaRPr>
          </a:p>
        </p:txBody>
      </p:sp>
      <p:sp>
        <p:nvSpPr>
          <p:cNvPr id="3" name="TextBox 2">
            <a:extLst>
              <a:ext uri="{FF2B5EF4-FFF2-40B4-BE49-F238E27FC236}">
                <a16:creationId xmlns:a16="http://schemas.microsoft.com/office/drawing/2014/main" id="{FB6D8D94-A755-4A7A-BFB3-D51AFBD47276}"/>
              </a:ext>
            </a:extLst>
          </p:cNvPr>
          <p:cNvSpPr txBox="1"/>
          <p:nvPr/>
        </p:nvSpPr>
        <p:spPr>
          <a:xfrm>
            <a:off x="444649" y="3434623"/>
            <a:ext cx="1706376" cy="4616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*Azure Managed</a:t>
            </a:r>
            <a:endParaRPr kumimoji="0" lang="en-US" sz="14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endParaRPr>
          </a:p>
        </p:txBody>
      </p:sp>
      <p:pic>
        <p:nvPicPr>
          <p:cNvPr id="8" name="Picture 7" descr="A screenshot of a cell phone&#10;&#10;Description generated with very high confidence">
            <a:extLst>
              <a:ext uri="{FF2B5EF4-FFF2-40B4-BE49-F238E27FC236}">
                <a16:creationId xmlns:a16="http://schemas.microsoft.com/office/drawing/2014/main" id="{22BB9592-4C4F-4B63-B9C2-FF95E2C938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78319" y="1743471"/>
            <a:ext cx="2369313" cy="3060194"/>
          </a:xfrm>
          <a:prstGeom prst="rect">
            <a:avLst/>
          </a:prstGeom>
          <a:ln>
            <a:solidFill>
              <a:schemeClr val="bg1"/>
            </a:solidFill>
          </a:ln>
        </p:spPr>
      </p:pic>
      <p:sp>
        <p:nvSpPr>
          <p:cNvPr id="10" name="Rectangle 9">
            <a:extLst>
              <a:ext uri="{FF2B5EF4-FFF2-40B4-BE49-F238E27FC236}">
                <a16:creationId xmlns:a16="http://schemas.microsoft.com/office/drawing/2014/main" id="{6A25682B-EBC9-4659-8F98-11CBFAFE6BBA}"/>
              </a:ext>
            </a:extLst>
          </p:cNvPr>
          <p:cNvSpPr/>
          <p:nvPr/>
        </p:nvSpPr>
        <p:spPr bwMode="auto">
          <a:xfrm>
            <a:off x="764737" y="2137483"/>
            <a:ext cx="834026" cy="1291517"/>
          </a:xfrm>
          <a:prstGeom prst="rect">
            <a:avLst/>
          </a:prstGeom>
          <a:solidFill>
            <a:schemeClr val="bg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stuff</a:t>
            </a:r>
          </a:p>
        </p:txBody>
      </p:sp>
      <p:sp>
        <p:nvSpPr>
          <p:cNvPr id="12" name="Rectangle 11">
            <a:extLst>
              <a:ext uri="{FF2B5EF4-FFF2-40B4-BE49-F238E27FC236}">
                <a16:creationId xmlns:a16="http://schemas.microsoft.com/office/drawing/2014/main" id="{407FAD8A-4464-4F29-AF19-32536B2CE027}"/>
              </a:ext>
            </a:extLst>
          </p:cNvPr>
          <p:cNvSpPr/>
          <p:nvPr/>
        </p:nvSpPr>
        <p:spPr bwMode="auto">
          <a:xfrm>
            <a:off x="4070712" y="2093220"/>
            <a:ext cx="2184526" cy="555954"/>
          </a:xfrm>
          <a:prstGeom prst="rect">
            <a:avLst/>
          </a:prstGeom>
          <a:solidFill>
            <a:schemeClr val="bg1">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2" name="Rectangle 41">
            <a:extLst>
              <a:ext uri="{FF2B5EF4-FFF2-40B4-BE49-F238E27FC236}">
                <a16:creationId xmlns:a16="http://schemas.microsoft.com/office/drawing/2014/main" id="{52659E53-C4B2-45A6-AA4F-A28DCC6A8105}"/>
              </a:ext>
            </a:extLst>
          </p:cNvPr>
          <p:cNvSpPr/>
          <p:nvPr/>
        </p:nvSpPr>
        <p:spPr bwMode="auto">
          <a:xfrm>
            <a:off x="4262427" y="3147535"/>
            <a:ext cx="754383" cy="879792"/>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App V1</a:t>
            </a:r>
          </a:p>
        </p:txBody>
      </p:sp>
      <p:sp>
        <p:nvSpPr>
          <p:cNvPr id="43" name="Rectangle 42">
            <a:extLst>
              <a:ext uri="{FF2B5EF4-FFF2-40B4-BE49-F238E27FC236}">
                <a16:creationId xmlns:a16="http://schemas.microsoft.com/office/drawing/2014/main" id="{99A199BB-B971-4750-A0E7-8D8705E31655}"/>
              </a:ext>
            </a:extLst>
          </p:cNvPr>
          <p:cNvSpPr/>
          <p:nvPr/>
        </p:nvSpPr>
        <p:spPr bwMode="auto">
          <a:xfrm>
            <a:off x="5262563" y="3147535"/>
            <a:ext cx="770443" cy="879792"/>
          </a:xfrm>
          <a:prstGeom prst="rect">
            <a:avLst/>
          </a:prstGeom>
          <a:solidFill>
            <a:srgbClr val="00827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App V2</a:t>
            </a:r>
          </a:p>
        </p:txBody>
      </p:sp>
      <p:pic>
        <p:nvPicPr>
          <p:cNvPr id="47" name="Picture 46" descr="A screenshot of a cell phone&#10;&#10;Description generated with very high confidence">
            <a:extLst>
              <a:ext uri="{FF2B5EF4-FFF2-40B4-BE49-F238E27FC236}">
                <a16:creationId xmlns:a16="http://schemas.microsoft.com/office/drawing/2014/main" id="{6C3B5E0A-AD60-4082-9F34-6C5056417B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93385" y="1743471"/>
            <a:ext cx="2369313" cy="3060194"/>
          </a:xfrm>
          <a:prstGeom prst="rect">
            <a:avLst/>
          </a:prstGeom>
          <a:ln>
            <a:solidFill>
              <a:schemeClr val="bg1"/>
            </a:solidFill>
          </a:ln>
        </p:spPr>
      </p:pic>
      <p:sp>
        <p:nvSpPr>
          <p:cNvPr id="60" name="Rectangle 59">
            <a:extLst>
              <a:ext uri="{FF2B5EF4-FFF2-40B4-BE49-F238E27FC236}">
                <a16:creationId xmlns:a16="http://schemas.microsoft.com/office/drawing/2014/main" id="{301975F0-C32E-461F-81DD-358A36C67A04}"/>
              </a:ext>
            </a:extLst>
          </p:cNvPr>
          <p:cNvSpPr/>
          <p:nvPr/>
        </p:nvSpPr>
        <p:spPr bwMode="auto">
          <a:xfrm>
            <a:off x="6668904" y="2084403"/>
            <a:ext cx="2184526" cy="555954"/>
          </a:xfrm>
          <a:prstGeom prst="rect">
            <a:avLst/>
          </a:prstGeom>
          <a:solidFill>
            <a:schemeClr val="bg1">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pic>
        <p:nvPicPr>
          <p:cNvPr id="63" name="Picture 62" descr="A screenshot of a cell phone&#10;&#10;Description generated with very high confidence">
            <a:extLst>
              <a:ext uri="{FF2B5EF4-FFF2-40B4-BE49-F238E27FC236}">
                <a16:creationId xmlns:a16="http://schemas.microsoft.com/office/drawing/2014/main" id="{4F3B0C4A-70B5-4A90-8848-145BF30793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71624" y="1743471"/>
            <a:ext cx="2369313" cy="3060194"/>
          </a:xfrm>
          <a:prstGeom prst="rect">
            <a:avLst/>
          </a:prstGeom>
          <a:ln>
            <a:solidFill>
              <a:schemeClr val="bg1"/>
            </a:solidFill>
          </a:ln>
        </p:spPr>
      </p:pic>
      <p:sp>
        <p:nvSpPr>
          <p:cNvPr id="64" name="Rectangle 63">
            <a:extLst>
              <a:ext uri="{FF2B5EF4-FFF2-40B4-BE49-F238E27FC236}">
                <a16:creationId xmlns:a16="http://schemas.microsoft.com/office/drawing/2014/main" id="{CB090B5A-3E34-4D6C-A8E8-689CB476DC14}"/>
              </a:ext>
            </a:extLst>
          </p:cNvPr>
          <p:cNvSpPr/>
          <p:nvPr/>
        </p:nvSpPr>
        <p:spPr bwMode="auto">
          <a:xfrm>
            <a:off x="9247143" y="2084403"/>
            <a:ext cx="2184526" cy="555954"/>
          </a:xfrm>
          <a:prstGeom prst="rect">
            <a:avLst/>
          </a:prstGeom>
          <a:solidFill>
            <a:schemeClr val="bg1">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7" name="Rectangle: Rounded Corners 66">
            <a:extLst>
              <a:ext uri="{FF2B5EF4-FFF2-40B4-BE49-F238E27FC236}">
                <a16:creationId xmlns:a16="http://schemas.microsoft.com/office/drawing/2014/main" id="{9E56CC58-F1AB-4B8E-AC0D-DE39C4DDDCE5}"/>
              </a:ext>
            </a:extLst>
          </p:cNvPr>
          <p:cNvSpPr/>
          <p:nvPr/>
        </p:nvSpPr>
        <p:spPr bwMode="auto">
          <a:xfrm>
            <a:off x="2990492" y="2895825"/>
            <a:ext cx="8436772" cy="1438014"/>
          </a:xfrm>
          <a:prstGeom prst="roundRect">
            <a:avLst/>
          </a:prstGeom>
          <a:noFill/>
          <a:ln w="38100">
            <a:solidFill>
              <a:schemeClr val="tx1">
                <a:lumMod val="50000"/>
              </a:schemeClr>
            </a:solid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vert" wrap="square" lIns="0" tIns="46637" rIns="0" bIns="46637" numCol="1" rtlCol="0" anchor="b"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FFFFFF">
                    <a:lumMod val="50000"/>
                  </a:srgbClr>
                </a:solidFill>
                <a:effectLst/>
                <a:uLnTx/>
                <a:uFillTx/>
                <a:latin typeface="Segoe UI"/>
                <a:ea typeface="+mn-ea"/>
                <a:cs typeface="+mn-cs"/>
              </a:rPr>
              <a:t>Service</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lumMod val="50000"/>
                  </a:srgbClr>
                </a:solidFill>
                <a:effectLst/>
                <a:uLnTx/>
                <a:uFillTx/>
                <a:latin typeface="Segoe UI"/>
                <a:ea typeface="+mn-ea"/>
                <a:cs typeface="+mn-cs"/>
              </a:rPr>
              <a:t>ratings-web</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lumMod val="50000"/>
                  </a:srgbClr>
                </a:solidFill>
                <a:effectLst/>
                <a:uLnTx/>
                <a:uFillTx/>
                <a:latin typeface="Segoe UI"/>
                <a:ea typeface="+mn-ea"/>
                <a:cs typeface="+mn-cs"/>
              </a:rPr>
              <a:t>IP Address</a:t>
            </a:r>
            <a:endParaRPr kumimoji="0" lang="en-US" sz="2000" b="0" i="0" u="none" strike="noStrike" kern="1200" cap="none" spc="0" normalizeH="0" baseline="0" noProof="0">
              <a:ln>
                <a:noFill/>
              </a:ln>
              <a:solidFill>
                <a:srgbClr val="FFFFFF">
                  <a:lumMod val="50000"/>
                </a:srgbClr>
              </a:solidFill>
              <a:effectLst/>
              <a:uLnTx/>
              <a:uFillTx/>
              <a:latin typeface="Segoe UI"/>
              <a:ea typeface="+mn-ea"/>
              <a:cs typeface="+mn-cs"/>
            </a:endParaRPr>
          </a:p>
        </p:txBody>
      </p:sp>
      <p:sp>
        <p:nvSpPr>
          <p:cNvPr id="68" name="Rectangle 67">
            <a:extLst>
              <a:ext uri="{FF2B5EF4-FFF2-40B4-BE49-F238E27FC236}">
                <a16:creationId xmlns:a16="http://schemas.microsoft.com/office/drawing/2014/main" id="{211D764D-C19C-4F84-89E5-F76D112AABA8}"/>
              </a:ext>
            </a:extLst>
          </p:cNvPr>
          <p:cNvSpPr/>
          <p:nvPr/>
        </p:nvSpPr>
        <p:spPr bwMode="auto">
          <a:xfrm>
            <a:off x="6870253" y="3147535"/>
            <a:ext cx="754383" cy="879792"/>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App V1</a:t>
            </a:r>
          </a:p>
        </p:txBody>
      </p:sp>
      <p:sp>
        <p:nvSpPr>
          <p:cNvPr id="69" name="Rectangle 68">
            <a:extLst>
              <a:ext uri="{FF2B5EF4-FFF2-40B4-BE49-F238E27FC236}">
                <a16:creationId xmlns:a16="http://schemas.microsoft.com/office/drawing/2014/main" id="{5049EA65-2C4F-4FEA-A2EA-DD6E16F53E2E}"/>
              </a:ext>
            </a:extLst>
          </p:cNvPr>
          <p:cNvSpPr/>
          <p:nvPr/>
        </p:nvSpPr>
        <p:spPr bwMode="auto">
          <a:xfrm>
            <a:off x="7870389" y="3147535"/>
            <a:ext cx="770443" cy="879792"/>
          </a:xfrm>
          <a:prstGeom prst="rect">
            <a:avLst/>
          </a:prstGeom>
          <a:solidFill>
            <a:srgbClr val="00827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App V2</a:t>
            </a:r>
          </a:p>
        </p:txBody>
      </p:sp>
      <p:sp>
        <p:nvSpPr>
          <p:cNvPr id="70" name="Rectangle 69">
            <a:extLst>
              <a:ext uri="{FF2B5EF4-FFF2-40B4-BE49-F238E27FC236}">
                <a16:creationId xmlns:a16="http://schemas.microsoft.com/office/drawing/2014/main" id="{9AEB5877-5DAC-4A2B-B48A-0C680B92E854}"/>
              </a:ext>
            </a:extLst>
          </p:cNvPr>
          <p:cNvSpPr/>
          <p:nvPr/>
        </p:nvSpPr>
        <p:spPr bwMode="auto">
          <a:xfrm>
            <a:off x="9413753" y="3147535"/>
            <a:ext cx="754383" cy="879792"/>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App V1</a:t>
            </a:r>
          </a:p>
        </p:txBody>
      </p:sp>
      <p:sp>
        <p:nvSpPr>
          <p:cNvPr id="71" name="Rectangle 70">
            <a:extLst>
              <a:ext uri="{FF2B5EF4-FFF2-40B4-BE49-F238E27FC236}">
                <a16:creationId xmlns:a16="http://schemas.microsoft.com/office/drawing/2014/main" id="{2A30B053-B53A-4A16-9883-92B0289444C0}"/>
              </a:ext>
            </a:extLst>
          </p:cNvPr>
          <p:cNvSpPr/>
          <p:nvPr/>
        </p:nvSpPr>
        <p:spPr bwMode="auto">
          <a:xfrm>
            <a:off x="10413889" y="3147535"/>
            <a:ext cx="770443" cy="879792"/>
          </a:xfrm>
          <a:prstGeom prst="rect">
            <a:avLst/>
          </a:prstGeom>
          <a:solidFill>
            <a:srgbClr val="00827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App V2</a:t>
            </a:r>
          </a:p>
        </p:txBody>
      </p:sp>
      <p:sp>
        <p:nvSpPr>
          <p:cNvPr id="4" name="Scroll: Vertical 3">
            <a:extLst>
              <a:ext uri="{FF2B5EF4-FFF2-40B4-BE49-F238E27FC236}">
                <a16:creationId xmlns:a16="http://schemas.microsoft.com/office/drawing/2014/main" id="{E410EF21-6D10-45C6-AF6E-646A9B5D887B}"/>
              </a:ext>
            </a:extLst>
          </p:cNvPr>
          <p:cNvSpPr/>
          <p:nvPr/>
        </p:nvSpPr>
        <p:spPr bwMode="auto">
          <a:xfrm>
            <a:off x="251223" y="4672232"/>
            <a:ext cx="1607870" cy="1750806"/>
          </a:xfrm>
          <a:prstGeom prst="verticalScroll">
            <a:avLst/>
          </a:prstGeom>
          <a:solidFill>
            <a:srgbClr val="0078D4"/>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Deployment</a:t>
            </a:r>
          </a:p>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(with pod updates)</a:t>
            </a:r>
          </a:p>
        </p:txBody>
      </p:sp>
      <p:sp>
        <p:nvSpPr>
          <p:cNvPr id="72" name="TextBox 71">
            <a:extLst>
              <a:ext uri="{FF2B5EF4-FFF2-40B4-BE49-F238E27FC236}">
                <a16:creationId xmlns:a16="http://schemas.microsoft.com/office/drawing/2014/main" id="{7273E45A-A6DB-413F-9182-DC6D8B5E46C3}"/>
              </a:ext>
            </a:extLst>
          </p:cNvPr>
          <p:cNvSpPr txBox="1"/>
          <p:nvPr/>
        </p:nvSpPr>
        <p:spPr>
          <a:xfrm>
            <a:off x="4786301" y="5450998"/>
            <a:ext cx="2122544" cy="544765"/>
          </a:xfrm>
          <a:prstGeom prst="rect">
            <a:avLst/>
          </a:prstGeom>
          <a:noFill/>
        </p:spPr>
        <p:txBody>
          <a:bodyPr wrap="square" lIns="182880" tIns="146304" rIns="182880" bIns="146304"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Updated App</a:t>
            </a:r>
          </a:p>
        </p:txBody>
      </p:sp>
      <p:cxnSp>
        <p:nvCxnSpPr>
          <p:cNvPr id="73" name="Straight Arrow Connector 72">
            <a:extLst>
              <a:ext uri="{FF2B5EF4-FFF2-40B4-BE49-F238E27FC236}">
                <a16:creationId xmlns:a16="http://schemas.microsoft.com/office/drawing/2014/main" id="{ACC4DCD3-93D2-4384-98E5-BE58FFB197F2}"/>
              </a:ext>
            </a:extLst>
          </p:cNvPr>
          <p:cNvCxnSpPr>
            <a:cxnSpLocks/>
          </p:cNvCxnSpPr>
          <p:nvPr/>
        </p:nvCxnSpPr>
        <p:spPr>
          <a:xfrm flipH="1" flipV="1">
            <a:off x="5882031" y="4053322"/>
            <a:ext cx="108624" cy="1355472"/>
          </a:xfrm>
          <a:prstGeom prst="straightConnector1">
            <a:avLst/>
          </a:prstGeom>
          <a:ln w="5715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AA3CF43B-15C9-4051-9737-92593CEDB9DA}"/>
              </a:ext>
            </a:extLst>
          </p:cNvPr>
          <p:cNvCxnSpPr>
            <a:cxnSpLocks/>
          </p:cNvCxnSpPr>
          <p:nvPr/>
        </p:nvCxnSpPr>
        <p:spPr>
          <a:xfrm flipH="1" flipV="1">
            <a:off x="8474472" y="4069237"/>
            <a:ext cx="108624" cy="1355472"/>
          </a:xfrm>
          <a:prstGeom prst="straightConnector1">
            <a:avLst/>
          </a:prstGeom>
          <a:ln w="5715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CFB61F57-9489-4B27-86E7-7ED43C5D7CF7}"/>
              </a:ext>
            </a:extLst>
          </p:cNvPr>
          <p:cNvSpPr txBox="1"/>
          <p:nvPr/>
        </p:nvSpPr>
        <p:spPr>
          <a:xfrm>
            <a:off x="7383083" y="5440897"/>
            <a:ext cx="2122544" cy="544765"/>
          </a:xfrm>
          <a:prstGeom prst="rect">
            <a:avLst/>
          </a:prstGeom>
          <a:noFill/>
        </p:spPr>
        <p:txBody>
          <a:bodyPr wrap="square" lIns="182880" tIns="146304" rIns="182880" bIns="146304"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Updated App</a:t>
            </a:r>
          </a:p>
        </p:txBody>
      </p:sp>
      <p:cxnSp>
        <p:nvCxnSpPr>
          <p:cNvPr id="82" name="Straight Arrow Connector 81">
            <a:extLst>
              <a:ext uri="{FF2B5EF4-FFF2-40B4-BE49-F238E27FC236}">
                <a16:creationId xmlns:a16="http://schemas.microsoft.com/office/drawing/2014/main" id="{B3173679-6342-453F-9292-2A5B0EE39DC3}"/>
              </a:ext>
            </a:extLst>
          </p:cNvPr>
          <p:cNvCxnSpPr>
            <a:cxnSpLocks/>
          </p:cNvCxnSpPr>
          <p:nvPr/>
        </p:nvCxnSpPr>
        <p:spPr>
          <a:xfrm flipH="1" flipV="1">
            <a:off x="11002596" y="4067368"/>
            <a:ext cx="108624" cy="1355472"/>
          </a:xfrm>
          <a:prstGeom prst="straightConnector1">
            <a:avLst/>
          </a:prstGeom>
          <a:ln w="5715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A4C74BB6-B483-4922-A89F-2FEBC41BD88D}"/>
              </a:ext>
            </a:extLst>
          </p:cNvPr>
          <p:cNvSpPr txBox="1"/>
          <p:nvPr/>
        </p:nvSpPr>
        <p:spPr>
          <a:xfrm>
            <a:off x="9911207" y="5439028"/>
            <a:ext cx="2122544" cy="544765"/>
          </a:xfrm>
          <a:prstGeom prst="rect">
            <a:avLst/>
          </a:prstGeom>
          <a:noFill/>
        </p:spPr>
        <p:txBody>
          <a:bodyPr wrap="square" lIns="182880" tIns="146304" rIns="182880" bIns="146304"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Updated App</a:t>
            </a:r>
          </a:p>
        </p:txBody>
      </p:sp>
    </p:spTree>
    <p:extLst>
      <p:ext uri="{BB962C8B-B14F-4D97-AF65-F5344CB8AC3E}">
        <p14:creationId xmlns:p14="http://schemas.microsoft.com/office/powerpoint/2010/main" val="2708814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0.00299 0.01365 L 0.0082 -0.42616 L 0.0082 -0.42616 " pathEditMode="relative" ptsTypes="AAA">
                                      <p:cBhvr>
                                        <p:cTn id="6" dur="2000" fill="hold"/>
                                        <p:tgtEl>
                                          <p:spTgt spid="4"/>
                                        </p:tgtEl>
                                        <p:attrNameLst>
                                          <p:attrName>ppt_x</p:attrName>
                                          <p:attrName>ppt_y</p:attrName>
                                        </p:attrNameLst>
                                      </p:cBhvr>
                                    </p:animMotion>
                                  </p:childTnLst>
                                </p:cTn>
                              </p:par>
                            </p:childTnLst>
                          </p:cTn>
                        </p:par>
                        <p:par>
                          <p:cTn id="7" fill="hold">
                            <p:stCondLst>
                              <p:cond delay="2000"/>
                            </p:stCondLst>
                            <p:childTnLst>
                              <p:par>
                                <p:cTn id="8" presetID="10" presetClass="exit" presetSubtype="0" fill="hold" grpId="1" nodeType="afterEffect">
                                  <p:stCondLst>
                                    <p:cond delay="0"/>
                                  </p:stCondLst>
                                  <p:childTnLst>
                                    <p:animEffect transition="out" filter="fade">
                                      <p:cBhvr>
                                        <p:cTn id="9" dur="500"/>
                                        <p:tgtEl>
                                          <p:spTgt spid="4"/>
                                        </p:tgtEl>
                                      </p:cBhvr>
                                    </p:animEffect>
                                    <p:set>
                                      <p:cBhvr>
                                        <p:cTn id="10" dur="1" fill="hold">
                                          <p:stCondLst>
                                            <p:cond delay="499"/>
                                          </p:stCondLst>
                                        </p:cTn>
                                        <p:tgtEl>
                                          <p:spTgt spid="4"/>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2"/>
                                        </p:tgtEl>
                                        <p:attrNameLst>
                                          <p:attrName>style.visibility</p:attrName>
                                        </p:attrNameLst>
                                      </p:cBhvr>
                                      <p:to>
                                        <p:strVal val="visible"/>
                                      </p:to>
                                    </p:set>
                                  </p:childTnLst>
                                </p:cTn>
                              </p:par>
                              <p:par>
                                <p:cTn id="19" presetID="1" presetClass="emph" presetSubtype="2" fill="hold" grpId="0" nodeType="withEffect">
                                  <p:stCondLst>
                                    <p:cond delay="0"/>
                                  </p:stCondLst>
                                  <p:childTnLst>
                                    <p:animClr clrSpc="rgb" dir="cw">
                                      <p:cBhvr>
                                        <p:cTn id="20" dur="2000" fill="hold"/>
                                        <p:tgtEl>
                                          <p:spTgt spid="42"/>
                                        </p:tgtEl>
                                        <p:attrNameLst>
                                          <p:attrName>fillcolor</p:attrName>
                                        </p:attrNameLst>
                                      </p:cBhvr>
                                      <p:to>
                                        <a:srgbClr val="B9B9B9"/>
                                      </p:to>
                                    </p:animClr>
                                    <p:set>
                                      <p:cBhvr>
                                        <p:cTn id="21" dur="2000" fill="hold"/>
                                        <p:tgtEl>
                                          <p:spTgt spid="42"/>
                                        </p:tgtEl>
                                        <p:attrNameLst>
                                          <p:attrName>fill.type</p:attrName>
                                        </p:attrNameLst>
                                      </p:cBhvr>
                                      <p:to>
                                        <p:strVal val="solid"/>
                                      </p:to>
                                    </p:set>
                                    <p:set>
                                      <p:cBhvr>
                                        <p:cTn id="22" dur="2000" fill="hold"/>
                                        <p:tgtEl>
                                          <p:spTgt spid="42"/>
                                        </p:tgtEl>
                                        <p:attrNameLst>
                                          <p:attrName>fill.on</p:attrName>
                                        </p:attrNameLst>
                                      </p:cBhvr>
                                      <p:to>
                                        <p:strVal val="true"/>
                                      </p:to>
                                    </p:se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grpId="1" nodeType="clickEffect">
                                  <p:stCondLst>
                                    <p:cond delay="0"/>
                                  </p:stCondLst>
                                  <p:childTnLst>
                                    <p:animEffect transition="out" filter="fade">
                                      <p:cBhvr>
                                        <p:cTn id="26" dur="500"/>
                                        <p:tgtEl>
                                          <p:spTgt spid="42"/>
                                        </p:tgtEl>
                                      </p:cBhvr>
                                    </p:animEffect>
                                    <p:set>
                                      <p:cBhvr>
                                        <p:cTn id="27" dur="1" fill="hold">
                                          <p:stCondLst>
                                            <p:cond delay="499"/>
                                          </p:stCondLst>
                                        </p:cTn>
                                        <p:tgtEl>
                                          <p:spTgt spid="42"/>
                                        </p:tgtEl>
                                        <p:attrNameLst>
                                          <p:attrName>style.visibility</p:attrName>
                                        </p:attrNameLst>
                                      </p:cBhvr>
                                      <p:to>
                                        <p:strVal val="hidden"/>
                                      </p:to>
                                    </p:set>
                                  </p:childTnLst>
                                </p:cTn>
                              </p:par>
                              <p:par>
                                <p:cTn id="28" presetID="1" presetClass="entr" presetSubtype="0" fill="hold" grpId="0" nodeType="withEffect">
                                  <p:stCondLst>
                                    <p:cond delay="0"/>
                                  </p:stCondLst>
                                  <p:childTnLst>
                                    <p:set>
                                      <p:cBhvr>
                                        <p:cTn id="29" dur="1" fill="hold">
                                          <p:stCondLst>
                                            <p:cond delay="0"/>
                                          </p:stCondLst>
                                        </p:cTn>
                                        <p:tgtEl>
                                          <p:spTgt spid="69"/>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76"/>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77"/>
                                        </p:tgtEl>
                                        <p:attrNameLst>
                                          <p:attrName>style.visibility</p:attrName>
                                        </p:attrNameLst>
                                      </p:cBhvr>
                                      <p:to>
                                        <p:strVal val="visible"/>
                                      </p:to>
                                    </p:set>
                                  </p:childTnLst>
                                </p:cTn>
                              </p:par>
                              <p:par>
                                <p:cTn id="34" presetID="1" presetClass="emph" presetSubtype="2" fill="hold" nodeType="withEffect">
                                  <p:stCondLst>
                                    <p:cond delay="0"/>
                                  </p:stCondLst>
                                  <p:childTnLst>
                                    <p:animClr clrSpc="rgb" dir="cw">
                                      <p:cBhvr>
                                        <p:cTn id="35" dur="2000" fill="hold"/>
                                        <p:tgtEl>
                                          <p:spTgt spid="68"/>
                                        </p:tgtEl>
                                        <p:attrNameLst>
                                          <p:attrName>fillcolor</p:attrName>
                                        </p:attrNameLst>
                                      </p:cBhvr>
                                      <p:to>
                                        <a:srgbClr val="DCDCDC"/>
                                      </p:to>
                                    </p:animClr>
                                    <p:set>
                                      <p:cBhvr>
                                        <p:cTn id="36" dur="2000" fill="hold"/>
                                        <p:tgtEl>
                                          <p:spTgt spid="68"/>
                                        </p:tgtEl>
                                        <p:attrNameLst>
                                          <p:attrName>fill.type</p:attrName>
                                        </p:attrNameLst>
                                      </p:cBhvr>
                                      <p:to>
                                        <p:strVal val="solid"/>
                                      </p:to>
                                    </p:set>
                                    <p:set>
                                      <p:cBhvr>
                                        <p:cTn id="37" dur="2000" fill="hold"/>
                                        <p:tgtEl>
                                          <p:spTgt spid="68"/>
                                        </p:tgtEl>
                                        <p:attrNameLst>
                                          <p:attrName>fill.on</p:attrName>
                                        </p:attrNameLst>
                                      </p:cBhvr>
                                      <p:to>
                                        <p:strVal val="true"/>
                                      </p:to>
                                    </p:set>
                                  </p:childTnLst>
                                </p:cTn>
                              </p:par>
                              <p:par>
                                <p:cTn id="38" presetID="10" presetClass="exit" presetSubtype="0" fill="hold" nodeType="withEffect">
                                  <p:stCondLst>
                                    <p:cond delay="0"/>
                                  </p:stCondLst>
                                  <p:childTnLst>
                                    <p:animEffect transition="out" filter="fade">
                                      <p:cBhvr>
                                        <p:cTn id="39" dur="500"/>
                                        <p:tgtEl>
                                          <p:spTgt spid="73"/>
                                        </p:tgtEl>
                                      </p:cBhvr>
                                    </p:animEffect>
                                    <p:set>
                                      <p:cBhvr>
                                        <p:cTn id="40" dur="1" fill="hold">
                                          <p:stCondLst>
                                            <p:cond delay="499"/>
                                          </p:stCondLst>
                                        </p:cTn>
                                        <p:tgtEl>
                                          <p:spTgt spid="73"/>
                                        </p:tgtEl>
                                        <p:attrNameLst>
                                          <p:attrName>style.visibility</p:attrName>
                                        </p:attrNameLst>
                                      </p:cBhvr>
                                      <p:to>
                                        <p:strVal val="hidden"/>
                                      </p:to>
                                    </p:set>
                                  </p:childTnLst>
                                </p:cTn>
                              </p:par>
                              <p:par>
                                <p:cTn id="41" presetID="10" presetClass="exit" presetSubtype="0" fill="hold" grpId="1" nodeType="withEffect">
                                  <p:stCondLst>
                                    <p:cond delay="0"/>
                                  </p:stCondLst>
                                  <p:childTnLst>
                                    <p:animEffect transition="out" filter="fade">
                                      <p:cBhvr>
                                        <p:cTn id="42" dur="500"/>
                                        <p:tgtEl>
                                          <p:spTgt spid="72"/>
                                        </p:tgtEl>
                                      </p:cBhvr>
                                    </p:animEffect>
                                    <p:set>
                                      <p:cBhvr>
                                        <p:cTn id="43" dur="1" fill="hold">
                                          <p:stCondLst>
                                            <p:cond delay="499"/>
                                          </p:stCondLst>
                                        </p:cTn>
                                        <p:tgtEl>
                                          <p:spTgt spid="72"/>
                                        </p:tgtEl>
                                        <p:attrNameLst>
                                          <p:attrName>style.visibility</p:attrName>
                                        </p:attrNameLst>
                                      </p:cBhvr>
                                      <p:to>
                                        <p:strVal val="hidden"/>
                                      </p:to>
                                    </p:set>
                                  </p:childTnLst>
                                </p:cTn>
                              </p:par>
                            </p:childTnLst>
                          </p:cTn>
                        </p:par>
                      </p:childTnLst>
                    </p:cTn>
                  </p:par>
                  <p:par>
                    <p:cTn id="44" fill="hold">
                      <p:stCondLst>
                        <p:cond delay="indefinite"/>
                      </p:stCondLst>
                      <p:childTnLst>
                        <p:par>
                          <p:cTn id="45" fill="hold">
                            <p:stCondLst>
                              <p:cond delay="0"/>
                            </p:stCondLst>
                            <p:childTnLst>
                              <p:par>
                                <p:cTn id="46" presetID="10" presetClass="exit" presetSubtype="0" fill="hold" grpId="0" nodeType="clickEffect">
                                  <p:stCondLst>
                                    <p:cond delay="0"/>
                                  </p:stCondLst>
                                  <p:childTnLst>
                                    <p:animEffect transition="out" filter="fade">
                                      <p:cBhvr>
                                        <p:cTn id="47" dur="500"/>
                                        <p:tgtEl>
                                          <p:spTgt spid="68"/>
                                        </p:tgtEl>
                                      </p:cBhvr>
                                    </p:animEffect>
                                    <p:set>
                                      <p:cBhvr>
                                        <p:cTn id="48" dur="1" fill="hold">
                                          <p:stCondLst>
                                            <p:cond delay="499"/>
                                          </p:stCondLst>
                                        </p:cTn>
                                        <p:tgtEl>
                                          <p:spTgt spid="68"/>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71"/>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82"/>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83"/>
                                        </p:tgtEl>
                                        <p:attrNameLst>
                                          <p:attrName>style.visibility</p:attrName>
                                        </p:attrNameLst>
                                      </p:cBhvr>
                                      <p:to>
                                        <p:strVal val="visible"/>
                                      </p:to>
                                    </p:set>
                                  </p:childTnLst>
                                </p:cTn>
                              </p:par>
                              <p:par>
                                <p:cTn id="57" presetID="1" presetClass="emph" presetSubtype="2" fill="hold" nodeType="withEffect">
                                  <p:stCondLst>
                                    <p:cond delay="0"/>
                                  </p:stCondLst>
                                  <p:childTnLst>
                                    <p:animClr clrSpc="rgb" dir="cw">
                                      <p:cBhvr>
                                        <p:cTn id="58" dur="2000" fill="hold"/>
                                        <p:tgtEl>
                                          <p:spTgt spid="70"/>
                                        </p:tgtEl>
                                        <p:attrNameLst>
                                          <p:attrName>fillcolor</p:attrName>
                                        </p:attrNameLst>
                                      </p:cBhvr>
                                      <p:to>
                                        <a:srgbClr val="DCDCDC"/>
                                      </p:to>
                                    </p:animClr>
                                    <p:set>
                                      <p:cBhvr>
                                        <p:cTn id="59" dur="2000" fill="hold"/>
                                        <p:tgtEl>
                                          <p:spTgt spid="70"/>
                                        </p:tgtEl>
                                        <p:attrNameLst>
                                          <p:attrName>fill.type</p:attrName>
                                        </p:attrNameLst>
                                      </p:cBhvr>
                                      <p:to>
                                        <p:strVal val="solid"/>
                                      </p:to>
                                    </p:set>
                                    <p:set>
                                      <p:cBhvr>
                                        <p:cTn id="60" dur="2000" fill="hold"/>
                                        <p:tgtEl>
                                          <p:spTgt spid="70"/>
                                        </p:tgtEl>
                                        <p:attrNameLst>
                                          <p:attrName>fill.on</p:attrName>
                                        </p:attrNameLst>
                                      </p:cBhvr>
                                      <p:to>
                                        <p:strVal val="true"/>
                                      </p:to>
                                    </p:set>
                                  </p:childTnLst>
                                </p:cTn>
                              </p:par>
                              <p:par>
                                <p:cTn id="61" presetID="10" presetClass="exit" presetSubtype="0" fill="hold" nodeType="withEffect">
                                  <p:stCondLst>
                                    <p:cond delay="0"/>
                                  </p:stCondLst>
                                  <p:childTnLst>
                                    <p:animEffect transition="out" filter="fade">
                                      <p:cBhvr>
                                        <p:cTn id="62" dur="500"/>
                                        <p:tgtEl>
                                          <p:spTgt spid="76"/>
                                        </p:tgtEl>
                                      </p:cBhvr>
                                    </p:animEffect>
                                    <p:set>
                                      <p:cBhvr>
                                        <p:cTn id="63" dur="1" fill="hold">
                                          <p:stCondLst>
                                            <p:cond delay="499"/>
                                          </p:stCondLst>
                                        </p:cTn>
                                        <p:tgtEl>
                                          <p:spTgt spid="76"/>
                                        </p:tgtEl>
                                        <p:attrNameLst>
                                          <p:attrName>style.visibility</p:attrName>
                                        </p:attrNameLst>
                                      </p:cBhvr>
                                      <p:to>
                                        <p:strVal val="hidden"/>
                                      </p:to>
                                    </p:set>
                                  </p:childTnLst>
                                </p:cTn>
                              </p:par>
                              <p:par>
                                <p:cTn id="64" presetID="10" presetClass="exit" presetSubtype="0" fill="hold" grpId="1" nodeType="withEffect">
                                  <p:stCondLst>
                                    <p:cond delay="0"/>
                                  </p:stCondLst>
                                  <p:childTnLst>
                                    <p:animEffect transition="out" filter="fade">
                                      <p:cBhvr>
                                        <p:cTn id="65" dur="500"/>
                                        <p:tgtEl>
                                          <p:spTgt spid="77"/>
                                        </p:tgtEl>
                                      </p:cBhvr>
                                    </p:animEffect>
                                    <p:set>
                                      <p:cBhvr>
                                        <p:cTn id="66" dur="1" fill="hold">
                                          <p:stCondLst>
                                            <p:cond delay="499"/>
                                          </p:stCondLst>
                                        </p:cTn>
                                        <p:tgtEl>
                                          <p:spTgt spid="77"/>
                                        </p:tgtEl>
                                        <p:attrNameLst>
                                          <p:attrName>style.visibility</p:attrName>
                                        </p:attrNameLst>
                                      </p:cBhvr>
                                      <p:to>
                                        <p:strVal val="hidden"/>
                                      </p:to>
                                    </p:set>
                                  </p:childTnLst>
                                </p:cTn>
                              </p:par>
                            </p:childTnLst>
                          </p:cTn>
                        </p:par>
                      </p:childTnLst>
                    </p:cTn>
                  </p:par>
                  <p:par>
                    <p:cTn id="67" fill="hold">
                      <p:stCondLst>
                        <p:cond delay="indefinite"/>
                      </p:stCondLst>
                      <p:childTnLst>
                        <p:par>
                          <p:cTn id="68" fill="hold">
                            <p:stCondLst>
                              <p:cond delay="0"/>
                            </p:stCondLst>
                            <p:childTnLst>
                              <p:par>
                                <p:cTn id="69" presetID="10" presetClass="exit" presetSubtype="0" fill="hold" grpId="0" nodeType="clickEffect">
                                  <p:stCondLst>
                                    <p:cond delay="0"/>
                                  </p:stCondLst>
                                  <p:childTnLst>
                                    <p:animEffect transition="out" filter="fade">
                                      <p:cBhvr>
                                        <p:cTn id="70" dur="500"/>
                                        <p:tgtEl>
                                          <p:spTgt spid="70"/>
                                        </p:tgtEl>
                                      </p:cBhvr>
                                    </p:animEffect>
                                    <p:set>
                                      <p:cBhvr>
                                        <p:cTn id="71" dur="1" fill="hold">
                                          <p:stCondLst>
                                            <p:cond delay="499"/>
                                          </p:stCondLst>
                                        </p:cTn>
                                        <p:tgtEl>
                                          <p:spTgt spid="70"/>
                                        </p:tgtEl>
                                        <p:attrNameLst>
                                          <p:attrName>style.visibility</p:attrName>
                                        </p:attrNameLst>
                                      </p:cBhvr>
                                      <p:to>
                                        <p:strVal val="hidden"/>
                                      </p:to>
                                    </p:set>
                                  </p:childTnLst>
                                </p:cTn>
                              </p:par>
                              <p:par>
                                <p:cTn id="72" presetID="10" presetClass="exit" presetSubtype="0" fill="hold" nodeType="withEffect">
                                  <p:stCondLst>
                                    <p:cond delay="0"/>
                                  </p:stCondLst>
                                  <p:childTnLst>
                                    <p:animEffect transition="out" filter="fade">
                                      <p:cBhvr>
                                        <p:cTn id="73" dur="500"/>
                                        <p:tgtEl>
                                          <p:spTgt spid="82"/>
                                        </p:tgtEl>
                                      </p:cBhvr>
                                    </p:animEffect>
                                    <p:set>
                                      <p:cBhvr>
                                        <p:cTn id="74" dur="1" fill="hold">
                                          <p:stCondLst>
                                            <p:cond delay="499"/>
                                          </p:stCondLst>
                                        </p:cTn>
                                        <p:tgtEl>
                                          <p:spTgt spid="82"/>
                                        </p:tgtEl>
                                        <p:attrNameLst>
                                          <p:attrName>style.visibility</p:attrName>
                                        </p:attrNameLst>
                                      </p:cBhvr>
                                      <p:to>
                                        <p:strVal val="hidden"/>
                                      </p:to>
                                    </p:set>
                                  </p:childTnLst>
                                </p:cTn>
                              </p:par>
                              <p:par>
                                <p:cTn id="75" presetID="10" presetClass="exit" presetSubtype="0" fill="hold" grpId="1" nodeType="withEffect">
                                  <p:stCondLst>
                                    <p:cond delay="0"/>
                                  </p:stCondLst>
                                  <p:childTnLst>
                                    <p:animEffect transition="out" filter="fade">
                                      <p:cBhvr>
                                        <p:cTn id="76" dur="500"/>
                                        <p:tgtEl>
                                          <p:spTgt spid="83"/>
                                        </p:tgtEl>
                                      </p:cBhvr>
                                    </p:animEffect>
                                    <p:set>
                                      <p:cBhvr>
                                        <p:cTn id="77" dur="1" fill="hold">
                                          <p:stCondLst>
                                            <p:cond delay="499"/>
                                          </p:stCondLst>
                                        </p:cTn>
                                        <p:tgtEl>
                                          <p:spTgt spid="8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2" grpId="1" animBg="1"/>
      <p:bldP spid="43" grpId="0" animBg="1"/>
      <p:bldP spid="68" grpId="0" animBg="1"/>
      <p:bldP spid="69" grpId="0" animBg="1"/>
      <p:bldP spid="70" grpId="0" animBg="1"/>
      <p:bldP spid="71" grpId="0" animBg="1"/>
      <p:bldP spid="4" grpId="0" animBg="1"/>
      <p:bldP spid="4" grpId="1" animBg="1"/>
      <p:bldP spid="72" grpId="0"/>
      <p:bldP spid="72" grpId="1"/>
      <p:bldP spid="77" grpId="0"/>
      <p:bldP spid="77" grpId="1"/>
      <p:bldP spid="83" grpId="0"/>
      <p:bldP spid="83" grpId="1"/>
    </p:bldLst>
  </p:timing>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B6E097B2-BE46-44FA-AC5B-A49CDA0F570C}"/>
              </a:ext>
            </a:extLst>
          </p:cNvPr>
          <p:cNvSpPr/>
          <p:nvPr/>
        </p:nvSpPr>
        <p:spPr bwMode="auto">
          <a:xfrm>
            <a:off x="9158115" y="1722567"/>
            <a:ext cx="2369313" cy="4609517"/>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Node</a:t>
            </a: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34" name="Rectangle 33">
            <a:extLst>
              <a:ext uri="{FF2B5EF4-FFF2-40B4-BE49-F238E27FC236}">
                <a16:creationId xmlns:a16="http://schemas.microsoft.com/office/drawing/2014/main" id="{9AE9A5E9-C5D7-4C71-BFD9-94269448080B}"/>
              </a:ext>
            </a:extLst>
          </p:cNvPr>
          <p:cNvSpPr/>
          <p:nvPr/>
        </p:nvSpPr>
        <p:spPr bwMode="auto">
          <a:xfrm>
            <a:off x="6568740" y="1722568"/>
            <a:ext cx="2369313" cy="4609517"/>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Node</a:t>
            </a: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2" name="Rectangle 1">
            <a:extLst>
              <a:ext uri="{FF2B5EF4-FFF2-40B4-BE49-F238E27FC236}">
                <a16:creationId xmlns:a16="http://schemas.microsoft.com/office/drawing/2014/main" id="{B3247AC5-5867-4650-8AEC-84E25D6BD430}"/>
              </a:ext>
            </a:extLst>
          </p:cNvPr>
          <p:cNvSpPr/>
          <p:nvPr/>
        </p:nvSpPr>
        <p:spPr bwMode="auto">
          <a:xfrm>
            <a:off x="3978319" y="1743471"/>
            <a:ext cx="2369313" cy="4609517"/>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Node</a:t>
            </a: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31" name="TextBox 30"/>
          <p:cNvSpPr txBox="1"/>
          <p:nvPr/>
        </p:nvSpPr>
        <p:spPr>
          <a:xfrm>
            <a:off x="475154" y="298475"/>
            <a:ext cx="10422341" cy="609398"/>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4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Blue – The Initial Deployment</a:t>
            </a:r>
            <a:endParaRPr kumimoji="0" lang="en-US" sz="44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endParaRPr>
          </a:p>
        </p:txBody>
      </p:sp>
      <p:sp>
        <p:nvSpPr>
          <p:cNvPr id="24" name="Rectangle 23">
            <a:extLst>
              <a:ext uri="{FF2B5EF4-FFF2-40B4-BE49-F238E27FC236}">
                <a16:creationId xmlns:a16="http://schemas.microsoft.com/office/drawing/2014/main" id="{62D5884F-942B-4BB5-B15B-957DAE527E67}"/>
              </a:ext>
            </a:extLst>
          </p:cNvPr>
          <p:cNvSpPr/>
          <p:nvPr/>
        </p:nvSpPr>
        <p:spPr>
          <a:xfrm>
            <a:off x="526877" y="1635162"/>
            <a:ext cx="1260723" cy="2392165"/>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horz" rtlCol="0" anchor="t"/>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Control Plane</a:t>
            </a:r>
          </a:p>
        </p:txBody>
      </p:sp>
      <p:sp>
        <p:nvSpPr>
          <p:cNvPr id="27" name="Rectangle 26">
            <a:extLst>
              <a:ext uri="{FF2B5EF4-FFF2-40B4-BE49-F238E27FC236}">
                <a16:creationId xmlns:a16="http://schemas.microsoft.com/office/drawing/2014/main" id="{81292616-68C3-4245-BB9A-9902484FABF2}"/>
              </a:ext>
            </a:extLst>
          </p:cNvPr>
          <p:cNvSpPr/>
          <p:nvPr/>
        </p:nvSpPr>
        <p:spPr bwMode="auto">
          <a:xfrm>
            <a:off x="2070340" y="1027356"/>
            <a:ext cx="9677011" cy="5670478"/>
          </a:xfrm>
          <a:prstGeom prst="rect">
            <a:avLst/>
          </a:prstGeom>
          <a:noFill/>
          <a:ln w="38100">
            <a:solidFill>
              <a:schemeClr val="accent5">
                <a:lumMod val="60000"/>
                <a:lumOff val="40000"/>
              </a:schemeClr>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a:ln>
                  <a:noFill/>
                </a:ln>
                <a:solidFill>
                  <a:srgbClr val="5C2D91"/>
                </a:solidFill>
                <a:effectLst/>
                <a:uLnTx/>
                <a:uFillTx/>
                <a:latin typeface="Segoe UI"/>
                <a:ea typeface="+mn-ea"/>
                <a:cs typeface="+mn-cs"/>
              </a:rPr>
              <a:t>Cluster</a:t>
            </a:r>
            <a:endParaRPr kumimoji="0" lang="en-US" sz="2000" b="0" i="0" u="none" strike="noStrike" kern="1200" cap="none" spc="0" normalizeH="0" baseline="0" noProof="0">
              <a:ln>
                <a:noFill/>
              </a:ln>
              <a:solidFill>
                <a:srgbClr val="5C2D91"/>
              </a:solidFill>
              <a:effectLst/>
              <a:uLnTx/>
              <a:uFillTx/>
              <a:latin typeface="Segoe UI"/>
              <a:ea typeface="+mn-ea"/>
              <a:cs typeface="+mn-cs"/>
            </a:endParaRPr>
          </a:p>
        </p:txBody>
      </p:sp>
      <p:sp>
        <p:nvSpPr>
          <p:cNvPr id="3" name="TextBox 2">
            <a:extLst>
              <a:ext uri="{FF2B5EF4-FFF2-40B4-BE49-F238E27FC236}">
                <a16:creationId xmlns:a16="http://schemas.microsoft.com/office/drawing/2014/main" id="{FB6D8D94-A755-4A7A-BFB3-D51AFBD47276}"/>
              </a:ext>
            </a:extLst>
          </p:cNvPr>
          <p:cNvSpPr txBox="1"/>
          <p:nvPr/>
        </p:nvSpPr>
        <p:spPr>
          <a:xfrm>
            <a:off x="444649" y="3434623"/>
            <a:ext cx="1706376" cy="4616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*Azure Managed</a:t>
            </a:r>
            <a:endParaRPr kumimoji="0" lang="en-US" sz="14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endParaRPr>
          </a:p>
        </p:txBody>
      </p:sp>
      <p:sp>
        <p:nvSpPr>
          <p:cNvPr id="10" name="Rectangle 9">
            <a:extLst>
              <a:ext uri="{FF2B5EF4-FFF2-40B4-BE49-F238E27FC236}">
                <a16:creationId xmlns:a16="http://schemas.microsoft.com/office/drawing/2014/main" id="{6A25682B-EBC9-4659-8F98-11CBFAFE6BBA}"/>
              </a:ext>
            </a:extLst>
          </p:cNvPr>
          <p:cNvSpPr/>
          <p:nvPr/>
        </p:nvSpPr>
        <p:spPr bwMode="auto">
          <a:xfrm>
            <a:off x="764737" y="2137483"/>
            <a:ext cx="834026" cy="1291517"/>
          </a:xfrm>
          <a:prstGeom prst="rect">
            <a:avLst/>
          </a:prstGeom>
          <a:solidFill>
            <a:schemeClr val="bg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stuff</a:t>
            </a:r>
          </a:p>
        </p:txBody>
      </p:sp>
      <p:sp>
        <p:nvSpPr>
          <p:cNvPr id="12" name="Rectangle 11">
            <a:extLst>
              <a:ext uri="{FF2B5EF4-FFF2-40B4-BE49-F238E27FC236}">
                <a16:creationId xmlns:a16="http://schemas.microsoft.com/office/drawing/2014/main" id="{407FAD8A-4464-4F29-AF19-32536B2CE027}"/>
              </a:ext>
            </a:extLst>
          </p:cNvPr>
          <p:cNvSpPr/>
          <p:nvPr/>
        </p:nvSpPr>
        <p:spPr bwMode="auto">
          <a:xfrm>
            <a:off x="4070712" y="2084403"/>
            <a:ext cx="2184526" cy="555954"/>
          </a:xfrm>
          <a:prstGeom prst="rect">
            <a:avLst/>
          </a:prstGeom>
          <a:solidFill>
            <a:schemeClr val="bg1">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2" name="Rectangle 41">
            <a:extLst>
              <a:ext uri="{FF2B5EF4-FFF2-40B4-BE49-F238E27FC236}">
                <a16:creationId xmlns:a16="http://schemas.microsoft.com/office/drawing/2014/main" id="{52659E53-C4B2-45A6-AA4F-A28DCC6A8105}"/>
              </a:ext>
            </a:extLst>
          </p:cNvPr>
          <p:cNvSpPr/>
          <p:nvPr/>
        </p:nvSpPr>
        <p:spPr bwMode="auto">
          <a:xfrm>
            <a:off x="4672801" y="3154353"/>
            <a:ext cx="1008820" cy="970253"/>
          </a:xfrm>
          <a:prstGeom prst="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App V1</a:t>
            </a:r>
          </a:p>
        </p:txBody>
      </p:sp>
      <p:sp>
        <p:nvSpPr>
          <p:cNvPr id="60" name="Rectangle 59">
            <a:extLst>
              <a:ext uri="{FF2B5EF4-FFF2-40B4-BE49-F238E27FC236}">
                <a16:creationId xmlns:a16="http://schemas.microsoft.com/office/drawing/2014/main" id="{301975F0-C32E-461F-81DD-358A36C67A04}"/>
              </a:ext>
            </a:extLst>
          </p:cNvPr>
          <p:cNvSpPr/>
          <p:nvPr/>
        </p:nvSpPr>
        <p:spPr bwMode="auto">
          <a:xfrm>
            <a:off x="6668904" y="2084403"/>
            <a:ext cx="2184526" cy="555954"/>
          </a:xfrm>
          <a:prstGeom prst="rect">
            <a:avLst/>
          </a:prstGeom>
          <a:solidFill>
            <a:schemeClr val="bg1">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4" name="Rectangle 63">
            <a:extLst>
              <a:ext uri="{FF2B5EF4-FFF2-40B4-BE49-F238E27FC236}">
                <a16:creationId xmlns:a16="http://schemas.microsoft.com/office/drawing/2014/main" id="{CB090B5A-3E34-4D6C-A8E8-689CB476DC14}"/>
              </a:ext>
            </a:extLst>
          </p:cNvPr>
          <p:cNvSpPr/>
          <p:nvPr/>
        </p:nvSpPr>
        <p:spPr bwMode="auto">
          <a:xfrm>
            <a:off x="9247143" y="2084403"/>
            <a:ext cx="2184526" cy="555954"/>
          </a:xfrm>
          <a:prstGeom prst="rect">
            <a:avLst/>
          </a:prstGeom>
          <a:solidFill>
            <a:schemeClr val="bg1">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7" name="Rectangle: Rounded Corners 66">
            <a:extLst>
              <a:ext uri="{FF2B5EF4-FFF2-40B4-BE49-F238E27FC236}">
                <a16:creationId xmlns:a16="http://schemas.microsoft.com/office/drawing/2014/main" id="{9E56CC58-F1AB-4B8E-AC0D-DE39C4DDDCE5}"/>
              </a:ext>
            </a:extLst>
          </p:cNvPr>
          <p:cNvSpPr/>
          <p:nvPr/>
        </p:nvSpPr>
        <p:spPr bwMode="auto">
          <a:xfrm>
            <a:off x="2990492" y="2895825"/>
            <a:ext cx="8436772" cy="1438014"/>
          </a:xfrm>
          <a:prstGeom prst="roundRect">
            <a:avLst/>
          </a:prstGeom>
          <a:noFill/>
          <a:ln w="38100">
            <a:solidFill>
              <a:schemeClr val="tx1">
                <a:lumMod val="50000"/>
              </a:schemeClr>
            </a:solid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vert" wrap="square" lIns="0" tIns="46637" rIns="0" bIns="46637" numCol="1" rtlCol="0" anchor="b"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FFFFFF">
                    <a:lumMod val="50000"/>
                  </a:srgbClr>
                </a:solidFill>
                <a:effectLst/>
                <a:uLnTx/>
                <a:uFillTx/>
                <a:latin typeface="Segoe UI"/>
                <a:ea typeface="+mn-ea"/>
                <a:cs typeface="+mn-cs"/>
              </a:rPr>
              <a:t>Service</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lumMod val="50000"/>
                  </a:srgbClr>
                </a:solidFill>
                <a:effectLst/>
                <a:uLnTx/>
                <a:uFillTx/>
                <a:latin typeface="Segoe UI"/>
                <a:ea typeface="+mn-ea"/>
                <a:cs typeface="+mn-cs"/>
              </a:rPr>
              <a:t>ratings-web</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lumMod val="50000"/>
                  </a:srgbClr>
                </a:solidFill>
                <a:effectLst/>
                <a:uLnTx/>
                <a:uFillTx/>
                <a:latin typeface="Segoe UI"/>
                <a:ea typeface="+mn-ea"/>
                <a:cs typeface="+mn-cs"/>
              </a:rPr>
              <a:t>IP Address</a:t>
            </a:r>
            <a:endParaRPr kumimoji="0" lang="en-US" sz="2000" b="0" i="0" u="none" strike="noStrike" kern="1200" cap="none" spc="0" normalizeH="0" baseline="0" noProof="0">
              <a:ln>
                <a:noFill/>
              </a:ln>
              <a:solidFill>
                <a:srgbClr val="FFFFFF">
                  <a:lumMod val="50000"/>
                </a:srgbClr>
              </a:solidFill>
              <a:effectLst/>
              <a:uLnTx/>
              <a:uFillTx/>
              <a:latin typeface="Segoe UI"/>
              <a:ea typeface="+mn-ea"/>
              <a:cs typeface="+mn-cs"/>
            </a:endParaRPr>
          </a:p>
        </p:txBody>
      </p:sp>
      <p:sp>
        <p:nvSpPr>
          <p:cNvPr id="68" name="Rectangle 67">
            <a:extLst>
              <a:ext uri="{FF2B5EF4-FFF2-40B4-BE49-F238E27FC236}">
                <a16:creationId xmlns:a16="http://schemas.microsoft.com/office/drawing/2014/main" id="{211D764D-C19C-4F84-89E5-F76D112AABA8}"/>
              </a:ext>
            </a:extLst>
          </p:cNvPr>
          <p:cNvSpPr/>
          <p:nvPr/>
        </p:nvSpPr>
        <p:spPr bwMode="auto">
          <a:xfrm>
            <a:off x="7280627" y="3154353"/>
            <a:ext cx="1008820" cy="970253"/>
          </a:xfrm>
          <a:prstGeom prst="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App V1</a:t>
            </a:r>
          </a:p>
        </p:txBody>
      </p:sp>
      <p:sp>
        <p:nvSpPr>
          <p:cNvPr id="70" name="Rectangle 69">
            <a:extLst>
              <a:ext uri="{FF2B5EF4-FFF2-40B4-BE49-F238E27FC236}">
                <a16:creationId xmlns:a16="http://schemas.microsoft.com/office/drawing/2014/main" id="{9AEB5877-5DAC-4A2B-B48A-0C680B92E854}"/>
              </a:ext>
            </a:extLst>
          </p:cNvPr>
          <p:cNvSpPr/>
          <p:nvPr/>
        </p:nvSpPr>
        <p:spPr bwMode="auto">
          <a:xfrm>
            <a:off x="9824127" y="3154353"/>
            <a:ext cx="1008820" cy="970253"/>
          </a:xfrm>
          <a:prstGeom prst="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App V1</a:t>
            </a:r>
          </a:p>
        </p:txBody>
      </p:sp>
    </p:spTree>
    <p:extLst>
      <p:ext uri="{BB962C8B-B14F-4D97-AF65-F5344CB8AC3E}">
        <p14:creationId xmlns:p14="http://schemas.microsoft.com/office/powerpoint/2010/main" val="977948635"/>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B6E097B2-BE46-44FA-AC5B-A49CDA0F570C}"/>
              </a:ext>
            </a:extLst>
          </p:cNvPr>
          <p:cNvSpPr/>
          <p:nvPr/>
        </p:nvSpPr>
        <p:spPr bwMode="auto">
          <a:xfrm>
            <a:off x="9158115" y="1722567"/>
            <a:ext cx="2369313" cy="4609517"/>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Node</a:t>
            </a: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34" name="Rectangle 33">
            <a:extLst>
              <a:ext uri="{FF2B5EF4-FFF2-40B4-BE49-F238E27FC236}">
                <a16:creationId xmlns:a16="http://schemas.microsoft.com/office/drawing/2014/main" id="{9AE9A5E9-C5D7-4C71-BFD9-94269448080B}"/>
              </a:ext>
            </a:extLst>
          </p:cNvPr>
          <p:cNvSpPr/>
          <p:nvPr/>
        </p:nvSpPr>
        <p:spPr bwMode="auto">
          <a:xfrm>
            <a:off x="6568740" y="1722568"/>
            <a:ext cx="2369313" cy="4609517"/>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Node</a:t>
            </a: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2" name="Rectangle 1">
            <a:extLst>
              <a:ext uri="{FF2B5EF4-FFF2-40B4-BE49-F238E27FC236}">
                <a16:creationId xmlns:a16="http://schemas.microsoft.com/office/drawing/2014/main" id="{B3247AC5-5867-4650-8AEC-84E25D6BD430}"/>
              </a:ext>
            </a:extLst>
          </p:cNvPr>
          <p:cNvSpPr/>
          <p:nvPr/>
        </p:nvSpPr>
        <p:spPr bwMode="auto">
          <a:xfrm>
            <a:off x="3978319" y="1743471"/>
            <a:ext cx="2369313" cy="4609517"/>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Node</a:t>
            </a: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24" name="Rectangle 23">
            <a:extLst>
              <a:ext uri="{FF2B5EF4-FFF2-40B4-BE49-F238E27FC236}">
                <a16:creationId xmlns:a16="http://schemas.microsoft.com/office/drawing/2014/main" id="{62D5884F-942B-4BB5-B15B-957DAE527E67}"/>
              </a:ext>
            </a:extLst>
          </p:cNvPr>
          <p:cNvSpPr/>
          <p:nvPr/>
        </p:nvSpPr>
        <p:spPr>
          <a:xfrm>
            <a:off x="526877" y="1635162"/>
            <a:ext cx="1260723" cy="2392165"/>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horz" rtlCol="0" anchor="t"/>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Control Plane</a:t>
            </a:r>
          </a:p>
        </p:txBody>
      </p:sp>
      <p:sp>
        <p:nvSpPr>
          <p:cNvPr id="27" name="Rectangle 26">
            <a:extLst>
              <a:ext uri="{FF2B5EF4-FFF2-40B4-BE49-F238E27FC236}">
                <a16:creationId xmlns:a16="http://schemas.microsoft.com/office/drawing/2014/main" id="{81292616-68C3-4245-BB9A-9902484FABF2}"/>
              </a:ext>
            </a:extLst>
          </p:cNvPr>
          <p:cNvSpPr/>
          <p:nvPr/>
        </p:nvSpPr>
        <p:spPr bwMode="auto">
          <a:xfrm>
            <a:off x="2070340" y="1027356"/>
            <a:ext cx="9677011" cy="5670478"/>
          </a:xfrm>
          <a:prstGeom prst="rect">
            <a:avLst/>
          </a:prstGeom>
          <a:noFill/>
          <a:ln w="38100">
            <a:solidFill>
              <a:schemeClr val="accent5">
                <a:lumMod val="60000"/>
                <a:lumOff val="40000"/>
              </a:schemeClr>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a:ln>
                  <a:noFill/>
                </a:ln>
                <a:solidFill>
                  <a:srgbClr val="5C2D91"/>
                </a:solidFill>
                <a:effectLst/>
                <a:uLnTx/>
                <a:uFillTx/>
                <a:latin typeface="Segoe UI"/>
                <a:ea typeface="+mn-ea"/>
                <a:cs typeface="+mn-cs"/>
              </a:rPr>
              <a:t>Cluster</a:t>
            </a:r>
            <a:endParaRPr kumimoji="0" lang="en-US" sz="2000" b="0" i="0" u="none" strike="noStrike" kern="1200" cap="none" spc="0" normalizeH="0" baseline="0" noProof="0">
              <a:ln>
                <a:noFill/>
              </a:ln>
              <a:solidFill>
                <a:srgbClr val="5C2D91"/>
              </a:solidFill>
              <a:effectLst/>
              <a:uLnTx/>
              <a:uFillTx/>
              <a:latin typeface="Segoe UI"/>
              <a:ea typeface="+mn-ea"/>
              <a:cs typeface="+mn-cs"/>
            </a:endParaRPr>
          </a:p>
        </p:txBody>
      </p:sp>
      <p:sp>
        <p:nvSpPr>
          <p:cNvPr id="3" name="TextBox 2">
            <a:extLst>
              <a:ext uri="{FF2B5EF4-FFF2-40B4-BE49-F238E27FC236}">
                <a16:creationId xmlns:a16="http://schemas.microsoft.com/office/drawing/2014/main" id="{FB6D8D94-A755-4A7A-BFB3-D51AFBD47276}"/>
              </a:ext>
            </a:extLst>
          </p:cNvPr>
          <p:cNvSpPr txBox="1"/>
          <p:nvPr/>
        </p:nvSpPr>
        <p:spPr>
          <a:xfrm>
            <a:off x="444649" y="3434623"/>
            <a:ext cx="1706376" cy="4616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*Azure Managed</a:t>
            </a:r>
            <a:endParaRPr kumimoji="0" lang="en-US" sz="14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endParaRPr>
          </a:p>
        </p:txBody>
      </p:sp>
      <p:sp>
        <p:nvSpPr>
          <p:cNvPr id="10" name="Rectangle 9">
            <a:extLst>
              <a:ext uri="{FF2B5EF4-FFF2-40B4-BE49-F238E27FC236}">
                <a16:creationId xmlns:a16="http://schemas.microsoft.com/office/drawing/2014/main" id="{6A25682B-EBC9-4659-8F98-11CBFAFE6BBA}"/>
              </a:ext>
            </a:extLst>
          </p:cNvPr>
          <p:cNvSpPr/>
          <p:nvPr/>
        </p:nvSpPr>
        <p:spPr bwMode="auto">
          <a:xfrm>
            <a:off x="764737" y="2137483"/>
            <a:ext cx="834026" cy="1291517"/>
          </a:xfrm>
          <a:prstGeom prst="rect">
            <a:avLst/>
          </a:prstGeom>
          <a:solidFill>
            <a:schemeClr val="bg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stuff</a:t>
            </a:r>
          </a:p>
        </p:txBody>
      </p:sp>
      <p:sp>
        <p:nvSpPr>
          <p:cNvPr id="12" name="Rectangle 11">
            <a:extLst>
              <a:ext uri="{FF2B5EF4-FFF2-40B4-BE49-F238E27FC236}">
                <a16:creationId xmlns:a16="http://schemas.microsoft.com/office/drawing/2014/main" id="{407FAD8A-4464-4F29-AF19-32536B2CE027}"/>
              </a:ext>
            </a:extLst>
          </p:cNvPr>
          <p:cNvSpPr/>
          <p:nvPr/>
        </p:nvSpPr>
        <p:spPr bwMode="auto">
          <a:xfrm>
            <a:off x="4070712" y="2084403"/>
            <a:ext cx="2184526" cy="555954"/>
          </a:xfrm>
          <a:prstGeom prst="rect">
            <a:avLst/>
          </a:prstGeom>
          <a:solidFill>
            <a:schemeClr val="bg1">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2" name="Rectangle 41">
            <a:extLst>
              <a:ext uri="{FF2B5EF4-FFF2-40B4-BE49-F238E27FC236}">
                <a16:creationId xmlns:a16="http://schemas.microsoft.com/office/drawing/2014/main" id="{52659E53-C4B2-45A6-AA4F-A28DCC6A8105}"/>
              </a:ext>
            </a:extLst>
          </p:cNvPr>
          <p:cNvSpPr/>
          <p:nvPr/>
        </p:nvSpPr>
        <p:spPr bwMode="auto">
          <a:xfrm>
            <a:off x="4672801" y="3127723"/>
            <a:ext cx="1008820" cy="970253"/>
          </a:xfrm>
          <a:prstGeom prst="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App V1</a:t>
            </a:r>
          </a:p>
        </p:txBody>
      </p:sp>
      <p:sp>
        <p:nvSpPr>
          <p:cNvPr id="60" name="Rectangle 59">
            <a:extLst>
              <a:ext uri="{FF2B5EF4-FFF2-40B4-BE49-F238E27FC236}">
                <a16:creationId xmlns:a16="http://schemas.microsoft.com/office/drawing/2014/main" id="{301975F0-C32E-461F-81DD-358A36C67A04}"/>
              </a:ext>
            </a:extLst>
          </p:cNvPr>
          <p:cNvSpPr/>
          <p:nvPr/>
        </p:nvSpPr>
        <p:spPr bwMode="auto">
          <a:xfrm>
            <a:off x="6668904" y="2084403"/>
            <a:ext cx="2184526" cy="555954"/>
          </a:xfrm>
          <a:prstGeom prst="rect">
            <a:avLst/>
          </a:prstGeom>
          <a:solidFill>
            <a:schemeClr val="bg1">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4" name="Rectangle 63">
            <a:extLst>
              <a:ext uri="{FF2B5EF4-FFF2-40B4-BE49-F238E27FC236}">
                <a16:creationId xmlns:a16="http://schemas.microsoft.com/office/drawing/2014/main" id="{CB090B5A-3E34-4D6C-A8E8-689CB476DC14}"/>
              </a:ext>
            </a:extLst>
          </p:cNvPr>
          <p:cNvSpPr/>
          <p:nvPr/>
        </p:nvSpPr>
        <p:spPr bwMode="auto">
          <a:xfrm>
            <a:off x="9247143" y="2084403"/>
            <a:ext cx="2184526" cy="555954"/>
          </a:xfrm>
          <a:prstGeom prst="rect">
            <a:avLst/>
          </a:prstGeom>
          <a:solidFill>
            <a:schemeClr val="bg1">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7" name="Rectangle: Rounded Corners 66">
            <a:extLst>
              <a:ext uri="{FF2B5EF4-FFF2-40B4-BE49-F238E27FC236}">
                <a16:creationId xmlns:a16="http://schemas.microsoft.com/office/drawing/2014/main" id="{9E56CC58-F1AB-4B8E-AC0D-DE39C4DDDCE5}"/>
              </a:ext>
            </a:extLst>
          </p:cNvPr>
          <p:cNvSpPr/>
          <p:nvPr/>
        </p:nvSpPr>
        <p:spPr bwMode="auto">
          <a:xfrm>
            <a:off x="2990492" y="2895825"/>
            <a:ext cx="8436772" cy="1438014"/>
          </a:xfrm>
          <a:prstGeom prst="roundRect">
            <a:avLst/>
          </a:prstGeom>
          <a:noFill/>
          <a:ln w="38100">
            <a:solidFill>
              <a:schemeClr val="tx1">
                <a:lumMod val="50000"/>
              </a:schemeClr>
            </a:solid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vert" wrap="square" lIns="0" tIns="46637" rIns="0" bIns="46637" numCol="1" rtlCol="0" anchor="b"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FFFFFF">
                    <a:lumMod val="50000"/>
                  </a:srgbClr>
                </a:solidFill>
                <a:effectLst/>
                <a:uLnTx/>
                <a:uFillTx/>
                <a:latin typeface="Segoe UI"/>
                <a:ea typeface="+mn-ea"/>
                <a:cs typeface="+mn-cs"/>
              </a:rPr>
              <a:t>Service</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lumMod val="50000"/>
                  </a:srgbClr>
                </a:solidFill>
                <a:effectLst/>
                <a:uLnTx/>
                <a:uFillTx/>
                <a:latin typeface="Segoe UI"/>
                <a:ea typeface="+mn-ea"/>
                <a:cs typeface="+mn-cs"/>
              </a:rPr>
              <a:t>ratings-web</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lumMod val="50000"/>
                  </a:srgbClr>
                </a:solidFill>
                <a:effectLst/>
                <a:uLnTx/>
                <a:uFillTx/>
                <a:latin typeface="Segoe UI"/>
                <a:ea typeface="+mn-ea"/>
                <a:cs typeface="+mn-cs"/>
              </a:rPr>
              <a:t>IP Address</a:t>
            </a:r>
            <a:endParaRPr kumimoji="0" lang="en-US" sz="2000" b="0" i="0" u="none" strike="noStrike" kern="1200" cap="none" spc="0" normalizeH="0" baseline="0" noProof="0">
              <a:ln>
                <a:noFill/>
              </a:ln>
              <a:solidFill>
                <a:srgbClr val="FFFFFF">
                  <a:lumMod val="50000"/>
                </a:srgbClr>
              </a:solidFill>
              <a:effectLst/>
              <a:uLnTx/>
              <a:uFillTx/>
              <a:latin typeface="Segoe UI"/>
              <a:ea typeface="+mn-ea"/>
              <a:cs typeface="+mn-cs"/>
            </a:endParaRPr>
          </a:p>
        </p:txBody>
      </p:sp>
      <p:sp>
        <p:nvSpPr>
          <p:cNvPr id="68" name="Rectangle 67">
            <a:extLst>
              <a:ext uri="{FF2B5EF4-FFF2-40B4-BE49-F238E27FC236}">
                <a16:creationId xmlns:a16="http://schemas.microsoft.com/office/drawing/2014/main" id="{211D764D-C19C-4F84-89E5-F76D112AABA8}"/>
              </a:ext>
            </a:extLst>
          </p:cNvPr>
          <p:cNvSpPr/>
          <p:nvPr/>
        </p:nvSpPr>
        <p:spPr bwMode="auto">
          <a:xfrm>
            <a:off x="7280627" y="3127723"/>
            <a:ext cx="1008820" cy="970253"/>
          </a:xfrm>
          <a:prstGeom prst="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App V1</a:t>
            </a:r>
          </a:p>
        </p:txBody>
      </p:sp>
      <p:sp>
        <p:nvSpPr>
          <p:cNvPr id="70" name="Rectangle 69">
            <a:extLst>
              <a:ext uri="{FF2B5EF4-FFF2-40B4-BE49-F238E27FC236}">
                <a16:creationId xmlns:a16="http://schemas.microsoft.com/office/drawing/2014/main" id="{9AEB5877-5DAC-4A2B-B48A-0C680B92E854}"/>
              </a:ext>
            </a:extLst>
          </p:cNvPr>
          <p:cNvSpPr/>
          <p:nvPr/>
        </p:nvSpPr>
        <p:spPr bwMode="auto">
          <a:xfrm>
            <a:off x="9824127" y="3127723"/>
            <a:ext cx="1008820" cy="970253"/>
          </a:xfrm>
          <a:prstGeom prst="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App V1</a:t>
            </a:r>
          </a:p>
        </p:txBody>
      </p:sp>
      <p:sp>
        <p:nvSpPr>
          <p:cNvPr id="4" name="Scroll: Vertical 3">
            <a:extLst>
              <a:ext uri="{FF2B5EF4-FFF2-40B4-BE49-F238E27FC236}">
                <a16:creationId xmlns:a16="http://schemas.microsoft.com/office/drawing/2014/main" id="{E410EF21-6D10-45C6-AF6E-646A9B5D887B}"/>
              </a:ext>
            </a:extLst>
          </p:cNvPr>
          <p:cNvSpPr/>
          <p:nvPr/>
        </p:nvSpPr>
        <p:spPr bwMode="auto">
          <a:xfrm>
            <a:off x="251223" y="4672232"/>
            <a:ext cx="1607870" cy="1750806"/>
          </a:xfrm>
          <a:prstGeom prst="verticalScroll">
            <a:avLst/>
          </a:prstGeom>
          <a:solidFill>
            <a:srgbClr val="0078D4"/>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Deployment</a:t>
            </a:r>
          </a:p>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(with pod updates)</a:t>
            </a:r>
          </a:p>
        </p:txBody>
      </p:sp>
      <p:sp>
        <p:nvSpPr>
          <p:cNvPr id="18" name="Rectangle 17">
            <a:extLst>
              <a:ext uri="{FF2B5EF4-FFF2-40B4-BE49-F238E27FC236}">
                <a16:creationId xmlns:a16="http://schemas.microsoft.com/office/drawing/2014/main" id="{A5141DC0-5F43-4F52-9458-C3D0D43ECD87}"/>
              </a:ext>
            </a:extLst>
          </p:cNvPr>
          <p:cNvSpPr/>
          <p:nvPr/>
        </p:nvSpPr>
        <p:spPr bwMode="auto">
          <a:xfrm>
            <a:off x="4672801" y="4847835"/>
            <a:ext cx="1008820" cy="970253"/>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App V2</a:t>
            </a:r>
          </a:p>
        </p:txBody>
      </p:sp>
      <p:sp>
        <p:nvSpPr>
          <p:cNvPr id="19" name="Rectangle 18">
            <a:extLst>
              <a:ext uri="{FF2B5EF4-FFF2-40B4-BE49-F238E27FC236}">
                <a16:creationId xmlns:a16="http://schemas.microsoft.com/office/drawing/2014/main" id="{3B80C58A-2ACD-49B3-98F2-F694D05C4F8B}"/>
              </a:ext>
            </a:extLst>
          </p:cNvPr>
          <p:cNvSpPr/>
          <p:nvPr/>
        </p:nvSpPr>
        <p:spPr bwMode="auto">
          <a:xfrm>
            <a:off x="7280627" y="4847835"/>
            <a:ext cx="1008820" cy="970253"/>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App V2</a:t>
            </a:r>
          </a:p>
        </p:txBody>
      </p:sp>
      <p:sp>
        <p:nvSpPr>
          <p:cNvPr id="20" name="Rectangle 19">
            <a:extLst>
              <a:ext uri="{FF2B5EF4-FFF2-40B4-BE49-F238E27FC236}">
                <a16:creationId xmlns:a16="http://schemas.microsoft.com/office/drawing/2014/main" id="{35219C17-3FF0-4A0F-A00D-E5B59259A798}"/>
              </a:ext>
            </a:extLst>
          </p:cNvPr>
          <p:cNvSpPr/>
          <p:nvPr/>
        </p:nvSpPr>
        <p:spPr bwMode="auto">
          <a:xfrm>
            <a:off x="9824127" y="4847835"/>
            <a:ext cx="1008820" cy="970253"/>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App V2</a:t>
            </a:r>
          </a:p>
        </p:txBody>
      </p:sp>
      <p:sp>
        <p:nvSpPr>
          <p:cNvPr id="21" name="Scroll: Vertical 20">
            <a:extLst>
              <a:ext uri="{FF2B5EF4-FFF2-40B4-BE49-F238E27FC236}">
                <a16:creationId xmlns:a16="http://schemas.microsoft.com/office/drawing/2014/main" id="{00D60B6E-70EA-4953-AC56-10FB00ECC392}"/>
              </a:ext>
            </a:extLst>
          </p:cNvPr>
          <p:cNvSpPr/>
          <p:nvPr/>
        </p:nvSpPr>
        <p:spPr bwMode="auto">
          <a:xfrm>
            <a:off x="248292" y="4690682"/>
            <a:ext cx="1607870" cy="1750806"/>
          </a:xfrm>
          <a:prstGeom prst="verticalScroll">
            <a:avLst/>
          </a:prstGeom>
          <a:solidFill>
            <a:schemeClr val="tx1">
              <a:lumMod val="5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Service configuration</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update</a:t>
            </a:r>
          </a:p>
        </p:txBody>
      </p:sp>
      <p:sp>
        <p:nvSpPr>
          <p:cNvPr id="5" name="TextBox 4">
            <a:extLst>
              <a:ext uri="{FF2B5EF4-FFF2-40B4-BE49-F238E27FC236}">
                <a16:creationId xmlns:a16="http://schemas.microsoft.com/office/drawing/2014/main" id="{5AB68114-56B2-A34C-B48B-B09938B26BB4}"/>
              </a:ext>
            </a:extLst>
          </p:cNvPr>
          <p:cNvSpPr txBox="1"/>
          <p:nvPr/>
        </p:nvSpPr>
        <p:spPr>
          <a:xfrm>
            <a:off x="475154" y="298475"/>
            <a:ext cx="10422341" cy="609398"/>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400" b="0" i="0" u="none" strike="noStrike" kern="120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Green – The New Deployment</a:t>
            </a:r>
            <a:endParaRPr kumimoji="0" lang="en-US" sz="4400" b="0" i="0" u="none" strike="noStrike" kern="1200" cap="none" spc="0" normalizeH="0" baseline="0" noProof="0" dirty="0">
              <a:ln>
                <a:noFill/>
              </a:ln>
              <a:solidFill>
                <a:srgbClr val="0078D7"/>
              </a:solidFill>
              <a:effectLst/>
              <a:uLnTx/>
              <a:uFillTx/>
              <a:latin typeface="Segoe UI Light" panose="020B0502040204020203" pitchFamily="34" charset="0"/>
              <a:ea typeface="+mn-ea"/>
              <a:cs typeface="Segoe UI Light" panose="020B0502040204020203" pitchFamily="34" charset="0"/>
            </a:endParaRPr>
          </a:p>
        </p:txBody>
      </p:sp>
    </p:spTree>
    <p:extLst>
      <p:ext uri="{BB962C8B-B14F-4D97-AF65-F5344CB8AC3E}">
        <p14:creationId xmlns:p14="http://schemas.microsoft.com/office/powerpoint/2010/main" val="17445662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0.00299 0.01365 L 0.0082 -0.42616 L 0.0082 -0.42616 " pathEditMode="relative" ptsTypes="AAA">
                                      <p:cBhvr>
                                        <p:cTn id="6" dur="2000" fill="hold"/>
                                        <p:tgtEl>
                                          <p:spTgt spid="4"/>
                                        </p:tgtEl>
                                        <p:attrNameLst>
                                          <p:attrName>ppt_x</p:attrName>
                                          <p:attrName>ppt_y</p:attrName>
                                        </p:attrNameLst>
                                      </p:cBhvr>
                                    </p:animMotion>
                                  </p:childTnLst>
                                </p:cTn>
                              </p:par>
                            </p:childTnLst>
                          </p:cTn>
                        </p:par>
                        <p:par>
                          <p:cTn id="7" fill="hold">
                            <p:stCondLst>
                              <p:cond delay="2000"/>
                            </p:stCondLst>
                            <p:childTnLst>
                              <p:par>
                                <p:cTn id="8" presetID="10" presetClass="exit" presetSubtype="0" fill="hold" grpId="1" nodeType="afterEffect">
                                  <p:stCondLst>
                                    <p:cond delay="0"/>
                                  </p:stCondLst>
                                  <p:childTnLst>
                                    <p:animEffect transition="out" filter="fade">
                                      <p:cBhvr>
                                        <p:cTn id="9" dur="500"/>
                                        <p:tgtEl>
                                          <p:spTgt spid="4"/>
                                        </p:tgtEl>
                                      </p:cBhvr>
                                    </p:animEffect>
                                    <p:set>
                                      <p:cBhvr>
                                        <p:cTn id="10" dur="1" fill="hold">
                                          <p:stCondLst>
                                            <p:cond delay="499"/>
                                          </p:stCondLst>
                                        </p:cTn>
                                        <p:tgtEl>
                                          <p:spTgt spid="4"/>
                                        </p:tgtEl>
                                        <p:attrNameLst>
                                          <p:attrName>style.visibility</p:attrName>
                                        </p:attrNameLst>
                                      </p:cBhvr>
                                      <p:to>
                                        <p:strVal val="hidden"/>
                                      </p:to>
                                    </p:set>
                                  </p:childTnLst>
                                </p:cTn>
                              </p:par>
                            </p:childTnLst>
                          </p:cTn>
                        </p:par>
                        <p:par>
                          <p:cTn id="11" fill="hold">
                            <p:stCondLst>
                              <p:cond delay="2500"/>
                            </p:stCondLst>
                            <p:childTnLst>
                              <p:par>
                                <p:cTn id="12" presetID="2" presetClass="entr" presetSubtype="4" fill="hold" grpId="0" nodeType="afterEffect">
                                  <p:stCondLst>
                                    <p:cond delay="0"/>
                                  </p:stCondLst>
                                  <p:childTnLst>
                                    <p:set>
                                      <p:cBhvr>
                                        <p:cTn id="13" dur="1" fill="hold">
                                          <p:stCondLst>
                                            <p:cond delay="0"/>
                                          </p:stCondLst>
                                        </p:cTn>
                                        <p:tgtEl>
                                          <p:spTgt spid="18"/>
                                        </p:tgtEl>
                                        <p:attrNameLst>
                                          <p:attrName>style.visibility</p:attrName>
                                        </p:attrNameLst>
                                      </p:cBhvr>
                                      <p:to>
                                        <p:strVal val="visible"/>
                                      </p:to>
                                    </p:set>
                                    <p:anim calcmode="lin" valueType="num">
                                      <p:cBhvr additive="base">
                                        <p:cTn id="14" dur="500" fill="hold"/>
                                        <p:tgtEl>
                                          <p:spTgt spid="18"/>
                                        </p:tgtEl>
                                        <p:attrNameLst>
                                          <p:attrName>ppt_x</p:attrName>
                                        </p:attrNameLst>
                                      </p:cBhvr>
                                      <p:tavLst>
                                        <p:tav tm="0">
                                          <p:val>
                                            <p:strVal val="#ppt_x"/>
                                          </p:val>
                                        </p:tav>
                                        <p:tav tm="100000">
                                          <p:val>
                                            <p:strVal val="#ppt_x"/>
                                          </p:val>
                                        </p:tav>
                                      </p:tavLst>
                                    </p:anim>
                                    <p:anim calcmode="lin" valueType="num">
                                      <p:cBhvr additive="base">
                                        <p:cTn id="15" dur="500" fill="hold"/>
                                        <p:tgtEl>
                                          <p:spTgt spid="18"/>
                                        </p:tgtEl>
                                        <p:attrNameLst>
                                          <p:attrName>ppt_y</p:attrName>
                                        </p:attrNameLst>
                                      </p:cBhvr>
                                      <p:tavLst>
                                        <p:tav tm="0">
                                          <p:val>
                                            <p:strVal val="1+#ppt_h/2"/>
                                          </p:val>
                                        </p:tav>
                                        <p:tav tm="100000">
                                          <p:val>
                                            <p:strVal val="#ppt_y"/>
                                          </p:val>
                                        </p:tav>
                                      </p:tavLst>
                                    </p:anim>
                                  </p:childTnLst>
                                </p:cTn>
                              </p:par>
                              <p:par>
                                <p:cTn id="16" presetID="2" presetClass="entr" presetSubtype="4" fill="hold" grpId="0" nodeType="withEffect">
                                  <p:stCondLst>
                                    <p:cond delay="0"/>
                                  </p:stCondLst>
                                  <p:childTnLst>
                                    <p:set>
                                      <p:cBhvr>
                                        <p:cTn id="17" dur="1" fill="hold">
                                          <p:stCondLst>
                                            <p:cond delay="0"/>
                                          </p:stCondLst>
                                        </p:cTn>
                                        <p:tgtEl>
                                          <p:spTgt spid="19"/>
                                        </p:tgtEl>
                                        <p:attrNameLst>
                                          <p:attrName>style.visibility</p:attrName>
                                        </p:attrNameLst>
                                      </p:cBhvr>
                                      <p:to>
                                        <p:strVal val="visible"/>
                                      </p:to>
                                    </p:set>
                                    <p:anim calcmode="lin" valueType="num">
                                      <p:cBhvr additive="base">
                                        <p:cTn id="18" dur="500" fill="hold"/>
                                        <p:tgtEl>
                                          <p:spTgt spid="19"/>
                                        </p:tgtEl>
                                        <p:attrNameLst>
                                          <p:attrName>ppt_x</p:attrName>
                                        </p:attrNameLst>
                                      </p:cBhvr>
                                      <p:tavLst>
                                        <p:tav tm="0">
                                          <p:val>
                                            <p:strVal val="#ppt_x"/>
                                          </p:val>
                                        </p:tav>
                                        <p:tav tm="100000">
                                          <p:val>
                                            <p:strVal val="#ppt_x"/>
                                          </p:val>
                                        </p:tav>
                                      </p:tavLst>
                                    </p:anim>
                                    <p:anim calcmode="lin" valueType="num">
                                      <p:cBhvr additive="base">
                                        <p:cTn id="19" dur="500" fill="hold"/>
                                        <p:tgtEl>
                                          <p:spTgt spid="19"/>
                                        </p:tgtEl>
                                        <p:attrNameLst>
                                          <p:attrName>ppt_y</p:attrName>
                                        </p:attrNameLst>
                                      </p:cBhvr>
                                      <p:tavLst>
                                        <p:tav tm="0">
                                          <p:val>
                                            <p:strVal val="1+#ppt_h/2"/>
                                          </p:val>
                                        </p:tav>
                                        <p:tav tm="100000">
                                          <p:val>
                                            <p:strVal val="#ppt_y"/>
                                          </p:val>
                                        </p:tav>
                                      </p:tavLst>
                                    </p:anim>
                                  </p:childTnLst>
                                </p:cTn>
                              </p:par>
                              <p:par>
                                <p:cTn id="20" presetID="2" presetClass="entr" presetSubtype="4" fill="hold" grpId="0" nodeType="withEffect">
                                  <p:stCondLst>
                                    <p:cond delay="0"/>
                                  </p:stCondLst>
                                  <p:childTnLst>
                                    <p:set>
                                      <p:cBhvr>
                                        <p:cTn id="21" dur="1" fill="hold">
                                          <p:stCondLst>
                                            <p:cond delay="0"/>
                                          </p:stCondLst>
                                        </p:cTn>
                                        <p:tgtEl>
                                          <p:spTgt spid="20"/>
                                        </p:tgtEl>
                                        <p:attrNameLst>
                                          <p:attrName>style.visibility</p:attrName>
                                        </p:attrNameLst>
                                      </p:cBhvr>
                                      <p:to>
                                        <p:strVal val="visible"/>
                                      </p:to>
                                    </p:set>
                                    <p:anim calcmode="lin" valueType="num">
                                      <p:cBhvr additive="base">
                                        <p:cTn id="22" dur="500" fill="hold"/>
                                        <p:tgtEl>
                                          <p:spTgt spid="20"/>
                                        </p:tgtEl>
                                        <p:attrNameLst>
                                          <p:attrName>ppt_x</p:attrName>
                                        </p:attrNameLst>
                                      </p:cBhvr>
                                      <p:tavLst>
                                        <p:tav tm="0">
                                          <p:val>
                                            <p:strVal val="#ppt_x"/>
                                          </p:val>
                                        </p:tav>
                                        <p:tav tm="100000">
                                          <p:val>
                                            <p:strVal val="#ppt_x"/>
                                          </p:val>
                                        </p:tav>
                                      </p:tavLst>
                                    </p:anim>
                                    <p:anim calcmode="lin" valueType="num">
                                      <p:cBhvr additive="base">
                                        <p:cTn id="23"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2" nodeType="clickEffect">
                                  <p:stCondLst>
                                    <p:cond delay="0"/>
                                  </p:stCondLst>
                                  <p:childTnLst>
                                    <p:set>
                                      <p:cBhvr>
                                        <p:cTn id="27" dur="1" fill="hold">
                                          <p:stCondLst>
                                            <p:cond delay="0"/>
                                          </p:stCondLst>
                                        </p:cTn>
                                        <p:tgtEl>
                                          <p:spTgt spid="21"/>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0" presetClass="path" presetSubtype="0" accel="50000" decel="50000" fill="hold" grpId="0" nodeType="clickEffect">
                                  <p:stCondLst>
                                    <p:cond delay="0"/>
                                  </p:stCondLst>
                                  <p:childTnLst>
                                    <p:animMotion origin="layout" path="M 0.00299 0.01366 L 0.0082 -0.42615 L 0.0082 -0.42592 " pathEditMode="relative" rAng="0" ptsTypes="AAA">
                                      <p:cBhvr>
                                        <p:cTn id="31" dur="2000" fill="hold"/>
                                        <p:tgtEl>
                                          <p:spTgt spid="21"/>
                                        </p:tgtEl>
                                        <p:attrNameLst>
                                          <p:attrName>ppt_x</p:attrName>
                                          <p:attrName>ppt_y</p:attrName>
                                        </p:attrNameLst>
                                      </p:cBhvr>
                                      <p:rCtr x="260" y="-21991"/>
                                    </p:animMotion>
                                  </p:childTnLst>
                                </p:cTn>
                              </p:par>
                            </p:childTnLst>
                          </p:cTn>
                        </p:par>
                        <p:par>
                          <p:cTn id="32" fill="hold">
                            <p:stCondLst>
                              <p:cond delay="2000"/>
                            </p:stCondLst>
                            <p:childTnLst>
                              <p:par>
                                <p:cTn id="33" presetID="10" presetClass="exit" presetSubtype="0" fill="hold" grpId="1" nodeType="afterEffect">
                                  <p:stCondLst>
                                    <p:cond delay="0"/>
                                  </p:stCondLst>
                                  <p:childTnLst>
                                    <p:animEffect transition="out" filter="fade">
                                      <p:cBhvr>
                                        <p:cTn id="34" dur="500"/>
                                        <p:tgtEl>
                                          <p:spTgt spid="21"/>
                                        </p:tgtEl>
                                      </p:cBhvr>
                                    </p:animEffect>
                                    <p:set>
                                      <p:cBhvr>
                                        <p:cTn id="35" dur="1" fill="hold">
                                          <p:stCondLst>
                                            <p:cond delay="499"/>
                                          </p:stCondLst>
                                        </p:cTn>
                                        <p:tgtEl>
                                          <p:spTgt spid="21"/>
                                        </p:tgtEl>
                                        <p:attrNameLst>
                                          <p:attrName>style.visibility</p:attrName>
                                        </p:attrNameLst>
                                      </p:cBhvr>
                                      <p:to>
                                        <p:strVal val="hidden"/>
                                      </p:to>
                                    </p:set>
                                  </p:childTnLst>
                                </p:cTn>
                              </p:par>
                            </p:childTnLst>
                          </p:cTn>
                        </p:par>
                        <p:par>
                          <p:cTn id="36" fill="hold">
                            <p:stCondLst>
                              <p:cond delay="2500"/>
                            </p:stCondLst>
                            <p:childTnLst>
                              <p:par>
                                <p:cTn id="37" presetID="42" presetClass="path" presetSubtype="0" accel="50000" decel="50000" fill="hold" grpId="0" nodeType="afterEffect">
                                  <p:stCondLst>
                                    <p:cond delay="0"/>
                                  </p:stCondLst>
                                  <p:childTnLst>
                                    <p:animMotion origin="layout" path="M 0 0 L 0 0.25 E" pathEditMode="relative" ptsTypes="">
                                      <p:cBhvr>
                                        <p:cTn id="38" dur="2000" fill="hold"/>
                                        <p:tgtEl>
                                          <p:spTgt spid="67"/>
                                        </p:tgtEl>
                                        <p:attrNameLst>
                                          <p:attrName>ppt_x</p:attrName>
                                          <p:attrName>ppt_y</p:attrName>
                                        </p:attrNameLst>
                                      </p:cBhvr>
                                    </p:animMotion>
                                  </p:childTnLst>
                                </p:cTn>
                              </p:par>
                            </p:childTnLst>
                          </p:cTn>
                        </p:par>
                        <p:par>
                          <p:cTn id="39" fill="hold">
                            <p:stCondLst>
                              <p:cond delay="4500"/>
                            </p:stCondLst>
                            <p:childTnLst>
                              <p:par>
                                <p:cTn id="40" presetID="10" presetClass="exit" presetSubtype="0" fill="hold" grpId="0" nodeType="afterEffect">
                                  <p:stCondLst>
                                    <p:cond delay="0"/>
                                  </p:stCondLst>
                                  <p:childTnLst>
                                    <p:animEffect transition="out" filter="fade">
                                      <p:cBhvr>
                                        <p:cTn id="41" dur="500"/>
                                        <p:tgtEl>
                                          <p:spTgt spid="42"/>
                                        </p:tgtEl>
                                      </p:cBhvr>
                                    </p:animEffect>
                                    <p:set>
                                      <p:cBhvr>
                                        <p:cTn id="42" dur="1" fill="hold">
                                          <p:stCondLst>
                                            <p:cond delay="499"/>
                                          </p:stCondLst>
                                        </p:cTn>
                                        <p:tgtEl>
                                          <p:spTgt spid="42"/>
                                        </p:tgtEl>
                                        <p:attrNameLst>
                                          <p:attrName>style.visibility</p:attrName>
                                        </p:attrNameLst>
                                      </p:cBhvr>
                                      <p:to>
                                        <p:strVal val="hidden"/>
                                      </p:to>
                                    </p:set>
                                  </p:childTnLst>
                                </p:cTn>
                              </p:par>
                              <p:par>
                                <p:cTn id="43" presetID="10" presetClass="exit" presetSubtype="0" fill="hold" grpId="0" nodeType="withEffect">
                                  <p:stCondLst>
                                    <p:cond delay="0"/>
                                  </p:stCondLst>
                                  <p:childTnLst>
                                    <p:animEffect transition="out" filter="fade">
                                      <p:cBhvr>
                                        <p:cTn id="44" dur="500"/>
                                        <p:tgtEl>
                                          <p:spTgt spid="68"/>
                                        </p:tgtEl>
                                      </p:cBhvr>
                                    </p:animEffect>
                                    <p:set>
                                      <p:cBhvr>
                                        <p:cTn id="45" dur="1" fill="hold">
                                          <p:stCondLst>
                                            <p:cond delay="499"/>
                                          </p:stCondLst>
                                        </p:cTn>
                                        <p:tgtEl>
                                          <p:spTgt spid="68"/>
                                        </p:tgtEl>
                                        <p:attrNameLst>
                                          <p:attrName>style.visibility</p:attrName>
                                        </p:attrNameLst>
                                      </p:cBhvr>
                                      <p:to>
                                        <p:strVal val="hidden"/>
                                      </p:to>
                                    </p:set>
                                  </p:childTnLst>
                                </p:cTn>
                              </p:par>
                              <p:par>
                                <p:cTn id="46" presetID="10" presetClass="exit" presetSubtype="0" fill="hold" grpId="0" nodeType="withEffect">
                                  <p:stCondLst>
                                    <p:cond delay="0"/>
                                  </p:stCondLst>
                                  <p:childTnLst>
                                    <p:animEffect transition="out" filter="fade">
                                      <p:cBhvr>
                                        <p:cTn id="47" dur="500"/>
                                        <p:tgtEl>
                                          <p:spTgt spid="70"/>
                                        </p:tgtEl>
                                      </p:cBhvr>
                                    </p:animEffect>
                                    <p:set>
                                      <p:cBhvr>
                                        <p:cTn id="48" dur="1" fill="hold">
                                          <p:stCondLst>
                                            <p:cond delay="499"/>
                                          </p:stCondLst>
                                        </p:cTn>
                                        <p:tgtEl>
                                          <p:spTgt spid="7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67" grpId="0" animBg="1"/>
      <p:bldP spid="68" grpId="0" animBg="1"/>
      <p:bldP spid="70" grpId="0" animBg="1"/>
      <p:bldP spid="4" grpId="0" animBg="1"/>
      <p:bldP spid="4" grpId="1" animBg="1"/>
      <p:bldP spid="18" grpId="0" animBg="1"/>
      <p:bldP spid="19" grpId="0" animBg="1"/>
      <p:bldP spid="20" grpId="0" animBg="1"/>
      <p:bldP spid="21" grpId="0" animBg="1"/>
      <p:bldP spid="21" grpId="1" animBg="1"/>
      <p:bldP spid="21" grpId="2" animBg="1"/>
    </p:bldLst>
  </p:timing>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5F9A0B9-16EA-674C-9F51-93BF10956EE7}"/>
              </a:ext>
            </a:extLst>
          </p:cNvPr>
          <p:cNvSpPr>
            <a:spLocks noGrp="1"/>
          </p:cNvSpPr>
          <p:nvPr>
            <p:ph type="body" sz="quarter" idx="10"/>
          </p:nvPr>
        </p:nvSpPr>
        <p:spPr>
          <a:xfrm>
            <a:off x="269240" y="1902902"/>
            <a:ext cx="11653523" cy="2468332"/>
          </a:xfrm>
        </p:spPr>
        <p:txBody>
          <a:bodyPr/>
          <a:lstStyle/>
          <a:p>
            <a:pPr lvl="0"/>
            <a:r>
              <a:rPr lang="en-US" b="1"/>
              <a:t>Perform a rolling update to a new version of the Web app</a:t>
            </a:r>
          </a:p>
          <a:p>
            <a:pPr lvl="0"/>
            <a:r>
              <a:rPr lang="en-US" b="1"/>
              <a:t>Watch how the update rolls out by testing the Web app.</a:t>
            </a:r>
          </a:p>
          <a:p>
            <a:pPr lvl="0"/>
            <a:r>
              <a:rPr lang="en-US" b="1"/>
              <a:t>Roll back to the original version.</a:t>
            </a:r>
          </a:p>
          <a:p>
            <a:pPr lvl="0"/>
            <a:r>
              <a:rPr lang="en-US" b="1"/>
              <a:t>Roll back an application</a:t>
            </a:r>
          </a:p>
          <a:p>
            <a:pPr lvl="0"/>
            <a:r>
              <a:rPr lang="en-US" b="1"/>
              <a:t>Perform the update again, this using the blue/green methodology.</a:t>
            </a:r>
          </a:p>
        </p:txBody>
      </p:sp>
      <p:sp>
        <p:nvSpPr>
          <p:cNvPr id="5" name="TextBox 4">
            <a:extLst>
              <a:ext uri="{FF2B5EF4-FFF2-40B4-BE49-F238E27FC236}">
                <a16:creationId xmlns:a16="http://schemas.microsoft.com/office/drawing/2014/main" id="{0DADFA8C-24AF-3540-80D8-FFEAB44EB08A}"/>
              </a:ext>
            </a:extLst>
          </p:cNvPr>
          <p:cNvSpPr txBox="1"/>
          <p:nvPr/>
        </p:nvSpPr>
        <p:spPr>
          <a:xfrm>
            <a:off x="478054" y="360886"/>
            <a:ext cx="937417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Challenge 7</a:t>
            </a:r>
          </a:p>
          <a:p>
            <a:pPr lvl="0" defTabSz="1218835">
              <a:lnSpc>
                <a:spcPct val="90000"/>
              </a:lnSpc>
              <a:spcBef>
                <a:spcPct val="20000"/>
              </a:spcBef>
              <a:buSzPct val="80000"/>
              <a:defRPr/>
            </a:pPr>
            <a:r>
              <a:rPr lang="en-US" sz="3200">
                <a:solidFill>
                  <a:srgbClr val="0078D7"/>
                </a:solidFill>
                <a:latin typeface="Segoe UI Light" panose="020B0502040204020203" pitchFamily="34" charset="0"/>
                <a:cs typeface="Segoe UI Light" panose="020B0502040204020203" pitchFamily="34" charset="0"/>
              </a:rPr>
              <a:t>Rolling Update and Roll-Back</a:t>
            </a:r>
            <a:endParaRPr kumimoji="0" lang="en-US" sz="3200" b="0" i="0" u="none" strike="noStrike" kern="1200" cap="none" spc="0" normalizeH="0" baseline="0" noProof="0">
              <a:ln>
                <a:noFill/>
              </a:ln>
              <a:solidFill>
                <a:schemeClr val="accent4"/>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01084009"/>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85216" y="3033223"/>
            <a:ext cx="9144000" cy="498598"/>
          </a:xfrm>
        </p:spPr>
        <p:txBody>
          <a:bodyPr/>
          <a:lstStyle/>
          <a:p>
            <a:r>
              <a:rPr lang="en-US" dirty="0"/>
              <a:t>Storage</a:t>
            </a:r>
          </a:p>
        </p:txBody>
      </p:sp>
      <p:pic>
        <p:nvPicPr>
          <p:cNvPr id="2" name="Picture 1" descr="Text&#10;&#10;Description automatically generated with medium confidence">
            <a:extLst>
              <a:ext uri="{FF2B5EF4-FFF2-40B4-BE49-F238E27FC236}">
                <a16:creationId xmlns:a16="http://schemas.microsoft.com/office/drawing/2014/main" id="{C7D95087-F42E-6941-B556-C2AE065C630F}"/>
              </a:ext>
            </a:extLst>
          </p:cNvPr>
          <p:cNvPicPr>
            <a:picLocks noChangeAspect="1"/>
          </p:cNvPicPr>
          <p:nvPr/>
        </p:nvPicPr>
        <p:blipFill>
          <a:blip r:embed="rId3"/>
          <a:stretch>
            <a:fillRect/>
          </a:stretch>
        </p:blipFill>
        <p:spPr>
          <a:xfrm>
            <a:off x="0" y="61540"/>
            <a:ext cx="4173794" cy="1964246"/>
          </a:xfrm>
          <a:prstGeom prst="rect">
            <a:avLst/>
          </a:prstGeom>
        </p:spPr>
      </p:pic>
    </p:spTree>
    <p:extLst>
      <p:ext uri="{BB962C8B-B14F-4D97-AF65-F5344CB8AC3E}">
        <p14:creationId xmlns:p14="http://schemas.microsoft.com/office/powerpoint/2010/main" val="3274271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6C6BD7F-17D7-4170-B1CD-D6FCCF6E3DF8}"/>
              </a:ext>
            </a:extLst>
          </p:cNvPr>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4127945" y="1782165"/>
            <a:ext cx="4647494" cy="4647494"/>
          </a:xfrm>
          <a:prstGeom prst="rect">
            <a:avLst/>
          </a:prstGeom>
        </p:spPr>
      </p:pic>
      <p:pic>
        <p:nvPicPr>
          <p:cNvPr id="5" name="Picture 4">
            <a:extLst>
              <a:ext uri="{FF2B5EF4-FFF2-40B4-BE49-F238E27FC236}">
                <a16:creationId xmlns:a16="http://schemas.microsoft.com/office/drawing/2014/main" id="{84A87B21-B325-4FF7-B10F-1B004F1BA2A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697980" y="196531"/>
            <a:ext cx="1061812" cy="1036410"/>
          </a:xfrm>
          <a:prstGeom prst="rect">
            <a:avLst/>
          </a:prstGeom>
        </p:spPr>
      </p:pic>
      <p:sp>
        <p:nvSpPr>
          <p:cNvPr id="11" name="TextBox 10">
            <a:extLst>
              <a:ext uri="{FF2B5EF4-FFF2-40B4-BE49-F238E27FC236}">
                <a16:creationId xmlns:a16="http://schemas.microsoft.com/office/drawing/2014/main" id="{F47C1FD8-AF3E-4F53-9E69-70B5977E0EA6}"/>
              </a:ext>
            </a:extLst>
          </p:cNvPr>
          <p:cNvSpPr txBox="1"/>
          <p:nvPr/>
        </p:nvSpPr>
        <p:spPr>
          <a:xfrm>
            <a:off x="478054" y="360886"/>
            <a:ext cx="937417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Volumes in Kubernetes</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3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Why we need to volumes ?</a:t>
            </a:r>
          </a:p>
        </p:txBody>
      </p:sp>
      <p:pic>
        <p:nvPicPr>
          <p:cNvPr id="7" name="Picture 6">
            <a:extLst>
              <a:ext uri="{FF2B5EF4-FFF2-40B4-BE49-F238E27FC236}">
                <a16:creationId xmlns:a16="http://schemas.microsoft.com/office/drawing/2014/main" id="{7E57B035-D0B2-4C5D-A5A4-3CF17B1CB7A5}"/>
              </a:ext>
            </a:extLst>
          </p:cNvPr>
          <p:cNvPicPr>
            <a:picLocks noChangeAspect="1"/>
          </p:cNvPicPr>
          <p:nvPr/>
        </p:nvPicPr>
        <p:blipFill>
          <a:blip r:embed="rId6"/>
          <a:stretch>
            <a:fillRect/>
          </a:stretch>
        </p:blipFill>
        <p:spPr>
          <a:xfrm>
            <a:off x="5501196" y="3421111"/>
            <a:ext cx="1900992" cy="1121098"/>
          </a:xfrm>
          <a:prstGeom prst="rect">
            <a:avLst/>
          </a:prstGeom>
        </p:spPr>
      </p:pic>
      <p:pic>
        <p:nvPicPr>
          <p:cNvPr id="14" name="Picture 13">
            <a:extLst>
              <a:ext uri="{FF2B5EF4-FFF2-40B4-BE49-F238E27FC236}">
                <a16:creationId xmlns:a16="http://schemas.microsoft.com/office/drawing/2014/main" id="{5CA97F8D-2433-4A15-BCA8-56F275874094}"/>
              </a:ext>
            </a:extLst>
          </p:cNvPr>
          <p:cNvPicPr>
            <a:picLocks noChangeAspect="1"/>
          </p:cNvPicPr>
          <p:nvPr/>
        </p:nvPicPr>
        <p:blipFill>
          <a:blip r:embed="rId7">
            <a:extLst>
              <a:ext uri="{BEBA8EAE-BF5A-486C-A8C5-ECC9F3942E4B}">
                <a14:imgProps xmlns:a14="http://schemas.microsoft.com/office/drawing/2010/main">
                  <a14:imgLayer r:embed="rId8">
                    <a14:imgEffect>
                      <a14:saturation sat="0"/>
                    </a14:imgEffect>
                  </a14:imgLayer>
                </a14:imgProps>
              </a:ext>
            </a:extLst>
          </a:blip>
          <a:stretch>
            <a:fillRect/>
          </a:stretch>
        </p:blipFill>
        <p:spPr>
          <a:xfrm>
            <a:off x="5501196" y="3421111"/>
            <a:ext cx="1900992" cy="1121098"/>
          </a:xfrm>
          <a:prstGeom prst="rect">
            <a:avLst/>
          </a:prstGeom>
        </p:spPr>
      </p:pic>
      <p:pic>
        <p:nvPicPr>
          <p:cNvPr id="9" name="Picture 8">
            <a:extLst>
              <a:ext uri="{FF2B5EF4-FFF2-40B4-BE49-F238E27FC236}">
                <a16:creationId xmlns:a16="http://schemas.microsoft.com/office/drawing/2014/main" id="{49E2DC86-18B2-4257-A695-A402C0894C8B}"/>
              </a:ext>
            </a:extLst>
          </p:cNvPr>
          <p:cNvPicPr>
            <a:picLocks noChangeAspect="1"/>
          </p:cNvPicPr>
          <p:nvPr/>
        </p:nvPicPr>
        <p:blipFill>
          <a:blip r:embed="rId9">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6595585" y="3760452"/>
            <a:ext cx="339736" cy="339736"/>
          </a:xfrm>
          <a:prstGeom prst="rect">
            <a:avLst/>
          </a:prstGeom>
        </p:spPr>
      </p:pic>
      <p:grpSp>
        <p:nvGrpSpPr>
          <p:cNvPr id="17" name="Group 16">
            <a:extLst>
              <a:ext uri="{FF2B5EF4-FFF2-40B4-BE49-F238E27FC236}">
                <a16:creationId xmlns:a16="http://schemas.microsoft.com/office/drawing/2014/main" id="{7DE893B9-104B-4ADF-9229-532C98BF4256}"/>
              </a:ext>
            </a:extLst>
          </p:cNvPr>
          <p:cNvGrpSpPr/>
          <p:nvPr/>
        </p:nvGrpSpPr>
        <p:grpSpPr>
          <a:xfrm>
            <a:off x="840656" y="2847087"/>
            <a:ext cx="1826730" cy="1826730"/>
            <a:chOff x="840656" y="2847087"/>
            <a:chExt cx="1826730" cy="1826730"/>
          </a:xfrm>
        </p:grpSpPr>
        <p:pic>
          <p:nvPicPr>
            <p:cNvPr id="15" name="Picture 14">
              <a:extLst>
                <a:ext uri="{FF2B5EF4-FFF2-40B4-BE49-F238E27FC236}">
                  <a16:creationId xmlns:a16="http://schemas.microsoft.com/office/drawing/2014/main" id="{0014FD21-3180-4493-862F-610A7F0A9470}"/>
                </a:ext>
              </a:extLst>
            </p:cNvPr>
            <p:cNvPicPr>
              <a:picLocks noChangeAspect="1"/>
            </p:cNvPicPr>
            <p:nvPr/>
          </p:nvPicPr>
          <p:blipFill>
            <a:blip r:embed="rId9">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840656" y="2847087"/>
              <a:ext cx="1826730" cy="1826730"/>
            </a:xfrm>
            <a:prstGeom prst="rect">
              <a:avLst/>
            </a:prstGeom>
          </p:spPr>
        </p:pic>
        <p:sp>
          <p:nvSpPr>
            <p:cNvPr id="16" name="TextBox 15">
              <a:extLst>
                <a:ext uri="{FF2B5EF4-FFF2-40B4-BE49-F238E27FC236}">
                  <a16:creationId xmlns:a16="http://schemas.microsoft.com/office/drawing/2014/main" id="{7D50864C-EF78-436B-A86F-BF21D2FF1EE8}"/>
                </a:ext>
              </a:extLst>
            </p:cNvPr>
            <p:cNvSpPr txBox="1"/>
            <p:nvPr/>
          </p:nvSpPr>
          <p:spPr>
            <a:xfrm>
              <a:off x="1055656" y="3411716"/>
              <a:ext cx="1396729" cy="1037207"/>
            </a:xfrm>
            <a:prstGeom prst="rect">
              <a:avLst/>
            </a:prstGeom>
            <a:noFill/>
          </p:spPr>
          <p:txBody>
            <a:bodyPr wrap="none" lIns="182880" tIns="146304" rIns="182880" bIns="146304" rtlCol="0">
              <a:spAutoFit/>
            </a:bodyPr>
            <a:lstStyle/>
            <a:p>
              <a:pPr>
                <a:lnSpc>
                  <a:spcPct val="90000"/>
                </a:lnSpc>
                <a:spcAft>
                  <a:spcPts val="600"/>
                </a:spcAft>
              </a:pPr>
              <a:r>
                <a:rPr lang="en-US" sz="2400">
                  <a:solidFill>
                    <a:schemeClr val="bg1"/>
                  </a:solidFill>
                </a:rPr>
                <a:t>Volume</a:t>
              </a:r>
            </a:p>
            <a:p>
              <a:pPr>
                <a:lnSpc>
                  <a:spcPct val="90000"/>
                </a:lnSpc>
                <a:spcAft>
                  <a:spcPts val="600"/>
                </a:spcAft>
              </a:pPr>
              <a:r>
                <a:rPr lang="en-US" sz="2400">
                  <a:solidFill>
                    <a:schemeClr val="bg1"/>
                  </a:solidFill>
                </a:rPr>
                <a:t> (state)</a:t>
              </a:r>
            </a:p>
          </p:txBody>
        </p:sp>
      </p:grpSp>
      <p:cxnSp>
        <p:nvCxnSpPr>
          <p:cNvPr id="18" name="Straight Arrow Connector 17">
            <a:extLst>
              <a:ext uri="{FF2B5EF4-FFF2-40B4-BE49-F238E27FC236}">
                <a16:creationId xmlns:a16="http://schemas.microsoft.com/office/drawing/2014/main" id="{79623CFB-5F46-4EC2-9855-E52C29AFD0F8}"/>
              </a:ext>
            </a:extLst>
          </p:cNvPr>
          <p:cNvCxnSpPr>
            <a:cxnSpLocks/>
          </p:cNvCxnSpPr>
          <p:nvPr/>
        </p:nvCxnSpPr>
        <p:spPr>
          <a:xfrm flipH="1">
            <a:off x="2570814" y="3930319"/>
            <a:ext cx="2594328"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CBABE0D-ABB8-4171-93ED-FE8A8544EDC0}"/>
              </a:ext>
            </a:extLst>
          </p:cNvPr>
          <p:cNvCxnSpPr>
            <a:cxnSpLocks/>
          </p:cNvCxnSpPr>
          <p:nvPr/>
        </p:nvCxnSpPr>
        <p:spPr>
          <a:xfrm>
            <a:off x="2570813" y="4100188"/>
            <a:ext cx="2668249"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2D9DD11F-05A2-4B33-99C4-11D2F3EA5511}"/>
              </a:ext>
            </a:extLst>
          </p:cNvPr>
          <p:cNvSpPr/>
          <p:nvPr/>
        </p:nvSpPr>
        <p:spPr>
          <a:xfrm>
            <a:off x="7921982" y="3248594"/>
            <a:ext cx="3744936" cy="1200329"/>
          </a:xfrm>
          <a:prstGeom prst="rect">
            <a:avLst/>
          </a:prstGeom>
        </p:spPr>
        <p:txBody>
          <a:bodyPr wrap="none">
            <a:spAutoFit/>
          </a:bodyPr>
          <a:lstStyle/>
          <a:p>
            <a:pPr algn="ctr"/>
            <a:r>
              <a:rPr lang="en-US" sz="2400">
                <a:gradFill>
                  <a:gsLst>
                    <a:gs pos="1250">
                      <a:schemeClr val="tx1"/>
                    </a:gs>
                    <a:gs pos="100000">
                      <a:schemeClr val="tx1"/>
                    </a:gs>
                  </a:gsLst>
                  <a:lin ang="5400000" scaled="0"/>
                </a:gradFill>
                <a:latin typeface="+mj-lt"/>
              </a:rPr>
              <a:t>On-disk files in a Container </a:t>
            </a:r>
          </a:p>
          <a:p>
            <a:pPr algn="ctr"/>
            <a:r>
              <a:rPr lang="en-US" sz="2400">
                <a:gradFill>
                  <a:gsLst>
                    <a:gs pos="1250">
                      <a:schemeClr val="tx1"/>
                    </a:gs>
                    <a:gs pos="100000">
                      <a:schemeClr val="tx1"/>
                    </a:gs>
                  </a:gsLst>
                  <a:lin ang="5400000" scaled="0"/>
                </a:gradFill>
                <a:latin typeface="+mj-lt"/>
              </a:rPr>
              <a:t>are </a:t>
            </a:r>
          </a:p>
          <a:p>
            <a:pPr algn="ctr"/>
            <a:r>
              <a:rPr lang="en-US" sz="2400">
                <a:gradFill>
                  <a:gsLst>
                    <a:gs pos="1250">
                      <a:schemeClr val="tx1"/>
                    </a:gs>
                    <a:gs pos="100000">
                      <a:schemeClr val="tx1"/>
                    </a:gs>
                  </a:gsLst>
                  <a:lin ang="5400000" scaled="0"/>
                </a:gradFill>
                <a:latin typeface="+mj-lt"/>
              </a:rPr>
              <a:t>ephemeral</a:t>
            </a:r>
          </a:p>
        </p:txBody>
      </p:sp>
    </p:spTree>
    <p:extLst>
      <p:ext uri="{BB962C8B-B14F-4D97-AF65-F5344CB8AC3E}">
        <p14:creationId xmlns:p14="http://schemas.microsoft.com/office/powerpoint/2010/main" val="41383815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42" presetClass="exit" presetSubtype="0" fill="hold" nodeType="clickEffect">
                                  <p:stCondLst>
                                    <p:cond delay="0"/>
                                  </p:stCondLst>
                                  <p:childTnLst>
                                    <p:animEffect transition="out" filter="fade">
                                      <p:cBhvr>
                                        <p:cTn id="19" dur="1000"/>
                                        <p:tgtEl>
                                          <p:spTgt spid="14"/>
                                        </p:tgtEl>
                                      </p:cBhvr>
                                    </p:animEffect>
                                    <p:anim calcmode="lin" valueType="num">
                                      <p:cBhvr>
                                        <p:cTn id="20" dur="1000"/>
                                        <p:tgtEl>
                                          <p:spTgt spid="14"/>
                                        </p:tgtEl>
                                        <p:attrNameLst>
                                          <p:attrName>ppt_x</p:attrName>
                                        </p:attrNameLst>
                                      </p:cBhvr>
                                      <p:tavLst>
                                        <p:tav tm="0">
                                          <p:val>
                                            <p:strVal val="ppt_x"/>
                                          </p:val>
                                        </p:tav>
                                        <p:tav tm="100000">
                                          <p:val>
                                            <p:strVal val="ppt_x"/>
                                          </p:val>
                                        </p:tav>
                                      </p:tavLst>
                                    </p:anim>
                                    <p:anim calcmode="lin" valueType="num">
                                      <p:cBhvr>
                                        <p:cTn id="21" dur="1000"/>
                                        <p:tgtEl>
                                          <p:spTgt spid="14"/>
                                        </p:tgtEl>
                                        <p:attrNameLst>
                                          <p:attrName>ppt_y</p:attrName>
                                        </p:attrNameLst>
                                      </p:cBhvr>
                                      <p:tavLst>
                                        <p:tav tm="0">
                                          <p:val>
                                            <p:strVal val="ppt_y"/>
                                          </p:val>
                                        </p:tav>
                                        <p:tav tm="100000">
                                          <p:val>
                                            <p:strVal val="ppt_y+.1"/>
                                          </p:val>
                                        </p:tav>
                                      </p:tavLst>
                                    </p:anim>
                                    <p:set>
                                      <p:cBhvr>
                                        <p:cTn id="22" dur="1" fill="hold">
                                          <p:stCondLst>
                                            <p:cond delay="999"/>
                                          </p:stCondLst>
                                        </p:cTn>
                                        <p:tgtEl>
                                          <p:spTgt spid="14"/>
                                        </p:tgtEl>
                                        <p:attrNameLst>
                                          <p:attrName>style.visibility</p:attrName>
                                        </p:attrNameLst>
                                      </p:cBhvr>
                                      <p:to>
                                        <p:strVal val="hidden"/>
                                      </p:to>
                                    </p:set>
                                  </p:childTnLst>
                                </p:cTn>
                              </p:par>
                              <p:par>
                                <p:cTn id="23" presetID="42" presetClass="exit" presetSubtype="0" fill="hold" nodeType="withEffect">
                                  <p:stCondLst>
                                    <p:cond delay="0"/>
                                  </p:stCondLst>
                                  <p:childTnLst>
                                    <p:animEffect transition="out" filter="fade">
                                      <p:cBhvr>
                                        <p:cTn id="24" dur="1000"/>
                                        <p:tgtEl>
                                          <p:spTgt spid="9"/>
                                        </p:tgtEl>
                                      </p:cBhvr>
                                    </p:animEffect>
                                    <p:anim calcmode="lin" valueType="num">
                                      <p:cBhvr>
                                        <p:cTn id="25" dur="1000"/>
                                        <p:tgtEl>
                                          <p:spTgt spid="9"/>
                                        </p:tgtEl>
                                        <p:attrNameLst>
                                          <p:attrName>ppt_x</p:attrName>
                                        </p:attrNameLst>
                                      </p:cBhvr>
                                      <p:tavLst>
                                        <p:tav tm="0">
                                          <p:val>
                                            <p:strVal val="ppt_x"/>
                                          </p:val>
                                        </p:tav>
                                        <p:tav tm="100000">
                                          <p:val>
                                            <p:strVal val="ppt_x"/>
                                          </p:val>
                                        </p:tav>
                                      </p:tavLst>
                                    </p:anim>
                                    <p:anim calcmode="lin" valueType="num">
                                      <p:cBhvr>
                                        <p:cTn id="26" dur="1000"/>
                                        <p:tgtEl>
                                          <p:spTgt spid="9"/>
                                        </p:tgtEl>
                                        <p:attrNameLst>
                                          <p:attrName>ppt_y</p:attrName>
                                        </p:attrNameLst>
                                      </p:cBhvr>
                                      <p:tavLst>
                                        <p:tav tm="0">
                                          <p:val>
                                            <p:strVal val="ppt_y"/>
                                          </p:val>
                                        </p:tav>
                                        <p:tav tm="100000">
                                          <p:val>
                                            <p:strVal val="ppt_y+.1"/>
                                          </p:val>
                                        </p:tav>
                                      </p:tavLst>
                                    </p:anim>
                                    <p:set>
                                      <p:cBhvr>
                                        <p:cTn id="27" dur="1" fill="hold">
                                          <p:stCondLst>
                                            <p:cond delay="999"/>
                                          </p:stCondLst>
                                        </p:cTn>
                                        <p:tgtEl>
                                          <p:spTgt spid="9"/>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8"/>
                                        </p:tgtEl>
                                        <p:attrNameLst>
                                          <p:attrName>style.visibility</p:attrName>
                                        </p:attrNameLst>
                                      </p:cBhvr>
                                      <p:to>
                                        <p:strVal val="visible"/>
                                      </p:to>
                                    </p:set>
                                    <p:animEffect transition="in" filter="fade">
                                      <p:cBhvr>
                                        <p:cTn id="32" dur="500"/>
                                        <p:tgtEl>
                                          <p:spTgt spid="28"/>
                                        </p:tgtEl>
                                      </p:cBhvr>
                                    </p:animEffect>
                                  </p:childTnLst>
                                </p:cTn>
                              </p:par>
                            </p:childTnLst>
                          </p:cTn>
                        </p:par>
                      </p:childTnLst>
                    </p:cTn>
                  </p:par>
                  <p:par>
                    <p:cTn id="33" fill="hold">
                      <p:stCondLst>
                        <p:cond delay="indefinite"/>
                      </p:stCondLst>
                      <p:childTnLst>
                        <p:par>
                          <p:cTn id="34" fill="hold">
                            <p:stCondLst>
                              <p:cond delay="0"/>
                            </p:stCondLst>
                            <p:childTnLst>
                              <p:par>
                                <p:cTn id="35" presetID="42" presetClass="entr" presetSubtype="0" fill="hold" nodeType="click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1000"/>
                                        <p:tgtEl>
                                          <p:spTgt spid="7"/>
                                        </p:tgtEl>
                                      </p:cBhvr>
                                    </p:animEffect>
                                    <p:anim calcmode="lin" valueType="num">
                                      <p:cBhvr>
                                        <p:cTn id="38" dur="1000" fill="hold"/>
                                        <p:tgtEl>
                                          <p:spTgt spid="7"/>
                                        </p:tgtEl>
                                        <p:attrNameLst>
                                          <p:attrName>ppt_x</p:attrName>
                                        </p:attrNameLst>
                                      </p:cBhvr>
                                      <p:tavLst>
                                        <p:tav tm="0">
                                          <p:val>
                                            <p:strVal val="#ppt_x"/>
                                          </p:val>
                                        </p:tav>
                                        <p:tav tm="100000">
                                          <p:val>
                                            <p:strVal val="#ppt_x"/>
                                          </p:val>
                                        </p:tav>
                                      </p:tavLst>
                                    </p:anim>
                                    <p:anim calcmode="lin" valueType="num">
                                      <p:cBhvr>
                                        <p:cTn id="3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fade">
                                      <p:cBhvr>
                                        <p:cTn id="44" dur="500"/>
                                        <p:tgtEl>
                                          <p:spTgt spid="17"/>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1" fill="hold" nodeType="clickEffect">
                                  <p:stCondLst>
                                    <p:cond delay="0"/>
                                  </p:stCondLst>
                                  <p:childTnLst>
                                    <p:set>
                                      <p:cBhvr>
                                        <p:cTn id="48" dur="1" fill="hold">
                                          <p:stCondLst>
                                            <p:cond delay="0"/>
                                          </p:stCondLst>
                                        </p:cTn>
                                        <p:tgtEl>
                                          <p:spTgt spid="18"/>
                                        </p:tgtEl>
                                        <p:attrNameLst>
                                          <p:attrName>style.visibility</p:attrName>
                                        </p:attrNameLst>
                                      </p:cBhvr>
                                      <p:to>
                                        <p:strVal val="visible"/>
                                      </p:to>
                                    </p:set>
                                    <p:animEffect transition="in" filter="wipe(up)">
                                      <p:cBhvr>
                                        <p:cTn id="49" dur="500"/>
                                        <p:tgtEl>
                                          <p:spTgt spid="18"/>
                                        </p:tgtEl>
                                      </p:cBhvr>
                                    </p:animEffect>
                                  </p:childTnLst>
                                </p:cTn>
                              </p:par>
                              <p:par>
                                <p:cTn id="50" presetID="22" presetClass="entr" presetSubtype="1" fill="hold" nodeType="withEffect">
                                  <p:stCondLst>
                                    <p:cond delay="0"/>
                                  </p:stCondLst>
                                  <p:childTnLst>
                                    <p:set>
                                      <p:cBhvr>
                                        <p:cTn id="51" dur="1" fill="hold">
                                          <p:stCondLst>
                                            <p:cond delay="0"/>
                                          </p:stCondLst>
                                        </p:cTn>
                                        <p:tgtEl>
                                          <p:spTgt spid="22"/>
                                        </p:tgtEl>
                                        <p:attrNameLst>
                                          <p:attrName>style.visibility</p:attrName>
                                        </p:attrNameLst>
                                      </p:cBhvr>
                                      <p:to>
                                        <p:strVal val="visible"/>
                                      </p:to>
                                    </p:set>
                                    <p:animEffect transition="in" filter="wipe(up)">
                                      <p:cBhvr>
                                        <p:cTn id="5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4A87B21-B325-4FF7-B10F-1B004F1BA2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80" y="196531"/>
            <a:ext cx="1061812" cy="1036410"/>
          </a:xfrm>
          <a:prstGeom prst="rect">
            <a:avLst/>
          </a:prstGeom>
        </p:spPr>
      </p:pic>
      <p:sp>
        <p:nvSpPr>
          <p:cNvPr id="11" name="TextBox 10">
            <a:extLst>
              <a:ext uri="{FF2B5EF4-FFF2-40B4-BE49-F238E27FC236}">
                <a16:creationId xmlns:a16="http://schemas.microsoft.com/office/drawing/2014/main" id="{F47C1FD8-AF3E-4F53-9E69-70B5977E0EA6}"/>
              </a:ext>
            </a:extLst>
          </p:cNvPr>
          <p:cNvSpPr txBox="1"/>
          <p:nvPr/>
        </p:nvSpPr>
        <p:spPr>
          <a:xfrm>
            <a:off x="478054" y="360886"/>
            <a:ext cx="937417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Volumes in Kubernetes</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3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Different Types</a:t>
            </a:r>
          </a:p>
        </p:txBody>
      </p:sp>
      <p:graphicFrame>
        <p:nvGraphicFramePr>
          <p:cNvPr id="2" name="Diagram 1">
            <a:extLst>
              <a:ext uri="{FF2B5EF4-FFF2-40B4-BE49-F238E27FC236}">
                <a16:creationId xmlns:a16="http://schemas.microsoft.com/office/drawing/2014/main" id="{04356E7B-5FDA-458D-9177-582E180EAD97}"/>
              </a:ext>
            </a:extLst>
          </p:cNvPr>
          <p:cNvGraphicFramePr/>
          <p:nvPr>
            <p:extLst>
              <p:ext uri="{D42A27DB-BD31-4B8C-83A1-F6EECF244321}">
                <p14:modId xmlns:p14="http://schemas.microsoft.com/office/powerpoint/2010/main" val="1887676775"/>
              </p:ext>
            </p:extLst>
          </p:nvPr>
        </p:nvGraphicFramePr>
        <p:xfrm>
          <a:off x="726587" y="1827817"/>
          <a:ext cx="5269480" cy="466929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19" name="Picture 18">
            <a:extLst>
              <a:ext uri="{FF2B5EF4-FFF2-40B4-BE49-F238E27FC236}">
                <a16:creationId xmlns:a16="http://schemas.microsoft.com/office/drawing/2014/main" id="{38EA57A0-CA1F-4082-904A-4935CDB77131}"/>
              </a:ext>
            </a:extLst>
          </p:cNvPr>
          <p:cNvPicPr>
            <a:picLocks noChangeAspect="1"/>
          </p:cNvPicPr>
          <p:nvPr/>
        </p:nvPicPr>
        <p:blipFill>
          <a:blip r:embed="rId9">
            <a:extLst>
              <a:ext uri="{BEBA8EAE-BF5A-486C-A8C5-ECC9F3942E4B}">
                <a14:imgProps xmlns:a14="http://schemas.microsoft.com/office/drawing/2010/main">
                  <a14:imgLayer r:embed="rId10">
                    <a14:imgEffect>
                      <a14:saturation sat="0"/>
                    </a14:imgEffect>
                  </a14:imgLayer>
                </a14:imgProps>
              </a:ext>
              <a:ext uri="{28A0092B-C50C-407E-A947-70E740481C1C}">
                <a14:useLocalDpi xmlns:a14="http://schemas.microsoft.com/office/drawing/2010/main" val="0"/>
              </a:ext>
            </a:extLst>
          </a:blip>
          <a:stretch>
            <a:fillRect/>
          </a:stretch>
        </p:blipFill>
        <p:spPr>
          <a:xfrm>
            <a:off x="6581392" y="1659328"/>
            <a:ext cx="4647494" cy="4647494"/>
          </a:xfrm>
          <a:prstGeom prst="rect">
            <a:avLst/>
          </a:prstGeom>
        </p:spPr>
      </p:pic>
      <p:sp>
        <p:nvSpPr>
          <p:cNvPr id="6" name="TextBox 5">
            <a:extLst>
              <a:ext uri="{FF2B5EF4-FFF2-40B4-BE49-F238E27FC236}">
                <a16:creationId xmlns:a16="http://schemas.microsoft.com/office/drawing/2014/main" id="{C9249476-0C77-4559-92D9-A0E9FF245930}"/>
              </a:ext>
            </a:extLst>
          </p:cNvPr>
          <p:cNvSpPr txBox="1"/>
          <p:nvPr/>
        </p:nvSpPr>
        <p:spPr>
          <a:xfrm>
            <a:off x="8312046" y="2780675"/>
            <a:ext cx="1028167" cy="627864"/>
          </a:xfrm>
          <a:prstGeom prst="rect">
            <a:avLst/>
          </a:prstGeom>
          <a:solidFill>
            <a:srgbClr val="00B050"/>
          </a:solidFill>
        </p:spPr>
        <p:txBody>
          <a:bodyPr wrap="none" lIns="182880" tIns="146304" rIns="182880" bIns="146304" rtlCol="0">
            <a:spAutoFit/>
          </a:bodyPr>
          <a:lstStyle/>
          <a:p>
            <a:pPr>
              <a:lnSpc>
                <a:spcPct val="90000"/>
              </a:lnSpc>
              <a:spcAft>
                <a:spcPts val="600"/>
              </a:spcAft>
            </a:pPr>
            <a:r>
              <a:rPr lang="en-US" sz="2400">
                <a:solidFill>
                  <a:schemeClr val="bg1"/>
                </a:solidFill>
              </a:rPr>
              <a:t>RAM</a:t>
            </a:r>
          </a:p>
        </p:txBody>
      </p:sp>
      <p:sp>
        <p:nvSpPr>
          <p:cNvPr id="20" name="TextBox 19">
            <a:extLst>
              <a:ext uri="{FF2B5EF4-FFF2-40B4-BE49-F238E27FC236}">
                <a16:creationId xmlns:a16="http://schemas.microsoft.com/office/drawing/2014/main" id="{F707210B-BB1F-4ACC-AF20-EF150883258A}"/>
              </a:ext>
            </a:extLst>
          </p:cNvPr>
          <p:cNvSpPr txBox="1"/>
          <p:nvPr/>
        </p:nvSpPr>
        <p:spPr>
          <a:xfrm>
            <a:off x="8020762" y="3652730"/>
            <a:ext cx="1768754" cy="627864"/>
          </a:xfrm>
          <a:prstGeom prst="rect">
            <a:avLst/>
          </a:prstGeom>
          <a:solidFill>
            <a:srgbClr val="00B050"/>
          </a:solidFill>
        </p:spPr>
        <p:txBody>
          <a:bodyPr wrap="none" lIns="182880" tIns="146304" rIns="182880" bIns="146304" rtlCol="0">
            <a:spAutoFit/>
          </a:bodyPr>
          <a:lstStyle/>
          <a:p>
            <a:pPr>
              <a:lnSpc>
                <a:spcPct val="90000"/>
              </a:lnSpc>
              <a:spcAft>
                <a:spcPts val="600"/>
              </a:spcAft>
            </a:pPr>
            <a:r>
              <a:rPr lang="en-US" sz="2400">
                <a:solidFill>
                  <a:schemeClr val="bg1"/>
                </a:solidFill>
              </a:rPr>
              <a:t>HDD /SSD</a:t>
            </a:r>
          </a:p>
        </p:txBody>
      </p:sp>
      <p:pic>
        <p:nvPicPr>
          <p:cNvPr id="21" name="Picture 20">
            <a:extLst>
              <a:ext uri="{FF2B5EF4-FFF2-40B4-BE49-F238E27FC236}">
                <a16:creationId xmlns:a16="http://schemas.microsoft.com/office/drawing/2014/main" id="{7BE5A660-7740-47A8-875A-B6B83A07D88B}"/>
              </a:ext>
            </a:extLst>
          </p:cNvPr>
          <p:cNvPicPr>
            <a:picLocks noChangeAspect="1"/>
          </p:cNvPicPr>
          <p:nvPr/>
        </p:nvPicPr>
        <p:blipFill>
          <a:blip r:embed="rId11">
            <a:extLst>
              <a:ext uri="{BEBA8EAE-BF5A-486C-A8C5-ECC9F3942E4B}">
                <a14:imgProps xmlns:a14="http://schemas.microsoft.com/office/drawing/2010/main">
                  <a14:imgLayer r:embed="rId12">
                    <a14:imgEffect>
                      <a14:saturation sat="0"/>
                    </a14:imgEffect>
                  </a14:imgLayer>
                </a14:imgProps>
              </a:ext>
            </a:extLst>
          </a:blip>
          <a:stretch>
            <a:fillRect/>
          </a:stretch>
        </p:blipFill>
        <p:spPr>
          <a:xfrm>
            <a:off x="0" y="3587571"/>
            <a:ext cx="1900992" cy="1121098"/>
          </a:xfrm>
          <a:prstGeom prst="rect">
            <a:avLst/>
          </a:prstGeom>
        </p:spPr>
      </p:pic>
      <p:cxnSp>
        <p:nvCxnSpPr>
          <p:cNvPr id="23" name="Straight Arrow Connector 22">
            <a:extLst>
              <a:ext uri="{FF2B5EF4-FFF2-40B4-BE49-F238E27FC236}">
                <a16:creationId xmlns:a16="http://schemas.microsoft.com/office/drawing/2014/main" id="{D0EC13E4-B02D-4B2E-9D47-512D786C9AA4}"/>
              </a:ext>
            </a:extLst>
          </p:cNvPr>
          <p:cNvCxnSpPr>
            <a:cxnSpLocks/>
          </p:cNvCxnSpPr>
          <p:nvPr/>
        </p:nvCxnSpPr>
        <p:spPr>
          <a:xfrm>
            <a:off x="4706911" y="2046157"/>
            <a:ext cx="3507699" cy="959371"/>
          </a:xfrm>
          <a:prstGeom prst="straightConnector1">
            <a:avLst/>
          </a:prstGeom>
          <a:ln w="9525"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5" name="Straight Arrow Connector 24">
            <a:extLst>
              <a:ext uri="{FF2B5EF4-FFF2-40B4-BE49-F238E27FC236}">
                <a16:creationId xmlns:a16="http://schemas.microsoft.com/office/drawing/2014/main" id="{0AA6D0C5-6498-4CEC-A628-99265CA7453A}"/>
              </a:ext>
            </a:extLst>
          </p:cNvPr>
          <p:cNvCxnSpPr>
            <a:cxnSpLocks/>
          </p:cNvCxnSpPr>
          <p:nvPr/>
        </p:nvCxnSpPr>
        <p:spPr>
          <a:xfrm>
            <a:off x="4706911" y="2098623"/>
            <a:ext cx="3313851" cy="1753850"/>
          </a:xfrm>
          <a:prstGeom prst="straightConnector1">
            <a:avLst/>
          </a:prstGeom>
          <a:ln w="9525"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9" name="Straight Arrow Connector 28">
            <a:extLst>
              <a:ext uri="{FF2B5EF4-FFF2-40B4-BE49-F238E27FC236}">
                <a16:creationId xmlns:a16="http://schemas.microsoft.com/office/drawing/2014/main" id="{71B2CE21-1DD9-4DF0-BA56-D6648B21336C}"/>
              </a:ext>
            </a:extLst>
          </p:cNvPr>
          <p:cNvCxnSpPr>
            <a:cxnSpLocks/>
          </p:cNvCxnSpPr>
          <p:nvPr/>
        </p:nvCxnSpPr>
        <p:spPr>
          <a:xfrm>
            <a:off x="4706911" y="2849444"/>
            <a:ext cx="3313851" cy="1133631"/>
          </a:xfrm>
          <a:prstGeom prst="straightConnector1">
            <a:avLst/>
          </a:prstGeom>
          <a:ln w="9525"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4100849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fade">
                                      <p:cBhvr>
                                        <p:cTn id="15" dur="500"/>
                                        <p:tgtEl>
                                          <p:spTgt spid="19"/>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23"/>
                                        </p:tgtEl>
                                        <p:attrNameLst>
                                          <p:attrName>style.visibility</p:attrName>
                                        </p:attrNameLst>
                                      </p:cBhvr>
                                      <p:to>
                                        <p:strVal val="visible"/>
                                      </p:to>
                                    </p:set>
                                    <p:animEffect transition="in" filter="wipe(left)">
                                      <p:cBhvr>
                                        <p:cTn id="20" dur="500"/>
                                        <p:tgtEl>
                                          <p:spTgt spid="23"/>
                                        </p:tgtEl>
                                      </p:cBhvr>
                                    </p:animEffect>
                                  </p:childTnLst>
                                </p:cTn>
                              </p:par>
                              <p:par>
                                <p:cTn id="21" presetID="22" presetClass="entr" presetSubtype="8" fill="hold" nodeType="withEffect">
                                  <p:stCondLst>
                                    <p:cond delay="0"/>
                                  </p:stCondLst>
                                  <p:childTnLst>
                                    <p:set>
                                      <p:cBhvr>
                                        <p:cTn id="22" dur="1" fill="hold">
                                          <p:stCondLst>
                                            <p:cond delay="0"/>
                                          </p:stCondLst>
                                        </p:cTn>
                                        <p:tgtEl>
                                          <p:spTgt spid="25"/>
                                        </p:tgtEl>
                                        <p:attrNameLst>
                                          <p:attrName>style.visibility</p:attrName>
                                        </p:attrNameLst>
                                      </p:cBhvr>
                                      <p:to>
                                        <p:strVal val="visible"/>
                                      </p:to>
                                    </p:set>
                                    <p:animEffect transition="in" filter="wipe(left)">
                                      <p:cBhvr>
                                        <p:cTn id="23" dur="500"/>
                                        <p:tgtEl>
                                          <p:spTgt spid="25"/>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fade">
                                      <p:cBhvr>
                                        <p:cTn id="26" dur="500"/>
                                        <p:tgtEl>
                                          <p:spTgt spid="6"/>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fade">
                                      <p:cBhvr>
                                        <p:cTn id="29" dur="500"/>
                                        <p:tgtEl>
                                          <p:spTgt spid="20"/>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nodeType="clickEffect">
                                  <p:stCondLst>
                                    <p:cond delay="0"/>
                                  </p:stCondLst>
                                  <p:childTnLst>
                                    <p:set>
                                      <p:cBhvr>
                                        <p:cTn id="33" dur="1" fill="hold">
                                          <p:stCondLst>
                                            <p:cond delay="0"/>
                                          </p:stCondLst>
                                        </p:cTn>
                                        <p:tgtEl>
                                          <p:spTgt spid="29"/>
                                        </p:tgtEl>
                                        <p:attrNameLst>
                                          <p:attrName>style.visibility</p:attrName>
                                        </p:attrNameLst>
                                      </p:cBhvr>
                                      <p:to>
                                        <p:strVal val="visible"/>
                                      </p:to>
                                    </p:set>
                                    <p:animEffect transition="in" filter="wipe(left)">
                                      <p:cBhvr>
                                        <p:cTn id="34"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AsOne/>
      </p:bldGraphic>
      <p:bldP spid="6" grpId="0" animBg="1"/>
      <p:bldP spid="20"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4A87B21-B325-4FF7-B10F-1B004F1BA2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80" y="196531"/>
            <a:ext cx="1061812" cy="1036410"/>
          </a:xfrm>
          <a:prstGeom prst="rect">
            <a:avLst/>
          </a:prstGeom>
        </p:spPr>
      </p:pic>
      <p:sp>
        <p:nvSpPr>
          <p:cNvPr id="11" name="TextBox 10">
            <a:extLst>
              <a:ext uri="{FF2B5EF4-FFF2-40B4-BE49-F238E27FC236}">
                <a16:creationId xmlns:a16="http://schemas.microsoft.com/office/drawing/2014/main" id="{F47C1FD8-AF3E-4F53-9E69-70B5977E0EA6}"/>
              </a:ext>
            </a:extLst>
          </p:cNvPr>
          <p:cNvSpPr txBox="1"/>
          <p:nvPr/>
        </p:nvSpPr>
        <p:spPr>
          <a:xfrm>
            <a:off x="478054" y="360886"/>
            <a:ext cx="937417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Volumes in Kubernetes</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3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Different Types of Volumes</a:t>
            </a:r>
          </a:p>
        </p:txBody>
      </p:sp>
      <p:graphicFrame>
        <p:nvGraphicFramePr>
          <p:cNvPr id="2" name="Diagram 1">
            <a:extLst>
              <a:ext uri="{FF2B5EF4-FFF2-40B4-BE49-F238E27FC236}">
                <a16:creationId xmlns:a16="http://schemas.microsoft.com/office/drawing/2014/main" id="{04356E7B-5FDA-458D-9177-582E180EAD97}"/>
              </a:ext>
            </a:extLst>
          </p:cNvPr>
          <p:cNvGraphicFramePr/>
          <p:nvPr>
            <p:extLst>
              <p:ext uri="{D42A27DB-BD31-4B8C-83A1-F6EECF244321}">
                <p14:modId xmlns:p14="http://schemas.microsoft.com/office/powerpoint/2010/main" val="1052450368"/>
              </p:ext>
            </p:extLst>
          </p:nvPr>
        </p:nvGraphicFramePr>
        <p:xfrm>
          <a:off x="726587" y="1827817"/>
          <a:ext cx="5269480" cy="466929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21" name="Picture 20">
            <a:extLst>
              <a:ext uri="{FF2B5EF4-FFF2-40B4-BE49-F238E27FC236}">
                <a16:creationId xmlns:a16="http://schemas.microsoft.com/office/drawing/2014/main" id="{7BE5A660-7740-47A8-875A-B6B83A07D88B}"/>
              </a:ext>
            </a:extLst>
          </p:cNvPr>
          <p:cNvPicPr>
            <a:picLocks noChangeAspect="1"/>
          </p:cNvPicPr>
          <p:nvPr/>
        </p:nvPicPr>
        <p:blipFill>
          <a:blip r:embed="rId9">
            <a:extLst>
              <a:ext uri="{BEBA8EAE-BF5A-486C-A8C5-ECC9F3942E4B}">
                <a14:imgProps xmlns:a14="http://schemas.microsoft.com/office/drawing/2010/main">
                  <a14:imgLayer r:embed="rId10">
                    <a14:imgEffect>
                      <a14:saturation sat="0"/>
                    </a14:imgEffect>
                  </a14:imgLayer>
                </a14:imgProps>
              </a:ext>
            </a:extLst>
          </a:blip>
          <a:stretch>
            <a:fillRect/>
          </a:stretch>
        </p:blipFill>
        <p:spPr>
          <a:xfrm>
            <a:off x="0" y="3587571"/>
            <a:ext cx="1900992" cy="1121098"/>
          </a:xfrm>
          <a:prstGeom prst="rect">
            <a:avLst/>
          </a:prstGeom>
        </p:spPr>
      </p:pic>
      <p:cxnSp>
        <p:nvCxnSpPr>
          <p:cNvPr id="12" name="Straight Arrow Connector 11">
            <a:extLst>
              <a:ext uri="{FF2B5EF4-FFF2-40B4-BE49-F238E27FC236}">
                <a16:creationId xmlns:a16="http://schemas.microsoft.com/office/drawing/2014/main" id="{E4896C41-F118-4229-81F0-8BB62AEFAD5F}"/>
              </a:ext>
            </a:extLst>
          </p:cNvPr>
          <p:cNvCxnSpPr>
            <a:cxnSpLocks/>
          </p:cNvCxnSpPr>
          <p:nvPr/>
        </p:nvCxnSpPr>
        <p:spPr>
          <a:xfrm flipV="1">
            <a:off x="4811843" y="3515194"/>
            <a:ext cx="2330721" cy="1"/>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1026" name="Picture 2" descr="See the source image">
            <a:extLst>
              <a:ext uri="{FF2B5EF4-FFF2-40B4-BE49-F238E27FC236}">
                <a16:creationId xmlns:a16="http://schemas.microsoft.com/office/drawing/2014/main" id="{F6BFB20E-3ED9-4994-A283-E0829B334D85}"/>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480528" y="1232941"/>
            <a:ext cx="2148909" cy="161168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ee the source image">
            <a:extLst>
              <a:ext uri="{FF2B5EF4-FFF2-40B4-BE49-F238E27FC236}">
                <a16:creationId xmlns:a16="http://schemas.microsoft.com/office/drawing/2014/main" id="{94B9841F-26E4-4DD0-ABFB-93B21F74EA75}"/>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367667" y="2707384"/>
            <a:ext cx="2374633" cy="124668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See the source image">
            <a:extLst>
              <a:ext uri="{FF2B5EF4-FFF2-40B4-BE49-F238E27FC236}">
                <a16:creationId xmlns:a16="http://schemas.microsoft.com/office/drawing/2014/main" id="{4F44BAEE-2BA6-4A18-9CEF-1FF579BF641B}"/>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450898" y="3954066"/>
            <a:ext cx="2516505" cy="15548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09561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par>
                                <p:cTn id="8" presetID="10" presetClass="entr" presetSubtype="0" fill="hold" nodeType="withEffect">
                                  <p:stCondLst>
                                    <p:cond delay="0"/>
                                  </p:stCondLst>
                                  <p:childTnLst>
                                    <p:set>
                                      <p:cBhvr>
                                        <p:cTn id="9" dur="1" fill="hold">
                                          <p:stCondLst>
                                            <p:cond delay="0"/>
                                          </p:stCondLst>
                                        </p:cTn>
                                        <p:tgtEl>
                                          <p:spTgt spid="1028"/>
                                        </p:tgtEl>
                                        <p:attrNameLst>
                                          <p:attrName>style.visibility</p:attrName>
                                        </p:attrNameLst>
                                      </p:cBhvr>
                                      <p:to>
                                        <p:strVal val="visible"/>
                                      </p:to>
                                    </p:set>
                                    <p:animEffect transition="in" filter="fade">
                                      <p:cBhvr>
                                        <p:cTn id="10" dur="500"/>
                                        <p:tgtEl>
                                          <p:spTgt spid="1028"/>
                                        </p:tgtEl>
                                      </p:cBhvr>
                                    </p:animEffect>
                                  </p:childTnLst>
                                </p:cTn>
                              </p:par>
                              <p:par>
                                <p:cTn id="11" presetID="10" presetClass="entr" presetSubtype="0" fill="hold" nodeType="withEffect">
                                  <p:stCondLst>
                                    <p:cond delay="0"/>
                                  </p:stCondLst>
                                  <p:childTnLst>
                                    <p:set>
                                      <p:cBhvr>
                                        <p:cTn id="12" dur="1" fill="hold">
                                          <p:stCondLst>
                                            <p:cond delay="0"/>
                                          </p:stCondLst>
                                        </p:cTn>
                                        <p:tgtEl>
                                          <p:spTgt spid="1030"/>
                                        </p:tgtEl>
                                        <p:attrNameLst>
                                          <p:attrName>style.visibility</p:attrName>
                                        </p:attrNameLst>
                                      </p:cBhvr>
                                      <p:to>
                                        <p:strVal val="visible"/>
                                      </p:to>
                                    </p:set>
                                    <p:animEffect transition="in" filter="fade">
                                      <p:cBhvr>
                                        <p:cTn id="13" dur="500"/>
                                        <p:tgtEl>
                                          <p:spTgt spid="1030"/>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nodeType="click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wipe(left)">
                                      <p:cBhvr>
                                        <p:cTn id="1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4A87B21-B325-4FF7-B10F-1B004F1BA2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80" y="196531"/>
            <a:ext cx="1061812" cy="1036410"/>
          </a:xfrm>
          <a:prstGeom prst="rect">
            <a:avLst/>
          </a:prstGeom>
        </p:spPr>
      </p:pic>
      <p:sp>
        <p:nvSpPr>
          <p:cNvPr id="11" name="TextBox 10">
            <a:extLst>
              <a:ext uri="{FF2B5EF4-FFF2-40B4-BE49-F238E27FC236}">
                <a16:creationId xmlns:a16="http://schemas.microsoft.com/office/drawing/2014/main" id="{F47C1FD8-AF3E-4F53-9E69-70B5977E0EA6}"/>
              </a:ext>
            </a:extLst>
          </p:cNvPr>
          <p:cNvSpPr txBox="1"/>
          <p:nvPr/>
        </p:nvSpPr>
        <p:spPr>
          <a:xfrm>
            <a:off x="478054" y="360886"/>
            <a:ext cx="937417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Volumes in Kubernetes</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3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PV vs PVC</a:t>
            </a:r>
          </a:p>
        </p:txBody>
      </p:sp>
      <p:graphicFrame>
        <p:nvGraphicFramePr>
          <p:cNvPr id="2" name="Diagram 1">
            <a:extLst>
              <a:ext uri="{FF2B5EF4-FFF2-40B4-BE49-F238E27FC236}">
                <a16:creationId xmlns:a16="http://schemas.microsoft.com/office/drawing/2014/main" id="{04356E7B-5FDA-458D-9177-582E180EAD97}"/>
              </a:ext>
            </a:extLst>
          </p:cNvPr>
          <p:cNvGraphicFramePr/>
          <p:nvPr/>
        </p:nvGraphicFramePr>
        <p:xfrm>
          <a:off x="726587" y="1827817"/>
          <a:ext cx="5269480" cy="466929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21" name="Picture 20">
            <a:extLst>
              <a:ext uri="{FF2B5EF4-FFF2-40B4-BE49-F238E27FC236}">
                <a16:creationId xmlns:a16="http://schemas.microsoft.com/office/drawing/2014/main" id="{7BE5A660-7740-47A8-875A-B6B83A07D88B}"/>
              </a:ext>
            </a:extLst>
          </p:cNvPr>
          <p:cNvPicPr>
            <a:picLocks noChangeAspect="1"/>
          </p:cNvPicPr>
          <p:nvPr/>
        </p:nvPicPr>
        <p:blipFill>
          <a:blip r:embed="rId9">
            <a:extLst>
              <a:ext uri="{BEBA8EAE-BF5A-486C-A8C5-ECC9F3942E4B}">
                <a14:imgProps xmlns:a14="http://schemas.microsoft.com/office/drawing/2010/main">
                  <a14:imgLayer r:embed="rId10">
                    <a14:imgEffect>
                      <a14:saturation sat="0"/>
                    </a14:imgEffect>
                  </a14:imgLayer>
                </a14:imgProps>
              </a:ext>
            </a:extLst>
          </a:blip>
          <a:stretch>
            <a:fillRect/>
          </a:stretch>
        </p:blipFill>
        <p:spPr>
          <a:xfrm>
            <a:off x="0" y="3587571"/>
            <a:ext cx="1900992" cy="1121098"/>
          </a:xfrm>
          <a:prstGeom prst="rect">
            <a:avLst/>
          </a:prstGeom>
        </p:spPr>
      </p:pic>
      <p:cxnSp>
        <p:nvCxnSpPr>
          <p:cNvPr id="12" name="Straight Arrow Connector 11">
            <a:extLst>
              <a:ext uri="{FF2B5EF4-FFF2-40B4-BE49-F238E27FC236}">
                <a16:creationId xmlns:a16="http://schemas.microsoft.com/office/drawing/2014/main" id="{E4896C41-F118-4229-81F0-8BB62AEFAD5F}"/>
              </a:ext>
            </a:extLst>
          </p:cNvPr>
          <p:cNvCxnSpPr>
            <a:cxnSpLocks/>
          </p:cNvCxnSpPr>
          <p:nvPr/>
        </p:nvCxnSpPr>
        <p:spPr>
          <a:xfrm flipV="1">
            <a:off x="4736892" y="3587571"/>
            <a:ext cx="1314584" cy="560550"/>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3" name="Straight Arrow Connector 12">
            <a:extLst>
              <a:ext uri="{FF2B5EF4-FFF2-40B4-BE49-F238E27FC236}">
                <a16:creationId xmlns:a16="http://schemas.microsoft.com/office/drawing/2014/main" id="{AB6457BC-E306-4200-8C8D-37FF6AED35DE}"/>
              </a:ext>
            </a:extLst>
          </p:cNvPr>
          <p:cNvCxnSpPr>
            <a:cxnSpLocks/>
          </p:cNvCxnSpPr>
          <p:nvPr/>
        </p:nvCxnSpPr>
        <p:spPr>
          <a:xfrm>
            <a:off x="4736892" y="4287187"/>
            <a:ext cx="1359108" cy="421482"/>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4" name="TextBox 13">
            <a:extLst>
              <a:ext uri="{FF2B5EF4-FFF2-40B4-BE49-F238E27FC236}">
                <a16:creationId xmlns:a16="http://schemas.microsoft.com/office/drawing/2014/main" id="{8C1E6145-7A44-47A9-9E9F-B84A4228F372}"/>
              </a:ext>
            </a:extLst>
          </p:cNvPr>
          <p:cNvSpPr txBox="1"/>
          <p:nvPr/>
        </p:nvSpPr>
        <p:spPr>
          <a:xfrm>
            <a:off x="6140525" y="3115068"/>
            <a:ext cx="2691442" cy="1037207"/>
          </a:xfrm>
          <a:prstGeom prst="rect">
            <a:avLst/>
          </a:prstGeom>
          <a:solidFill>
            <a:schemeClr val="accent6">
              <a:lumMod val="60000"/>
              <a:lumOff val="40000"/>
            </a:schemeClr>
          </a:solid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solidFill>
                  <a:srgbClr val="FFFFFF"/>
                </a:solidFill>
                <a:effectLst/>
                <a:uLnTx/>
                <a:uFillTx/>
                <a:latin typeface="Segoe UI"/>
                <a:ea typeface="+mn-ea"/>
                <a:cs typeface="+mn-cs"/>
              </a:rPr>
              <a:t>Persisted Volume</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solidFill>
                  <a:srgbClr val="FFFFFF"/>
                </a:solidFill>
                <a:effectLst/>
                <a:uLnTx/>
                <a:uFillTx/>
                <a:latin typeface="Segoe UI"/>
                <a:ea typeface="+mn-ea"/>
                <a:cs typeface="+mn-cs"/>
              </a:rPr>
              <a:t>(static)</a:t>
            </a:r>
          </a:p>
        </p:txBody>
      </p:sp>
      <p:sp>
        <p:nvSpPr>
          <p:cNvPr id="24" name="TextBox 23">
            <a:extLst>
              <a:ext uri="{FF2B5EF4-FFF2-40B4-BE49-F238E27FC236}">
                <a16:creationId xmlns:a16="http://schemas.microsoft.com/office/drawing/2014/main" id="{8A19FB77-9B90-4460-B394-0379B851492E}"/>
              </a:ext>
            </a:extLst>
          </p:cNvPr>
          <p:cNvSpPr txBox="1"/>
          <p:nvPr/>
        </p:nvSpPr>
        <p:spPr>
          <a:xfrm>
            <a:off x="6140525" y="4497928"/>
            <a:ext cx="2691442" cy="1037207"/>
          </a:xfrm>
          <a:prstGeom prst="rect">
            <a:avLst/>
          </a:prstGeom>
          <a:solidFill>
            <a:srgbClr val="00B050"/>
          </a:solid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solidFill>
                  <a:srgbClr val="FFFFFF"/>
                </a:solidFill>
                <a:effectLst/>
                <a:uLnTx/>
                <a:uFillTx/>
                <a:latin typeface="Segoe UI"/>
                <a:ea typeface="+mn-ea"/>
                <a:cs typeface="+mn-cs"/>
              </a:rPr>
              <a:t>Storage Class</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solidFill>
                  <a:srgbClr val="FFFFFF"/>
                </a:solidFill>
                <a:effectLst/>
                <a:uLnTx/>
                <a:uFillTx/>
                <a:latin typeface="Segoe UI"/>
                <a:ea typeface="+mn-ea"/>
                <a:cs typeface="+mn-cs"/>
              </a:rPr>
              <a:t>(dynamic)</a:t>
            </a:r>
          </a:p>
        </p:txBody>
      </p:sp>
      <p:pic>
        <p:nvPicPr>
          <p:cNvPr id="26" name="Picture 25" descr="A close up of a logo&#10;&#10;Description generated with very high confidence">
            <a:extLst>
              <a:ext uri="{FF2B5EF4-FFF2-40B4-BE49-F238E27FC236}">
                <a16:creationId xmlns:a16="http://schemas.microsoft.com/office/drawing/2014/main" id="{DF73D943-621C-4F0B-A2EB-7563169C8A35}"/>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529798" y="3533124"/>
            <a:ext cx="1229994" cy="1229994"/>
          </a:xfrm>
          <a:prstGeom prst="rect">
            <a:avLst/>
          </a:prstGeom>
        </p:spPr>
      </p:pic>
      <p:cxnSp>
        <p:nvCxnSpPr>
          <p:cNvPr id="32" name="Straight Arrow Connector 31">
            <a:extLst>
              <a:ext uri="{FF2B5EF4-FFF2-40B4-BE49-F238E27FC236}">
                <a16:creationId xmlns:a16="http://schemas.microsoft.com/office/drawing/2014/main" id="{A0D12E7B-0924-4073-AD10-6CA4D92A3E22}"/>
              </a:ext>
            </a:extLst>
          </p:cNvPr>
          <p:cNvCxnSpPr>
            <a:cxnSpLocks/>
          </p:cNvCxnSpPr>
          <p:nvPr/>
        </p:nvCxnSpPr>
        <p:spPr>
          <a:xfrm flipV="1">
            <a:off x="8887376" y="4162465"/>
            <a:ext cx="1740650" cy="926696"/>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9" name="Straight Arrow Connector 38">
            <a:extLst>
              <a:ext uri="{FF2B5EF4-FFF2-40B4-BE49-F238E27FC236}">
                <a16:creationId xmlns:a16="http://schemas.microsoft.com/office/drawing/2014/main" id="{0CD917D0-4DDB-4113-9247-A92D0972E82C}"/>
              </a:ext>
            </a:extLst>
          </p:cNvPr>
          <p:cNvCxnSpPr>
            <a:cxnSpLocks/>
          </p:cNvCxnSpPr>
          <p:nvPr/>
        </p:nvCxnSpPr>
        <p:spPr>
          <a:xfrm>
            <a:off x="8839462" y="3560348"/>
            <a:ext cx="1796059" cy="484479"/>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43" name="Picture 2" descr="See the source image">
            <a:extLst>
              <a:ext uri="{FF2B5EF4-FFF2-40B4-BE49-F238E27FC236}">
                <a16:creationId xmlns:a16="http://schemas.microsoft.com/office/drawing/2014/main" id="{3BBA6DF6-E32A-413C-AF2C-38BA9DAA488F}"/>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635521" y="4790342"/>
            <a:ext cx="1032578" cy="774434"/>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4" descr="See the source image">
            <a:extLst>
              <a:ext uri="{FF2B5EF4-FFF2-40B4-BE49-F238E27FC236}">
                <a16:creationId xmlns:a16="http://schemas.microsoft.com/office/drawing/2014/main" id="{69EBA384-5A25-43BD-8600-EF641804C28D}"/>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418220" y="5348712"/>
            <a:ext cx="1141041" cy="599046"/>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6" descr="See the source image">
            <a:extLst>
              <a:ext uri="{FF2B5EF4-FFF2-40B4-BE49-F238E27FC236}">
                <a16:creationId xmlns:a16="http://schemas.microsoft.com/office/drawing/2014/main" id="{4C93D934-C7FD-424A-9419-D03007B478B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0384133" y="5909822"/>
            <a:ext cx="1209213" cy="747111"/>
          </a:xfrm>
          <a:prstGeom prst="rect">
            <a:avLst/>
          </a:prstGeom>
          <a:noFill/>
          <a:extLst>
            <a:ext uri="{909E8E84-426E-40DD-AFC4-6F175D3DCCD1}">
              <a14:hiddenFill xmlns:a14="http://schemas.microsoft.com/office/drawing/2010/main">
                <a:solidFill>
                  <a:srgbClr val="FFFFFF"/>
                </a:solidFill>
              </a14:hiddenFill>
            </a:ext>
          </a:extLst>
        </p:spPr>
      </p:pic>
      <p:grpSp>
        <p:nvGrpSpPr>
          <p:cNvPr id="48" name="Group 47">
            <a:extLst>
              <a:ext uri="{FF2B5EF4-FFF2-40B4-BE49-F238E27FC236}">
                <a16:creationId xmlns:a16="http://schemas.microsoft.com/office/drawing/2014/main" id="{649F670A-3D41-4C08-8D21-0696EB21FA35}"/>
              </a:ext>
            </a:extLst>
          </p:cNvPr>
          <p:cNvGrpSpPr/>
          <p:nvPr/>
        </p:nvGrpSpPr>
        <p:grpSpPr>
          <a:xfrm>
            <a:off x="6857106" y="2085850"/>
            <a:ext cx="1169231" cy="1029218"/>
            <a:chOff x="6857106" y="1913023"/>
            <a:chExt cx="1169231" cy="1029218"/>
          </a:xfrm>
        </p:grpSpPr>
        <p:pic>
          <p:nvPicPr>
            <p:cNvPr id="41" name="Picture 40" descr="A close up of a logo&#10;&#10;Description generated with very high confidence">
              <a:extLst>
                <a:ext uri="{FF2B5EF4-FFF2-40B4-BE49-F238E27FC236}">
                  <a16:creationId xmlns:a16="http://schemas.microsoft.com/office/drawing/2014/main" id="{F9543549-58E8-424B-984A-01B35C531C23}"/>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7032506" y="1913023"/>
              <a:ext cx="682832" cy="682832"/>
            </a:xfrm>
            <a:prstGeom prst="rect">
              <a:avLst/>
            </a:prstGeom>
          </p:spPr>
        </p:pic>
        <p:sp>
          <p:nvSpPr>
            <p:cNvPr id="47" name="TextBox 46">
              <a:extLst>
                <a:ext uri="{FF2B5EF4-FFF2-40B4-BE49-F238E27FC236}">
                  <a16:creationId xmlns:a16="http://schemas.microsoft.com/office/drawing/2014/main" id="{1A60368A-51D1-4A06-BB2F-3EA38F3DDDE3}"/>
                </a:ext>
              </a:extLst>
            </p:cNvPr>
            <p:cNvSpPr txBox="1"/>
            <p:nvPr/>
          </p:nvSpPr>
          <p:spPr>
            <a:xfrm>
              <a:off x="6857106" y="2508276"/>
              <a:ext cx="1169231" cy="433965"/>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Cluster Admin</a:t>
              </a:r>
            </a:p>
          </p:txBody>
        </p:sp>
      </p:grpSp>
      <p:grpSp>
        <p:nvGrpSpPr>
          <p:cNvPr id="49" name="Group 48">
            <a:extLst>
              <a:ext uri="{FF2B5EF4-FFF2-40B4-BE49-F238E27FC236}">
                <a16:creationId xmlns:a16="http://schemas.microsoft.com/office/drawing/2014/main" id="{A899B64F-1F6D-4078-962A-015483923521}"/>
              </a:ext>
            </a:extLst>
          </p:cNvPr>
          <p:cNvGrpSpPr/>
          <p:nvPr/>
        </p:nvGrpSpPr>
        <p:grpSpPr>
          <a:xfrm>
            <a:off x="4679780" y="3096330"/>
            <a:ext cx="948016" cy="892992"/>
            <a:chOff x="4580526" y="3046989"/>
            <a:chExt cx="948016" cy="892992"/>
          </a:xfrm>
        </p:grpSpPr>
        <p:pic>
          <p:nvPicPr>
            <p:cNvPr id="46" name="Picture 45">
              <a:extLst>
                <a:ext uri="{FF2B5EF4-FFF2-40B4-BE49-F238E27FC236}">
                  <a16:creationId xmlns:a16="http://schemas.microsoft.com/office/drawing/2014/main" id="{C1C1F763-AC21-445D-900C-E48F51EFDA10}"/>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4729397" y="3046989"/>
              <a:ext cx="560550" cy="560550"/>
            </a:xfrm>
            <a:prstGeom prst="rect">
              <a:avLst/>
            </a:prstGeom>
          </p:spPr>
        </p:pic>
        <p:sp>
          <p:nvSpPr>
            <p:cNvPr id="52" name="TextBox 51">
              <a:extLst>
                <a:ext uri="{FF2B5EF4-FFF2-40B4-BE49-F238E27FC236}">
                  <a16:creationId xmlns:a16="http://schemas.microsoft.com/office/drawing/2014/main" id="{F0169865-C133-4425-88D9-08337E19C75F}"/>
                </a:ext>
              </a:extLst>
            </p:cNvPr>
            <p:cNvSpPr txBox="1"/>
            <p:nvPr/>
          </p:nvSpPr>
          <p:spPr>
            <a:xfrm>
              <a:off x="4580526" y="3506016"/>
              <a:ext cx="948016" cy="433965"/>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Developer</a:t>
              </a:r>
            </a:p>
          </p:txBody>
        </p:sp>
      </p:grpSp>
    </p:spTree>
    <p:extLst>
      <p:ext uri="{BB962C8B-B14F-4D97-AF65-F5344CB8AC3E}">
        <p14:creationId xmlns:p14="http://schemas.microsoft.com/office/powerpoint/2010/main" val="2919717739"/>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4A87B21-B325-4FF7-B10F-1B004F1BA2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80" y="196531"/>
            <a:ext cx="1061812" cy="1036410"/>
          </a:xfrm>
          <a:prstGeom prst="rect">
            <a:avLst/>
          </a:prstGeom>
        </p:spPr>
      </p:pic>
      <p:sp>
        <p:nvSpPr>
          <p:cNvPr id="11" name="TextBox 10">
            <a:extLst>
              <a:ext uri="{FF2B5EF4-FFF2-40B4-BE49-F238E27FC236}">
                <a16:creationId xmlns:a16="http://schemas.microsoft.com/office/drawing/2014/main" id="{F47C1FD8-AF3E-4F53-9E69-70B5977E0EA6}"/>
              </a:ext>
            </a:extLst>
          </p:cNvPr>
          <p:cNvSpPr txBox="1"/>
          <p:nvPr/>
        </p:nvSpPr>
        <p:spPr>
          <a:xfrm>
            <a:off x="478054" y="360886"/>
            <a:ext cx="937417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Volumes in Kubernetes</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lang="en-US" sz="3200">
                <a:solidFill>
                  <a:srgbClr val="0078D7"/>
                </a:solidFill>
                <a:latin typeface="Segoe UI Light" panose="020B0502040204020203" pitchFamily="34" charset="0"/>
                <a:cs typeface="Segoe UI Light" panose="020B0502040204020203" pitchFamily="34" charset="0"/>
              </a:rPr>
              <a:t>Static Storage in AKS – Azure Disk</a:t>
            </a:r>
            <a:endParaRPr kumimoji="0" lang="en-US" sz="3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endParaRPr>
          </a:p>
        </p:txBody>
      </p:sp>
      <p:pic>
        <p:nvPicPr>
          <p:cNvPr id="4" name="Picture 3" descr="A picture containing object&#10;&#10;Description generated with high confidence">
            <a:extLst>
              <a:ext uri="{FF2B5EF4-FFF2-40B4-BE49-F238E27FC236}">
                <a16:creationId xmlns:a16="http://schemas.microsoft.com/office/drawing/2014/main" id="{54B6F997-B871-45CC-A9E2-8B09F8A2FFDC}"/>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6729329" y="360886"/>
            <a:ext cx="813011" cy="993680"/>
          </a:xfrm>
          <a:prstGeom prst="rect">
            <a:avLst/>
          </a:prstGeom>
        </p:spPr>
      </p:pic>
      <p:sp>
        <p:nvSpPr>
          <p:cNvPr id="2" name="Rectangle 1">
            <a:extLst>
              <a:ext uri="{FF2B5EF4-FFF2-40B4-BE49-F238E27FC236}">
                <a16:creationId xmlns:a16="http://schemas.microsoft.com/office/drawing/2014/main" id="{A94E1423-2725-4EC9-9D38-25BE5B8BB6F9}"/>
              </a:ext>
            </a:extLst>
          </p:cNvPr>
          <p:cNvSpPr/>
          <p:nvPr/>
        </p:nvSpPr>
        <p:spPr>
          <a:xfrm>
            <a:off x="769495" y="1966902"/>
            <a:ext cx="6096000" cy="1200329"/>
          </a:xfrm>
          <a:prstGeom prst="rect">
            <a:avLst/>
          </a:prstGeom>
        </p:spPr>
        <p:txBody>
          <a:bodyPr>
            <a:spAutoFit/>
          </a:bodyPr>
          <a:lstStyle/>
          <a:p>
            <a:r>
              <a:rPr lang="en-US" err="1">
                <a:solidFill>
                  <a:srgbClr val="0101FD"/>
                </a:solidFill>
                <a:latin typeface="Consolas" panose="020B0609020204030204" pitchFamily="49" charset="0"/>
              </a:rPr>
              <a:t>az</a:t>
            </a:r>
            <a:r>
              <a:rPr lang="en-US">
                <a:solidFill>
                  <a:srgbClr val="000000"/>
                </a:solidFill>
                <a:latin typeface="Consolas" panose="020B0609020204030204" pitchFamily="49" charset="0"/>
              </a:rPr>
              <a:t> </a:t>
            </a:r>
            <a:r>
              <a:rPr lang="en-US">
                <a:solidFill>
                  <a:srgbClr val="0101FD"/>
                </a:solidFill>
                <a:latin typeface="Consolas" panose="020B0609020204030204" pitchFamily="49" charset="0"/>
              </a:rPr>
              <a:t>disk</a:t>
            </a:r>
            <a:r>
              <a:rPr lang="en-US">
                <a:solidFill>
                  <a:srgbClr val="000000"/>
                </a:solidFill>
                <a:latin typeface="Consolas" panose="020B0609020204030204" pitchFamily="49" charset="0"/>
              </a:rPr>
              <a:t> </a:t>
            </a:r>
            <a:r>
              <a:rPr lang="en-US">
                <a:solidFill>
                  <a:srgbClr val="0101FD"/>
                </a:solidFill>
                <a:latin typeface="Consolas" panose="020B0609020204030204" pitchFamily="49" charset="0"/>
              </a:rPr>
              <a:t>create</a:t>
            </a:r>
            <a:r>
              <a:rPr lang="en-US">
                <a:solidFill>
                  <a:srgbClr val="000000"/>
                </a:solidFill>
                <a:latin typeface="Consolas" panose="020B0609020204030204" pitchFamily="49" charset="0"/>
              </a:rPr>
              <a:t> \ </a:t>
            </a:r>
            <a:r>
              <a:rPr lang="en-US">
                <a:solidFill>
                  <a:srgbClr val="007D9A"/>
                </a:solidFill>
                <a:latin typeface="Consolas" panose="020B0609020204030204" pitchFamily="49" charset="0"/>
              </a:rPr>
              <a:t>--resource-group</a:t>
            </a:r>
            <a:r>
              <a:rPr lang="en-US">
                <a:solidFill>
                  <a:srgbClr val="000000"/>
                </a:solidFill>
                <a:latin typeface="Consolas" panose="020B0609020204030204" pitchFamily="49" charset="0"/>
              </a:rPr>
              <a:t> </a:t>
            </a:r>
            <a:r>
              <a:rPr lang="en-US" err="1">
                <a:solidFill>
                  <a:srgbClr val="000000"/>
                </a:solidFill>
                <a:latin typeface="Consolas" panose="020B0609020204030204" pitchFamily="49" charset="0"/>
              </a:rPr>
              <a:t>MC_myResourceGroup_myAKSCluster_eastus</a:t>
            </a:r>
            <a:r>
              <a:rPr lang="en-US">
                <a:solidFill>
                  <a:srgbClr val="000000"/>
                </a:solidFill>
                <a:latin typeface="Consolas" panose="020B0609020204030204" pitchFamily="49" charset="0"/>
              </a:rPr>
              <a:t> \ </a:t>
            </a:r>
            <a:r>
              <a:rPr lang="en-US">
                <a:solidFill>
                  <a:srgbClr val="007D9A"/>
                </a:solidFill>
                <a:latin typeface="Consolas" panose="020B0609020204030204" pitchFamily="49" charset="0"/>
              </a:rPr>
              <a:t>--name</a:t>
            </a:r>
            <a:r>
              <a:rPr lang="en-US">
                <a:solidFill>
                  <a:srgbClr val="000000"/>
                </a:solidFill>
                <a:latin typeface="Consolas" panose="020B0609020204030204" pitchFamily="49" charset="0"/>
              </a:rPr>
              <a:t> </a:t>
            </a:r>
            <a:r>
              <a:rPr lang="en-US" err="1">
                <a:solidFill>
                  <a:srgbClr val="000000"/>
                </a:solidFill>
                <a:latin typeface="Consolas" panose="020B0609020204030204" pitchFamily="49" charset="0"/>
              </a:rPr>
              <a:t>myAKSDisk</a:t>
            </a:r>
            <a:r>
              <a:rPr lang="en-US">
                <a:solidFill>
                  <a:srgbClr val="000000"/>
                </a:solidFill>
                <a:latin typeface="Consolas" panose="020B0609020204030204" pitchFamily="49" charset="0"/>
              </a:rPr>
              <a:t> \ </a:t>
            </a:r>
            <a:r>
              <a:rPr lang="en-US">
                <a:solidFill>
                  <a:srgbClr val="007D9A"/>
                </a:solidFill>
                <a:latin typeface="Consolas" panose="020B0609020204030204" pitchFamily="49" charset="0"/>
              </a:rPr>
              <a:t>--size-</a:t>
            </a:r>
            <a:r>
              <a:rPr lang="en-US" err="1">
                <a:solidFill>
                  <a:srgbClr val="007D9A"/>
                </a:solidFill>
                <a:latin typeface="Consolas" panose="020B0609020204030204" pitchFamily="49" charset="0"/>
              </a:rPr>
              <a:t>gb</a:t>
            </a:r>
            <a:r>
              <a:rPr lang="en-US">
                <a:solidFill>
                  <a:srgbClr val="000000"/>
                </a:solidFill>
                <a:latin typeface="Consolas" panose="020B0609020204030204" pitchFamily="49" charset="0"/>
              </a:rPr>
              <a:t> 20 \ </a:t>
            </a:r>
            <a:r>
              <a:rPr lang="en-US">
                <a:solidFill>
                  <a:srgbClr val="007D9A"/>
                </a:solidFill>
                <a:latin typeface="Consolas" panose="020B0609020204030204" pitchFamily="49" charset="0"/>
              </a:rPr>
              <a:t>--query</a:t>
            </a:r>
            <a:r>
              <a:rPr lang="en-US">
                <a:solidFill>
                  <a:srgbClr val="000000"/>
                </a:solidFill>
                <a:latin typeface="Consolas" panose="020B0609020204030204" pitchFamily="49" charset="0"/>
              </a:rPr>
              <a:t> id</a:t>
            </a:r>
            <a:r>
              <a:rPr lang="en-US">
                <a:solidFill>
                  <a:srgbClr val="007D9A"/>
                </a:solidFill>
                <a:latin typeface="Consolas" panose="020B0609020204030204" pitchFamily="49" charset="0"/>
              </a:rPr>
              <a:t> --output</a:t>
            </a:r>
            <a:r>
              <a:rPr lang="en-US">
                <a:solidFill>
                  <a:srgbClr val="000000"/>
                </a:solidFill>
                <a:latin typeface="Consolas" panose="020B0609020204030204" pitchFamily="49" charset="0"/>
              </a:rPr>
              <a:t> </a:t>
            </a:r>
            <a:r>
              <a:rPr lang="en-US" err="1">
                <a:solidFill>
                  <a:srgbClr val="000000"/>
                </a:solidFill>
                <a:latin typeface="Consolas" panose="020B0609020204030204" pitchFamily="49" charset="0"/>
              </a:rPr>
              <a:t>tsv</a:t>
            </a:r>
            <a:endParaRPr lang="en-US"/>
          </a:p>
        </p:txBody>
      </p:sp>
      <p:sp>
        <p:nvSpPr>
          <p:cNvPr id="6" name="Rectangle 5">
            <a:extLst>
              <a:ext uri="{FF2B5EF4-FFF2-40B4-BE49-F238E27FC236}">
                <a16:creationId xmlns:a16="http://schemas.microsoft.com/office/drawing/2014/main" id="{AE540E16-FA0F-49DD-B61D-862A6198CAB1}"/>
              </a:ext>
            </a:extLst>
          </p:cNvPr>
          <p:cNvSpPr/>
          <p:nvPr/>
        </p:nvSpPr>
        <p:spPr>
          <a:xfrm>
            <a:off x="769495" y="3429000"/>
            <a:ext cx="6096000" cy="923330"/>
          </a:xfrm>
          <a:prstGeom prst="rect">
            <a:avLst/>
          </a:prstGeom>
        </p:spPr>
        <p:txBody>
          <a:bodyPr>
            <a:spAutoFit/>
          </a:bodyPr>
          <a:lstStyle/>
          <a:p>
            <a:r>
              <a:rPr lang="en-US">
                <a:solidFill>
                  <a:srgbClr val="000000"/>
                </a:solidFill>
                <a:latin typeface="Consolas" panose="020B0609020204030204" pitchFamily="49" charset="0"/>
              </a:rPr>
              <a:t>/subscriptions/&lt;</a:t>
            </a:r>
            <a:r>
              <a:rPr lang="en-US" err="1">
                <a:solidFill>
                  <a:srgbClr val="000000"/>
                </a:solidFill>
                <a:latin typeface="Consolas" panose="020B0609020204030204" pitchFamily="49" charset="0"/>
              </a:rPr>
              <a:t>subscriptionID</a:t>
            </a:r>
            <a:r>
              <a:rPr lang="en-US">
                <a:solidFill>
                  <a:srgbClr val="000000"/>
                </a:solidFill>
                <a:latin typeface="Consolas" panose="020B0609020204030204" pitchFamily="49" charset="0"/>
              </a:rPr>
              <a:t>&gt;/</a:t>
            </a:r>
            <a:r>
              <a:rPr lang="en-US" err="1">
                <a:solidFill>
                  <a:srgbClr val="000000"/>
                </a:solidFill>
                <a:latin typeface="Consolas" panose="020B0609020204030204" pitchFamily="49" charset="0"/>
              </a:rPr>
              <a:t>resourceGroups</a:t>
            </a:r>
            <a:r>
              <a:rPr lang="en-US">
                <a:solidFill>
                  <a:srgbClr val="000000"/>
                </a:solidFill>
                <a:latin typeface="Consolas" panose="020B0609020204030204" pitchFamily="49" charset="0"/>
              </a:rPr>
              <a:t>/</a:t>
            </a:r>
            <a:r>
              <a:rPr lang="en-US" err="1">
                <a:solidFill>
                  <a:srgbClr val="000000"/>
                </a:solidFill>
                <a:latin typeface="Consolas" panose="020B0609020204030204" pitchFamily="49" charset="0"/>
              </a:rPr>
              <a:t>MC_myAKSCluster_myAKSCluster_eastus</a:t>
            </a:r>
            <a:r>
              <a:rPr lang="en-US">
                <a:solidFill>
                  <a:srgbClr val="000000"/>
                </a:solidFill>
                <a:latin typeface="Consolas" panose="020B0609020204030204" pitchFamily="49" charset="0"/>
              </a:rPr>
              <a:t>/providers/</a:t>
            </a:r>
            <a:r>
              <a:rPr lang="en-US" err="1">
                <a:solidFill>
                  <a:srgbClr val="000000"/>
                </a:solidFill>
                <a:latin typeface="Consolas" panose="020B0609020204030204" pitchFamily="49" charset="0"/>
              </a:rPr>
              <a:t>Microsoft.Compute</a:t>
            </a:r>
            <a:r>
              <a:rPr lang="en-US">
                <a:solidFill>
                  <a:srgbClr val="000000"/>
                </a:solidFill>
                <a:latin typeface="Consolas" panose="020B0609020204030204" pitchFamily="49" charset="0"/>
              </a:rPr>
              <a:t>/disks/</a:t>
            </a:r>
            <a:r>
              <a:rPr lang="en-US" err="1">
                <a:solidFill>
                  <a:srgbClr val="000000"/>
                </a:solidFill>
                <a:latin typeface="Consolas" panose="020B0609020204030204" pitchFamily="49" charset="0"/>
              </a:rPr>
              <a:t>myAKSDisk</a:t>
            </a:r>
            <a:endParaRPr lang="en-US"/>
          </a:p>
        </p:txBody>
      </p:sp>
      <p:pic>
        <p:nvPicPr>
          <p:cNvPr id="8" name="Picture 7">
            <a:extLst>
              <a:ext uri="{FF2B5EF4-FFF2-40B4-BE49-F238E27FC236}">
                <a16:creationId xmlns:a16="http://schemas.microsoft.com/office/drawing/2014/main" id="{D617425C-CE6E-45CD-B16F-C40024B7AB7A}"/>
              </a:ext>
            </a:extLst>
          </p:cNvPr>
          <p:cNvPicPr>
            <a:picLocks noChangeAspect="1"/>
          </p:cNvPicPr>
          <p:nvPr/>
        </p:nvPicPr>
        <p:blipFill>
          <a:blip r:embed="rId6"/>
          <a:stretch>
            <a:fillRect/>
          </a:stretch>
        </p:blipFill>
        <p:spPr>
          <a:xfrm>
            <a:off x="7135834" y="3110460"/>
            <a:ext cx="4783292" cy="3139317"/>
          </a:xfrm>
          <a:prstGeom prst="rect">
            <a:avLst/>
          </a:prstGeom>
        </p:spPr>
      </p:pic>
      <p:cxnSp>
        <p:nvCxnSpPr>
          <p:cNvPr id="10" name="Connector: Elbow 9">
            <a:extLst>
              <a:ext uri="{FF2B5EF4-FFF2-40B4-BE49-F238E27FC236}">
                <a16:creationId xmlns:a16="http://schemas.microsoft.com/office/drawing/2014/main" id="{C41DB285-9CAF-4623-AD6D-5B63B1693E40}"/>
              </a:ext>
            </a:extLst>
          </p:cNvPr>
          <p:cNvCxnSpPr>
            <a:cxnSpLocks/>
          </p:cNvCxnSpPr>
          <p:nvPr/>
        </p:nvCxnSpPr>
        <p:spPr>
          <a:xfrm>
            <a:off x="3185410" y="4352330"/>
            <a:ext cx="3874957" cy="1673716"/>
          </a:xfrm>
          <a:prstGeom prst="bentConnector3">
            <a:avLst>
              <a:gd name="adj1" fmla="val 97"/>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19530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par>
                                <p:cTn id="18" presetID="22" presetClass="entr" presetSubtype="1" fill="hold" nodeType="with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wipe(up)">
                                      <p:cBhvr>
                                        <p:cTn id="2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608978" y="0"/>
            <a:ext cx="11176000" cy="1141598"/>
          </a:xfrm>
        </p:spPr>
        <p:txBody>
          <a:bodyPr/>
          <a:lstStyle/>
          <a:p>
            <a:r>
              <a:rPr lang="en-US"/>
              <a:t>Review: What is a Container?</a:t>
            </a:r>
          </a:p>
        </p:txBody>
      </p:sp>
      <p:pic>
        <p:nvPicPr>
          <p:cNvPr id="3" name="Picture 2"/>
          <p:cNvPicPr>
            <a:picLocks noChangeAspect="1"/>
          </p:cNvPicPr>
          <p:nvPr/>
        </p:nvPicPr>
        <p:blipFill>
          <a:blip r:embed="rId3"/>
          <a:stretch>
            <a:fillRect/>
          </a:stretch>
        </p:blipFill>
        <p:spPr>
          <a:xfrm>
            <a:off x="2203520" y="1141598"/>
            <a:ext cx="8132769" cy="5419814"/>
          </a:xfrm>
          <a:prstGeom prst="rect">
            <a:avLst/>
          </a:prstGeom>
        </p:spPr>
      </p:pic>
      <p:pic>
        <p:nvPicPr>
          <p:cNvPr id="3074" name="Picture 2" descr="Image result for santos brazil port">
            <a:extLst>
              <a:ext uri="{FF2B5EF4-FFF2-40B4-BE49-F238E27FC236}">
                <a16:creationId xmlns:a16="http://schemas.microsoft.com/office/drawing/2014/main" id="{07C65DA4-601D-46F7-9674-1610854F39EF}"/>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018320" y="1017117"/>
            <a:ext cx="8503166" cy="5668777"/>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6F42964B-CF1C-4542-85AA-BEA6693BC913}"/>
              </a:ext>
            </a:extLst>
          </p:cNvPr>
          <p:cNvSpPr/>
          <p:nvPr/>
        </p:nvSpPr>
        <p:spPr>
          <a:xfrm>
            <a:off x="1371425" y="2656783"/>
            <a:ext cx="9796957" cy="1754326"/>
          </a:xfrm>
          <a:prstGeom prst="rect">
            <a:avLst/>
          </a:prstGeom>
        </p:spPr>
        <p:txBody>
          <a:bodyPr wrap="square">
            <a:spAutoFit/>
          </a:bodyPr>
          <a:lstStyle/>
          <a:p>
            <a:r>
              <a:rPr lang="en-US" sz="3600" b="1"/>
              <a:t>Containers</a:t>
            </a:r>
            <a:r>
              <a:rPr lang="en-US" sz="3600"/>
              <a:t> are an application-centric way to deliver high-performing, scalable applications on the infrastructure of your choice.</a:t>
            </a:r>
          </a:p>
        </p:txBody>
      </p:sp>
    </p:spTree>
    <p:extLst>
      <p:ext uri="{BB962C8B-B14F-4D97-AF65-F5344CB8AC3E}">
        <p14:creationId xmlns:p14="http://schemas.microsoft.com/office/powerpoint/2010/main" val="1566095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 calcmode="lin" valueType="num">
                                      <p:cBhvr additive="base">
                                        <p:cTn id="7" dur="500" fill="hold"/>
                                        <p:tgtEl>
                                          <p:spTgt spid="3074"/>
                                        </p:tgtEl>
                                        <p:attrNameLst>
                                          <p:attrName>ppt_x</p:attrName>
                                        </p:attrNameLst>
                                      </p:cBhvr>
                                      <p:tavLst>
                                        <p:tav tm="0">
                                          <p:val>
                                            <p:strVal val="#ppt_x"/>
                                          </p:val>
                                        </p:tav>
                                        <p:tav tm="100000">
                                          <p:val>
                                            <p:strVal val="#ppt_x"/>
                                          </p:val>
                                        </p:tav>
                                      </p:tavLst>
                                    </p:anim>
                                    <p:anim calcmode="lin" valueType="num">
                                      <p:cBhvr additive="base">
                                        <p:cTn id="8" dur="500" fill="hold"/>
                                        <p:tgtEl>
                                          <p:spTgt spid="307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xit" presetSubtype="4" fill="hold" nodeType="clickEffect">
                                  <p:stCondLst>
                                    <p:cond delay="0"/>
                                  </p:stCondLst>
                                  <p:childTnLst>
                                    <p:anim calcmode="lin" valueType="num">
                                      <p:cBhvr additive="base">
                                        <p:cTn id="12" dur="500"/>
                                        <p:tgtEl>
                                          <p:spTgt spid="3074"/>
                                        </p:tgtEl>
                                        <p:attrNameLst>
                                          <p:attrName>ppt_x</p:attrName>
                                        </p:attrNameLst>
                                      </p:cBhvr>
                                      <p:tavLst>
                                        <p:tav tm="0">
                                          <p:val>
                                            <p:strVal val="ppt_x"/>
                                          </p:val>
                                        </p:tav>
                                        <p:tav tm="100000">
                                          <p:val>
                                            <p:strVal val="ppt_x"/>
                                          </p:val>
                                        </p:tav>
                                      </p:tavLst>
                                    </p:anim>
                                    <p:anim calcmode="lin" valueType="num">
                                      <p:cBhvr additive="base">
                                        <p:cTn id="13" dur="500"/>
                                        <p:tgtEl>
                                          <p:spTgt spid="3074"/>
                                        </p:tgtEl>
                                        <p:attrNameLst>
                                          <p:attrName>ppt_y</p:attrName>
                                        </p:attrNameLst>
                                      </p:cBhvr>
                                      <p:tavLst>
                                        <p:tav tm="0">
                                          <p:val>
                                            <p:strVal val="ppt_y"/>
                                          </p:val>
                                        </p:tav>
                                        <p:tav tm="100000">
                                          <p:val>
                                            <p:strVal val="1+ppt_h/2"/>
                                          </p:val>
                                        </p:tav>
                                      </p:tavLst>
                                    </p:anim>
                                    <p:set>
                                      <p:cBhvr>
                                        <p:cTn id="14" dur="1" fill="hold">
                                          <p:stCondLst>
                                            <p:cond delay="499"/>
                                          </p:stCondLst>
                                        </p:cTn>
                                        <p:tgtEl>
                                          <p:spTgt spid="3074"/>
                                        </p:tgtEl>
                                        <p:attrNameLst>
                                          <p:attrName>style.visibility</p:attrName>
                                        </p:attrNameLst>
                                      </p:cBhvr>
                                      <p:to>
                                        <p:strVal val="hidden"/>
                                      </p:to>
                                    </p:set>
                                  </p:childTnLst>
                                </p:cTn>
                              </p:par>
                              <p:par>
                                <p:cTn id="15" presetID="2" presetClass="exit" presetSubtype="4" fill="hold" nodeType="withEffect">
                                  <p:stCondLst>
                                    <p:cond delay="0"/>
                                  </p:stCondLst>
                                  <p:childTnLst>
                                    <p:anim calcmode="lin" valueType="num">
                                      <p:cBhvr additive="base">
                                        <p:cTn id="16" dur="500"/>
                                        <p:tgtEl>
                                          <p:spTgt spid="3"/>
                                        </p:tgtEl>
                                        <p:attrNameLst>
                                          <p:attrName>ppt_x</p:attrName>
                                        </p:attrNameLst>
                                      </p:cBhvr>
                                      <p:tavLst>
                                        <p:tav tm="0">
                                          <p:val>
                                            <p:strVal val="ppt_x"/>
                                          </p:val>
                                        </p:tav>
                                        <p:tav tm="100000">
                                          <p:val>
                                            <p:strVal val="ppt_x"/>
                                          </p:val>
                                        </p:tav>
                                      </p:tavLst>
                                    </p:anim>
                                    <p:anim calcmode="lin" valueType="num">
                                      <p:cBhvr additive="base">
                                        <p:cTn id="17" dur="500"/>
                                        <p:tgtEl>
                                          <p:spTgt spid="3"/>
                                        </p:tgtEl>
                                        <p:attrNameLst>
                                          <p:attrName>ppt_y</p:attrName>
                                        </p:attrNameLst>
                                      </p:cBhvr>
                                      <p:tavLst>
                                        <p:tav tm="0">
                                          <p:val>
                                            <p:strVal val="ppt_y"/>
                                          </p:val>
                                        </p:tav>
                                        <p:tav tm="100000">
                                          <p:val>
                                            <p:strVal val="1+ppt_h/2"/>
                                          </p:val>
                                        </p:tav>
                                      </p:tavLst>
                                    </p:anim>
                                    <p:set>
                                      <p:cBhvr>
                                        <p:cTn id="18" dur="1" fill="hold">
                                          <p:stCondLst>
                                            <p:cond delay="499"/>
                                          </p:stCondLst>
                                        </p:cTn>
                                        <p:tgtEl>
                                          <p:spTgt spid="3"/>
                                        </p:tgtEl>
                                        <p:attrNameLst>
                                          <p:attrName>style.visibility</p:attrName>
                                        </p:attrNameLst>
                                      </p:cBhvr>
                                      <p:to>
                                        <p:strVal val="hidden"/>
                                      </p:to>
                                    </p:set>
                                  </p:childTnLst>
                                </p:cTn>
                              </p:par>
                              <p:par>
                                <p:cTn id="19" presetID="2" presetClass="entr" presetSubtype="4" fill="hold" grpId="0" nodeType="withEffect">
                                  <p:stCondLst>
                                    <p:cond delay="0"/>
                                  </p:stCondLst>
                                  <p:childTnLst>
                                    <p:set>
                                      <p:cBhvr>
                                        <p:cTn id="20" dur="1" fill="hold">
                                          <p:stCondLst>
                                            <p:cond delay="0"/>
                                          </p:stCondLst>
                                        </p:cTn>
                                        <p:tgtEl>
                                          <p:spTgt spid="4"/>
                                        </p:tgtEl>
                                        <p:attrNameLst>
                                          <p:attrName>style.visibility</p:attrName>
                                        </p:attrNameLst>
                                      </p:cBhvr>
                                      <p:to>
                                        <p:strVal val="visible"/>
                                      </p:to>
                                    </p:set>
                                    <p:anim calcmode="lin" valueType="num">
                                      <p:cBhvr additive="base">
                                        <p:cTn id="21" dur="500" fill="hold"/>
                                        <p:tgtEl>
                                          <p:spTgt spid="4"/>
                                        </p:tgtEl>
                                        <p:attrNameLst>
                                          <p:attrName>ppt_x</p:attrName>
                                        </p:attrNameLst>
                                      </p:cBhvr>
                                      <p:tavLst>
                                        <p:tav tm="0">
                                          <p:val>
                                            <p:strVal val="#ppt_x"/>
                                          </p:val>
                                        </p:tav>
                                        <p:tav tm="100000">
                                          <p:val>
                                            <p:strVal val="#ppt_x"/>
                                          </p:val>
                                        </p:tav>
                                      </p:tavLst>
                                    </p:anim>
                                    <p:anim calcmode="lin" valueType="num">
                                      <p:cBhvr additive="base">
                                        <p:cTn id="2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4A87B21-B325-4FF7-B10F-1B004F1BA2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80" y="196531"/>
            <a:ext cx="1061812" cy="1036410"/>
          </a:xfrm>
          <a:prstGeom prst="rect">
            <a:avLst/>
          </a:prstGeom>
        </p:spPr>
      </p:pic>
      <p:sp>
        <p:nvSpPr>
          <p:cNvPr id="11" name="TextBox 10">
            <a:extLst>
              <a:ext uri="{FF2B5EF4-FFF2-40B4-BE49-F238E27FC236}">
                <a16:creationId xmlns:a16="http://schemas.microsoft.com/office/drawing/2014/main" id="{F47C1FD8-AF3E-4F53-9E69-70B5977E0EA6}"/>
              </a:ext>
            </a:extLst>
          </p:cNvPr>
          <p:cNvSpPr txBox="1"/>
          <p:nvPr/>
        </p:nvSpPr>
        <p:spPr>
          <a:xfrm>
            <a:off x="478054" y="360886"/>
            <a:ext cx="937417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Volumes in Kubernetes</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lang="en-US" sz="3200">
                <a:solidFill>
                  <a:srgbClr val="0078D7"/>
                </a:solidFill>
                <a:latin typeface="Segoe UI Light" panose="020B0502040204020203" pitchFamily="34" charset="0"/>
                <a:cs typeface="Segoe UI Light" panose="020B0502040204020203" pitchFamily="34" charset="0"/>
              </a:rPr>
              <a:t>Dynamic Storage in AKS – Azure Disk</a:t>
            </a:r>
            <a:endParaRPr kumimoji="0" lang="en-US" sz="3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endParaRPr>
          </a:p>
        </p:txBody>
      </p:sp>
      <p:pic>
        <p:nvPicPr>
          <p:cNvPr id="6" name="Picture 5">
            <a:extLst>
              <a:ext uri="{FF2B5EF4-FFF2-40B4-BE49-F238E27FC236}">
                <a16:creationId xmlns:a16="http://schemas.microsoft.com/office/drawing/2014/main" id="{36D81027-FE0F-406B-B484-ABC28FBF2EFE}"/>
              </a:ext>
            </a:extLst>
          </p:cNvPr>
          <p:cNvPicPr>
            <a:picLocks noChangeAspect="1"/>
          </p:cNvPicPr>
          <p:nvPr/>
        </p:nvPicPr>
        <p:blipFill>
          <a:blip r:embed="rId4"/>
          <a:stretch>
            <a:fillRect/>
          </a:stretch>
        </p:blipFill>
        <p:spPr>
          <a:xfrm>
            <a:off x="350180" y="3511460"/>
            <a:ext cx="4443925" cy="2985654"/>
          </a:xfrm>
          <a:prstGeom prst="rect">
            <a:avLst/>
          </a:prstGeom>
        </p:spPr>
      </p:pic>
      <p:pic>
        <p:nvPicPr>
          <p:cNvPr id="7" name="Picture 6">
            <a:extLst>
              <a:ext uri="{FF2B5EF4-FFF2-40B4-BE49-F238E27FC236}">
                <a16:creationId xmlns:a16="http://schemas.microsoft.com/office/drawing/2014/main" id="{358CA9B3-32EC-417F-9DC4-8E6DE8FD005C}"/>
              </a:ext>
            </a:extLst>
          </p:cNvPr>
          <p:cNvPicPr>
            <a:picLocks noChangeAspect="1"/>
          </p:cNvPicPr>
          <p:nvPr/>
        </p:nvPicPr>
        <p:blipFill>
          <a:blip r:embed="rId5"/>
          <a:stretch>
            <a:fillRect/>
          </a:stretch>
        </p:blipFill>
        <p:spPr>
          <a:xfrm>
            <a:off x="7456192" y="3370119"/>
            <a:ext cx="4124042" cy="3217718"/>
          </a:xfrm>
          <a:prstGeom prst="rect">
            <a:avLst/>
          </a:prstGeom>
        </p:spPr>
      </p:pic>
      <p:pic>
        <p:nvPicPr>
          <p:cNvPr id="8" name="Picture 7">
            <a:extLst>
              <a:ext uri="{FF2B5EF4-FFF2-40B4-BE49-F238E27FC236}">
                <a16:creationId xmlns:a16="http://schemas.microsoft.com/office/drawing/2014/main" id="{F61B09CB-5C42-4A18-803F-111460BEB1A6}"/>
              </a:ext>
            </a:extLst>
          </p:cNvPr>
          <p:cNvPicPr>
            <a:picLocks noChangeAspect="1"/>
          </p:cNvPicPr>
          <p:nvPr/>
        </p:nvPicPr>
        <p:blipFill>
          <a:blip r:embed="rId6"/>
          <a:stretch>
            <a:fillRect/>
          </a:stretch>
        </p:blipFill>
        <p:spPr>
          <a:xfrm>
            <a:off x="478054" y="1806757"/>
            <a:ext cx="7496175" cy="1323975"/>
          </a:xfrm>
          <a:prstGeom prst="rect">
            <a:avLst/>
          </a:prstGeom>
        </p:spPr>
      </p:pic>
      <p:cxnSp>
        <p:nvCxnSpPr>
          <p:cNvPr id="27" name="Straight Arrow Connector 26">
            <a:extLst>
              <a:ext uri="{FF2B5EF4-FFF2-40B4-BE49-F238E27FC236}">
                <a16:creationId xmlns:a16="http://schemas.microsoft.com/office/drawing/2014/main" id="{0BAC1734-6B17-401D-A6CE-88DFD3EFF74B}"/>
              </a:ext>
            </a:extLst>
          </p:cNvPr>
          <p:cNvCxnSpPr>
            <a:cxnSpLocks/>
          </p:cNvCxnSpPr>
          <p:nvPr/>
        </p:nvCxnSpPr>
        <p:spPr>
          <a:xfrm>
            <a:off x="4927904" y="5025539"/>
            <a:ext cx="2441107"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270121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wipe(left)">
                                      <p:cBhvr>
                                        <p:cTn id="22"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4A87B21-B325-4FF7-B10F-1B004F1BA2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80" y="196531"/>
            <a:ext cx="1061812" cy="1036410"/>
          </a:xfrm>
          <a:prstGeom prst="rect">
            <a:avLst/>
          </a:prstGeom>
        </p:spPr>
      </p:pic>
      <p:sp>
        <p:nvSpPr>
          <p:cNvPr id="11" name="TextBox 10">
            <a:extLst>
              <a:ext uri="{FF2B5EF4-FFF2-40B4-BE49-F238E27FC236}">
                <a16:creationId xmlns:a16="http://schemas.microsoft.com/office/drawing/2014/main" id="{F47C1FD8-AF3E-4F53-9E69-70B5977E0EA6}"/>
              </a:ext>
            </a:extLst>
          </p:cNvPr>
          <p:cNvSpPr txBox="1"/>
          <p:nvPr/>
        </p:nvSpPr>
        <p:spPr>
          <a:xfrm>
            <a:off x="478054" y="360886"/>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Persistent Volumes - Static</a:t>
            </a:r>
          </a:p>
        </p:txBody>
      </p:sp>
      <p:pic>
        <p:nvPicPr>
          <p:cNvPr id="4" name="Picture 3" descr="Graphical user interface, text, application&#10;&#10;Description automatically generated">
            <a:extLst>
              <a:ext uri="{FF2B5EF4-FFF2-40B4-BE49-F238E27FC236}">
                <a16:creationId xmlns:a16="http://schemas.microsoft.com/office/drawing/2014/main" id="{C76355BF-59C9-4A43-B1AC-B141D30C575D}"/>
              </a:ext>
            </a:extLst>
          </p:cNvPr>
          <p:cNvPicPr>
            <a:picLocks noChangeAspect="1"/>
          </p:cNvPicPr>
          <p:nvPr/>
        </p:nvPicPr>
        <p:blipFill>
          <a:blip r:embed="rId4"/>
          <a:stretch>
            <a:fillRect/>
          </a:stretch>
        </p:blipFill>
        <p:spPr>
          <a:xfrm>
            <a:off x="478054" y="1524000"/>
            <a:ext cx="7467600" cy="1905000"/>
          </a:xfrm>
          <a:prstGeom prst="rect">
            <a:avLst/>
          </a:prstGeom>
        </p:spPr>
      </p:pic>
    </p:spTree>
    <p:extLst>
      <p:ext uri="{BB962C8B-B14F-4D97-AF65-F5344CB8AC3E}">
        <p14:creationId xmlns:p14="http://schemas.microsoft.com/office/powerpoint/2010/main" val="3670702496"/>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4A87B21-B325-4FF7-B10F-1B004F1BA2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80" y="196531"/>
            <a:ext cx="1061812" cy="1036410"/>
          </a:xfrm>
          <a:prstGeom prst="rect">
            <a:avLst/>
          </a:prstGeom>
        </p:spPr>
      </p:pic>
      <p:sp>
        <p:nvSpPr>
          <p:cNvPr id="11" name="TextBox 10">
            <a:extLst>
              <a:ext uri="{FF2B5EF4-FFF2-40B4-BE49-F238E27FC236}">
                <a16:creationId xmlns:a16="http://schemas.microsoft.com/office/drawing/2014/main" id="{F47C1FD8-AF3E-4F53-9E69-70B5977E0EA6}"/>
              </a:ext>
            </a:extLst>
          </p:cNvPr>
          <p:cNvSpPr txBox="1"/>
          <p:nvPr/>
        </p:nvSpPr>
        <p:spPr>
          <a:xfrm>
            <a:off x="478054" y="360886"/>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Persistent Volumes - Static</a:t>
            </a:r>
          </a:p>
        </p:txBody>
      </p:sp>
      <p:pic>
        <p:nvPicPr>
          <p:cNvPr id="4" name="Picture 3" descr="Graphical user interface, text, application&#10;&#10;Description automatically generated">
            <a:extLst>
              <a:ext uri="{FF2B5EF4-FFF2-40B4-BE49-F238E27FC236}">
                <a16:creationId xmlns:a16="http://schemas.microsoft.com/office/drawing/2014/main" id="{C76355BF-59C9-4A43-B1AC-B141D30C575D}"/>
              </a:ext>
            </a:extLst>
          </p:cNvPr>
          <p:cNvPicPr>
            <a:picLocks noChangeAspect="1"/>
          </p:cNvPicPr>
          <p:nvPr/>
        </p:nvPicPr>
        <p:blipFill>
          <a:blip r:embed="rId4"/>
          <a:stretch>
            <a:fillRect/>
          </a:stretch>
        </p:blipFill>
        <p:spPr>
          <a:xfrm>
            <a:off x="478054" y="1524000"/>
            <a:ext cx="7467600" cy="1905000"/>
          </a:xfrm>
          <a:prstGeom prst="rect">
            <a:avLst/>
          </a:prstGeom>
        </p:spPr>
      </p:pic>
      <p:pic>
        <p:nvPicPr>
          <p:cNvPr id="7" name="Picture 6" descr="Text&#10;&#10;Description automatically generated">
            <a:extLst>
              <a:ext uri="{FF2B5EF4-FFF2-40B4-BE49-F238E27FC236}">
                <a16:creationId xmlns:a16="http://schemas.microsoft.com/office/drawing/2014/main" id="{0F097369-1383-304C-BED9-E5A7CC422CAF}"/>
              </a:ext>
            </a:extLst>
          </p:cNvPr>
          <p:cNvPicPr>
            <a:picLocks noChangeAspect="1"/>
          </p:cNvPicPr>
          <p:nvPr/>
        </p:nvPicPr>
        <p:blipFill>
          <a:blip r:embed="rId5"/>
          <a:stretch>
            <a:fillRect/>
          </a:stretch>
        </p:blipFill>
        <p:spPr>
          <a:xfrm>
            <a:off x="3924300" y="1422400"/>
            <a:ext cx="4343400" cy="4013200"/>
          </a:xfrm>
          <a:prstGeom prst="rect">
            <a:avLst/>
          </a:prstGeom>
        </p:spPr>
      </p:pic>
    </p:spTree>
    <p:extLst>
      <p:ext uri="{BB962C8B-B14F-4D97-AF65-F5344CB8AC3E}">
        <p14:creationId xmlns:p14="http://schemas.microsoft.com/office/powerpoint/2010/main" val="1488418792"/>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4A87B21-B325-4FF7-B10F-1B004F1BA2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80" y="196531"/>
            <a:ext cx="1061812" cy="1036410"/>
          </a:xfrm>
          <a:prstGeom prst="rect">
            <a:avLst/>
          </a:prstGeom>
        </p:spPr>
      </p:pic>
      <p:sp>
        <p:nvSpPr>
          <p:cNvPr id="11" name="TextBox 10">
            <a:extLst>
              <a:ext uri="{FF2B5EF4-FFF2-40B4-BE49-F238E27FC236}">
                <a16:creationId xmlns:a16="http://schemas.microsoft.com/office/drawing/2014/main" id="{F47C1FD8-AF3E-4F53-9E69-70B5977E0EA6}"/>
              </a:ext>
            </a:extLst>
          </p:cNvPr>
          <p:cNvSpPr txBox="1"/>
          <p:nvPr/>
        </p:nvSpPr>
        <p:spPr>
          <a:xfrm>
            <a:off x="478054" y="360886"/>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Persistent Volumes - Static</a:t>
            </a:r>
          </a:p>
        </p:txBody>
      </p:sp>
      <p:pic>
        <p:nvPicPr>
          <p:cNvPr id="3" name="Picture 2" descr="Text&#10;&#10;Description automatically generated with medium confidence">
            <a:extLst>
              <a:ext uri="{FF2B5EF4-FFF2-40B4-BE49-F238E27FC236}">
                <a16:creationId xmlns:a16="http://schemas.microsoft.com/office/drawing/2014/main" id="{CE164581-71B5-3542-B3A2-00BBFADF3AF8}"/>
              </a:ext>
            </a:extLst>
          </p:cNvPr>
          <p:cNvPicPr>
            <a:picLocks noChangeAspect="1"/>
          </p:cNvPicPr>
          <p:nvPr/>
        </p:nvPicPr>
        <p:blipFill>
          <a:blip r:embed="rId4"/>
          <a:stretch>
            <a:fillRect/>
          </a:stretch>
        </p:blipFill>
        <p:spPr>
          <a:xfrm>
            <a:off x="478054" y="1562100"/>
            <a:ext cx="7454900" cy="1866900"/>
          </a:xfrm>
          <a:prstGeom prst="rect">
            <a:avLst/>
          </a:prstGeom>
        </p:spPr>
      </p:pic>
    </p:spTree>
    <p:extLst>
      <p:ext uri="{BB962C8B-B14F-4D97-AF65-F5344CB8AC3E}">
        <p14:creationId xmlns:p14="http://schemas.microsoft.com/office/powerpoint/2010/main" val="3839491968"/>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4A87B21-B325-4FF7-B10F-1B004F1BA2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80" y="196531"/>
            <a:ext cx="1061812" cy="1036410"/>
          </a:xfrm>
          <a:prstGeom prst="rect">
            <a:avLst/>
          </a:prstGeom>
        </p:spPr>
      </p:pic>
      <p:sp>
        <p:nvSpPr>
          <p:cNvPr id="11" name="TextBox 10">
            <a:extLst>
              <a:ext uri="{FF2B5EF4-FFF2-40B4-BE49-F238E27FC236}">
                <a16:creationId xmlns:a16="http://schemas.microsoft.com/office/drawing/2014/main" id="{F47C1FD8-AF3E-4F53-9E69-70B5977E0EA6}"/>
              </a:ext>
            </a:extLst>
          </p:cNvPr>
          <p:cNvSpPr txBox="1"/>
          <p:nvPr/>
        </p:nvSpPr>
        <p:spPr>
          <a:xfrm>
            <a:off x="478054" y="360886"/>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Persistent Volume Claims</a:t>
            </a:r>
          </a:p>
        </p:txBody>
      </p:sp>
      <p:pic>
        <p:nvPicPr>
          <p:cNvPr id="3" name="Picture 2" descr="Text&#10;&#10;Description automatically generated with medium confidence">
            <a:extLst>
              <a:ext uri="{FF2B5EF4-FFF2-40B4-BE49-F238E27FC236}">
                <a16:creationId xmlns:a16="http://schemas.microsoft.com/office/drawing/2014/main" id="{CE164581-71B5-3542-B3A2-00BBFADF3AF8}"/>
              </a:ext>
            </a:extLst>
          </p:cNvPr>
          <p:cNvPicPr>
            <a:picLocks noChangeAspect="1"/>
          </p:cNvPicPr>
          <p:nvPr/>
        </p:nvPicPr>
        <p:blipFill>
          <a:blip r:embed="rId4"/>
          <a:stretch>
            <a:fillRect/>
          </a:stretch>
        </p:blipFill>
        <p:spPr>
          <a:xfrm>
            <a:off x="478054" y="1562100"/>
            <a:ext cx="7454900" cy="1866900"/>
          </a:xfrm>
          <a:prstGeom prst="rect">
            <a:avLst/>
          </a:prstGeom>
        </p:spPr>
      </p:pic>
      <p:pic>
        <p:nvPicPr>
          <p:cNvPr id="4" name="Picture 3" descr="Diagram&#10;&#10;Description automatically generated">
            <a:extLst>
              <a:ext uri="{FF2B5EF4-FFF2-40B4-BE49-F238E27FC236}">
                <a16:creationId xmlns:a16="http://schemas.microsoft.com/office/drawing/2014/main" id="{FE65AD80-8BEC-064D-B1E4-29E5C939DF7A}"/>
              </a:ext>
            </a:extLst>
          </p:cNvPr>
          <p:cNvPicPr>
            <a:picLocks noChangeAspect="1"/>
          </p:cNvPicPr>
          <p:nvPr/>
        </p:nvPicPr>
        <p:blipFill>
          <a:blip r:embed="rId5"/>
          <a:stretch>
            <a:fillRect/>
          </a:stretch>
        </p:blipFill>
        <p:spPr>
          <a:xfrm>
            <a:off x="478054" y="3965417"/>
            <a:ext cx="7175500" cy="2336800"/>
          </a:xfrm>
          <a:prstGeom prst="rect">
            <a:avLst/>
          </a:prstGeom>
        </p:spPr>
      </p:pic>
    </p:spTree>
    <p:extLst>
      <p:ext uri="{BB962C8B-B14F-4D97-AF65-F5344CB8AC3E}">
        <p14:creationId xmlns:p14="http://schemas.microsoft.com/office/powerpoint/2010/main" val="2780077836"/>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4A87B21-B325-4FF7-B10F-1B004F1BA2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80" y="196531"/>
            <a:ext cx="1061812" cy="1036410"/>
          </a:xfrm>
          <a:prstGeom prst="rect">
            <a:avLst/>
          </a:prstGeom>
        </p:spPr>
      </p:pic>
      <p:sp>
        <p:nvSpPr>
          <p:cNvPr id="11" name="TextBox 10">
            <a:extLst>
              <a:ext uri="{FF2B5EF4-FFF2-40B4-BE49-F238E27FC236}">
                <a16:creationId xmlns:a16="http://schemas.microsoft.com/office/drawing/2014/main" id="{F47C1FD8-AF3E-4F53-9E69-70B5977E0EA6}"/>
              </a:ext>
            </a:extLst>
          </p:cNvPr>
          <p:cNvSpPr txBox="1"/>
          <p:nvPr/>
        </p:nvSpPr>
        <p:spPr>
          <a:xfrm>
            <a:off x="478054" y="360886"/>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Persistent Volume Claims</a:t>
            </a:r>
          </a:p>
        </p:txBody>
      </p:sp>
      <p:pic>
        <p:nvPicPr>
          <p:cNvPr id="3" name="Picture 2" descr="Text&#10;&#10;Description automatically generated with medium confidence">
            <a:extLst>
              <a:ext uri="{FF2B5EF4-FFF2-40B4-BE49-F238E27FC236}">
                <a16:creationId xmlns:a16="http://schemas.microsoft.com/office/drawing/2014/main" id="{CE164581-71B5-3542-B3A2-00BBFADF3AF8}"/>
              </a:ext>
            </a:extLst>
          </p:cNvPr>
          <p:cNvPicPr>
            <a:picLocks noChangeAspect="1"/>
          </p:cNvPicPr>
          <p:nvPr/>
        </p:nvPicPr>
        <p:blipFill>
          <a:blip r:embed="rId4"/>
          <a:stretch>
            <a:fillRect/>
          </a:stretch>
        </p:blipFill>
        <p:spPr>
          <a:xfrm>
            <a:off x="478054" y="1562100"/>
            <a:ext cx="7454900" cy="1866900"/>
          </a:xfrm>
          <a:prstGeom prst="rect">
            <a:avLst/>
          </a:prstGeom>
        </p:spPr>
      </p:pic>
      <p:pic>
        <p:nvPicPr>
          <p:cNvPr id="4" name="Picture 3" descr="Diagram&#10;&#10;Description automatically generated">
            <a:extLst>
              <a:ext uri="{FF2B5EF4-FFF2-40B4-BE49-F238E27FC236}">
                <a16:creationId xmlns:a16="http://schemas.microsoft.com/office/drawing/2014/main" id="{FE65AD80-8BEC-064D-B1E4-29E5C939DF7A}"/>
              </a:ext>
            </a:extLst>
          </p:cNvPr>
          <p:cNvPicPr>
            <a:picLocks noChangeAspect="1"/>
          </p:cNvPicPr>
          <p:nvPr/>
        </p:nvPicPr>
        <p:blipFill>
          <a:blip r:embed="rId5"/>
          <a:stretch>
            <a:fillRect/>
          </a:stretch>
        </p:blipFill>
        <p:spPr>
          <a:xfrm>
            <a:off x="478054" y="3965417"/>
            <a:ext cx="7175500" cy="2336800"/>
          </a:xfrm>
          <a:prstGeom prst="rect">
            <a:avLst/>
          </a:prstGeom>
        </p:spPr>
      </p:pic>
      <p:pic>
        <p:nvPicPr>
          <p:cNvPr id="6" name="Picture 5" descr="Text&#10;&#10;Description automatically generated">
            <a:extLst>
              <a:ext uri="{FF2B5EF4-FFF2-40B4-BE49-F238E27FC236}">
                <a16:creationId xmlns:a16="http://schemas.microsoft.com/office/drawing/2014/main" id="{5477B52E-8711-4247-BEA7-5A7A02FE1D5D}"/>
              </a:ext>
            </a:extLst>
          </p:cNvPr>
          <p:cNvPicPr>
            <a:picLocks noChangeAspect="1"/>
          </p:cNvPicPr>
          <p:nvPr/>
        </p:nvPicPr>
        <p:blipFill>
          <a:blip r:embed="rId6"/>
          <a:stretch>
            <a:fillRect/>
          </a:stretch>
        </p:blipFill>
        <p:spPr>
          <a:xfrm>
            <a:off x="2381250" y="1149350"/>
            <a:ext cx="7429500" cy="4559300"/>
          </a:xfrm>
          <a:prstGeom prst="rect">
            <a:avLst/>
          </a:prstGeom>
        </p:spPr>
      </p:pic>
    </p:spTree>
    <p:extLst>
      <p:ext uri="{BB962C8B-B14F-4D97-AF65-F5344CB8AC3E}">
        <p14:creationId xmlns:p14="http://schemas.microsoft.com/office/powerpoint/2010/main" val="4171784022"/>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4A87B21-B325-4FF7-B10F-1B004F1BA2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80" y="196531"/>
            <a:ext cx="1061812" cy="1036410"/>
          </a:xfrm>
          <a:prstGeom prst="rect">
            <a:avLst/>
          </a:prstGeom>
        </p:spPr>
      </p:pic>
      <p:sp>
        <p:nvSpPr>
          <p:cNvPr id="11" name="TextBox 10">
            <a:extLst>
              <a:ext uri="{FF2B5EF4-FFF2-40B4-BE49-F238E27FC236}">
                <a16:creationId xmlns:a16="http://schemas.microsoft.com/office/drawing/2014/main" id="{F47C1FD8-AF3E-4F53-9E69-70B5977E0EA6}"/>
              </a:ext>
            </a:extLst>
          </p:cNvPr>
          <p:cNvSpPr txBox="1"/>
          <p:nvPr/>
        </p:nvSpPr>
        <p:spPr>
          <a:xfrm>
            <a:off x="478054" y="360886"/>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Persistent Volume Claims</a:t>
            </a:r>
          </a:p>
        </p:txBody>
      </p:sp>
      <p:pic>
        <p:nvPicPr>
          <p:cNvPr id="9" name="Picture 8" descr="Diagram&#10;&#10;Description automatically generated">
            <a:extLst>
              <a:ext uri="{FF2B5EF4-FFF2-40B4-BE49-F238E27FC236}">
                <a16:creationId xmlns:a16="http://schemas.microsoft.com/office/drawing/2014/main" id="{277BEA79-CA5C-0349-94CD-C02A861A50D8}"/>
              </a:ext>
            </a:extLst>
          </p:cNvPr>
          <p:cNvPicPr>
            <a:picLocks noChangeAspect="1"/>
          </p:cNvPicPr>
          <p:nvPr/>
        </p:nvPicPr>
        <p:blipFill>
          <a:blip r:embed="rId4"/>
          <a:stretch>
            <a:fillRect/>
          </a:stretch>
        </p:blipFill>
        <p:spPr>
          <a:xfrm>
            <a:off x="432208" y="1232941"/>
            <a:ext cx="9156700" cy="5181600"/>
          </a:xfrm>
          <a:prstGeom prst="rect">
            <a:avLst/>
          </a:prstGeom>
        </p:spPr>
      </p:pic>
    </p:spTree>
    <p:extLst>
      <p:ext uri="{BB962C8B-B14F-4D97-AF65-F5344CB8AC3E}">
        <p14:creationId xmlns:p14="http://schemas.microsoft.com/office/powerpoint/2010/main" val="2610071640"/>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4A87B21-B325-4FF7-B10F-1B004F1BA2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80" y="196531"/>
            <a:ext cx="1061812" cy="1036410"/>
          </a:xfrm>
          <a:prstGeom prst="rect">
            <a:avLst/>
          </a:prstGeom>
        </p:spPr>
      </p:pic>
      <p:sp>
        <p:nvSpPr>
          <p:cNvPr id="11" name="TextBox 10">
            <a:extLst>
              <a:ext uri="{FF2B5EF4-FFF2-40B4-BE49-F238E27FC236}">
                <a16:creationId xmlns:a16="http://schemas.microsoft.com/office/drawing/2014/main" id="{F47C1FD8-AF3E-4F53-9E69-70B5977E0EA6}"/>
              </a:ext>
            </a:extLst>
          </p:cNvPr>
          <p:cNvSpPr txBox="1"/>
          <p:nvPr/>
        </p:nvSpPr>
        <p:spPr>
          <a:xfrm>
            <a:off x="478054" y="360886"/>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Persistent Volume Claims</a:t>
            </a:r>
          </a:p>
        </p:txBody>
      </p:sp>
      <p:pic>
        <p:nvPicPr>
          <p:cNvPr id="3" name="Picture 2" descr="Diagram&#10;&#10;Description automatically generated with medium confidence">
            <a:extLst>
              <a:ext uri="{FF2B5EF4-FFF2-40B4-BE49-F238E27FC236}">
                <a16:creationId xmlns:a16="http://schemas.microsoft.com/office/drawing/2014/main" id="{50385F4F-2EC9-F143-B1AB-ADEB0FD3AFE9}"/>
              </a:ext>
            </a:extLst>
          </p:cNvPr>
          <p:cNvPicPr>
            <a:picLocks noChangeAspect="1"/>
          </p:cNvPicPr>
          <p:nvPr/>
        </p:nvPicPr>
        <p:blipFill>
          <a:blip r:embed="rId4"/>
          <a:stretch>
            <a:fillRect/>
          </a:stretch>
        </p:blipFill>
        <p:spPr>
          <a:xfrm>
            <a:off x="432208" y="1232941"/>
            <a:ext cx="9207500" cy="5181600"/>
          </a:xfrm>
          <a:prstGeom prst="rect">
            <a:avLst/>
          </a:prstGeom>
        </p:spPr>
      </p:pic>
    </p:spTree>
    <p:extLst>
      <p:ext uri="{BB962C8B-B14F-4D97-AF65-F5344CB8AC3E}">
        <p14:creationId xmlns:p14="http://schemas.microsoft.com/office/powerpoint/2010/main" val="4133769061"/>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4A87B21-B325-4FF7-B10F-1B004F1BA2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80" y="196531"/>
            <a:ext cx="1061812" cy="1036410"/>
          </a:xfrm>
          <a:prstGeom prst="rect">
            <a:avLst/>
          </a:prstGeom>
        </p:spPr>
      </p:pic>
      <p:sp>
        <p:nvSpPr>
          <p:cNvPr id="11" name="TextBox 10">
            <a:extLst>
              <a:ext uri="{FF2B5EF4-FFF2-40B4-BE49-F238E27FC236}">
                <a16:creationId xmlns:a16="http://schemas.microsoft.com/office/drawing/2014/main" id="{F47C1FD8-AF3E-4F53-9E69-70B5977E0EA6}"/>
              </a:ext>
            </a:extLst>
          </p:cNvPr>
          <p:cNvSpPr txBox="1"/>
          <p:nvPr/>
        </p:nvSpPr>
        <p:spPr>
          <a:xfrm>
            <a:off x="478054" y="360886"/>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Persistent Volume Claims</a:t>
            </a:r>
          </a:p>
        </p:txBody>
      </p:sp>
      <p:pic>
        <p:nvPicPr>
          <p:cNvPr id="7" name="Picture 6" descr="Diagram&#10;&#10;Description automatically generated with low confidence">
            <a:extLst>
              <a:ext uri="{FF2B5EF4-FFF2-40B4-BE49-F238E27FC236}">
                <a16:creationId xmlns:a16="http://schemas.microsoft.com/office/drawing/2014/main" id="{646E2841-E5F5-1D49-9B31-B2470AF3BC78}"/>
              </a:ext>
            </a:extLst>
          </p:cNvPr>
          <p:cNvPicPr>
            <a:picLocks noChangeAspect="1"/>
          </p:cNvPicPr>
          <p:nvPr/>
        </p:nvPicPr>
        <p:blipFill>
          <a:blip r:embed="rId4"/>
          <a:stretch>
            <a:fillRect/>
          </a:stretch>
        </p:blipFill>
        <p:spPr>
          <a:xfrm>
            <a:off x="478054" y="1232941"/>
            <a:ext cx="9207500" cy="5181600"/>
          </a:xfrm>
          <a:prstGeom prst="rect">
            <a:avLst/>
          </a:prstGeom>
        </p:spPr>
      </p:pic>
    </p:spTree>
    <p:extLst>
      <p:ext uri="{BB962C8B-B14F-4D97-AF65-F5344CB8AC3E}">
        <p14:creationId xmlns:p14="http://schemas.microsoft.com/office/powerpoint/2010/main" val="4209405954"/>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4A87B21-B325-4FF7-B10F-1B004F1BA2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80" y="196531"/>
            <a:ext cx="1061812" cy="1036410"/>
          </a:xfrm>
          <a:prstGeom prst="rect">
            <a:avLst/>
          </a:prstGeom>
        </p:spPr>
      </p:pic>
      <p:sp>
        <p:nvSpPr>
          <p:cNvPr id="11" name="TextBox 10">
            <a:extLst>
              <a:ext uri="{FF2B5EF4-FFF2-40B4-BE49-F238E27FC236}">
                <a16:creationId xmlns:a16="http://schemas.microsoft.com/office/drawing/2014/main" id="{F47C1FD8-AF3E-4F53-9E69-70B5977E0EA6}"/>
              </a:ext>
            </a:extLst>
          </p:cNvPr>
          <p:cNvSpPr txBox="1"/>
          <p:nvPr/>
        </p:nvSpPr>
        <p:spPr>
          <a:xfrm>
            <a:off x="478054" y="360886"/>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Persistent Volume Claims</a:t>
            </a:r>
          </a:p>
        </p:txBody>
      </p:sp>
      <p:pic>
        <p:nvPicPr>
          <p:cNvPr id="7" name="Picture 6" descr="Diagram&#10;&#10;Description automatically generated with low confidence">
            <a:extLst>
              <a:ext uri="{FF2B5EF4-FFF2-40B4-BE49-F238E27FC236}">
                <a16:creationId xmlns:a16="http://schemas.microsoft.com/office/drawing/2014/main" id="{646E2841-E5F5-1D49-9B31-B2470AF3BC78}"/>
              </a:ext>
            </a:extLst>
          </p:cNvPr>
          <p:cNvPicPr>
            <a:picLocks noChangeAspect="1"/>
          </p:cNvPicPr>
          <p:nvPr/>
        </p:nvPicPr>
        <p:blipFill>
          <a:blip r:embed="rId4"/>
          <a:stretch>
            <a:fillRect/>
          </a:stretch>
        </p:blipFill>
        <p:spPr>
          <a:xfrm>
            <a:off x="478054" y="1232941"/>
            <a:ext cx="9207500" cy="5181600"/>
          </a:xfrm>
          <a:prstGeom prst="rect">
            <a:avLst/>
          </a:prstGeom>
        </p:spPr>
      </p:pic>
      <p:pic>
        <p:nvPicPr>
          <p:cNvPr id="3" name="Picture 2" descr="Text&#10;&#10;Description automatically generated">
            <a:extLst>
              <a:ext uri="{FF2B5EF4-FFF2-40B4-BE49-F238E27FC236}">
                <a16:creationId xmlns:a16="http://schemas.microsoft.com/office/drawing/2014/main" id="{5E20776E-5F37-9548-9008-502C6D505B9C}"/>
              </a:ext>
            </a:extLst>
          </p:cNvPr>
          <p:cNvPicPr>
            <a:picLocks noChangeAspect="1"/>
          </p:cNvPicPr>
          <p:nvPr/>
        </p:nvPicPr>
        <p:blipFill>
          <a:blip r:embed="rId5"/>
          <a:stretch>
            <a:fillRect/>
          </a:stretch>
        </p:blipFill>
        <p:spPr>
          <a:xfrm>
            <a:off x="3526094" y="1574988"/>
            <a:ext cx="4343400" cy="4013200"/>
          </a:xfrm>
          <a:prstGeom prst="rect">
            <a:avLst/>
          </a:prstGeom>
        </p:spPr>
      </p:pic>
    </p:spTree>
    <p:extLst>
      <p:ext uri="{BB962C8B-B14F-4D97-AF65-F5344CB8AC3E}">
        <p14:creationId xmlns:p14="http://schemas.microsoft.com/office/powerpoint/2010/main" val="1615264631"/>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 name="Rectangle 8"/>
          <p:cNvSpPr/>
          <p:nvPr/>
        </p:nvSpPr>
        <p:spPr bwMode="auto">
          <a:xfrm>
            <a:off x="6563485" y="1196615"/>
            <a:ext cx="4583219"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17" name="Rectangle 16"/>
          <p:cNvSpPr/>
          <p:nvPr/>
        </p:nvSpPr>
        <p:spPr bwMode="auto">
          <a:xfrm>
            <a:off x="3948521" y="1196615"/>
            <a:ext cx="1385013"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16" name="Rectangle 15"/>
          <p:cNvSpPr/>
          <p:nvPr/>
        </p:nvSpPr>
        <p:spPr bwMode="auto">
          <a:xfrm>
            <a:off x="2428019" y="1196616"/>
            <a:ext cx="1385013"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2" name="Rectangle 1"/>
          <p:cNvSpPr/>
          <p:nvPr/>
        </p:nvSpPr>
        <p:spPr bwMode="auto">
          <a:xfrm>
            <a:off x="828169" y="1203587"/>
            <a:ext cx="1431458"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6" name="Rectangle 5"/>
          <p:cNvSpPr/>
          <p:nvPr/>
        </p:nvSpPr>
        <p:spPr>
          <a:xfrm>
            <a:off x="695322" y="5960771"/>
            <a:ext cx="4806307"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7" name="Rectangle 6"/>
          <p:cNvSpPr/>
          <p:nvPr/>
        </p:nvSpPr>
        <p:spPr>
          <a:xfrm>
            <a:off x="698470" y="5480141"/>
            <a:ext cx="4806307"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8" name="Rectangle 7"/>
          <p:cNvSpPr/>
          <p:nvPr/>
        </p:nvSpPr>
        <p:spPr>
          <a:xfrm>
            <a:off x="698470" y="4999510"/>
            <a:ext cx="4806307" cy="48063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13" name="Rectangle 12"/>
          <p:cNvSpPr/>
          <p:nvPr/>
        </p:nvSpPr>
        <p:spPr>
          <a:xfrm>
            <a:off x="1011976" y="3108327"/>
            <a:ext cx="1074351" cy="1563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14" name="Rectangle 13"/>
          <p:cNvSpPr/>
          <p:nvPr/>
        </p:nvSpPr>
        <p:spPr>
          <a:xfrm>
            <a:off x="2564449" y="3108327"/>
            <a:ext cx="1091117" cy="1563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15" name="Rectangle 14"/>
          <p:cNvSpPr/>
          <p:nvPr/>
        </p:nvSpPr>
        <p:spPr>
          <a:xfrm>
            <a:off x="4090791" y="3108327"/>
            <a:ext cx="1074351" cy="1563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39" name="Rectangle 38"/>
          <p:cNvSpPr/>
          <p:nvPr/>
        </p:nvSpPr>
        <p:spPr>
          <a:xfrm>
            <a:off x="4090791" y="1740081"/>
            <a:ext cx="1075923" cy="1368245"/>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C</a:t>
            </a:r>
          </a:p>
        </p:txBody>
      </p:sp>
      <p:sp>
        <p:nvSpPr>
          <p:cNvPr id="41" name="Rectangle 40"/>
          <p:cNvSpPr/>
          <p:nvPr/>
        </p:nvSpPr>
        <p:spPr>
          <a:xfrm>
            <a:off x="2579643" y="1726333"/>
            <a:ext cx="1075923" cy="1368245"/>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B</a:t>
            </a:r>
          </a:p>
        </p:txBody>
      </p:sp>
      <p:sp>
        <p:nvSpPr>
          <p:cNvPr id="43" name="Rectangle 42"/>
          <p:cNvSpPr/>
          <p:nvPr/>
        </p:nvSpPr>
        <p:spPr>
          <a:xfrm>
            <a:off x="1008826" y="1726334"/>
            <a:ext cx="1075923" cy="1368245"/>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A</a:t>
            </a:r>
          </a:p>
        </p:txBody>
      </p:sp>
      <p:sp>
        <p:nvSpPr>
          <p:cNvPr id="18" name="Rectangle 17"/>
          <p:cNvSpPr/>
          <p:nvPr/>
        </p:nvSpPr>
        <p:spPr>
          <a:xfrm>
            <a:off x="6475007" y="5960771"/>
            <a:ext cx="4806307"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19" name="Rectangle 18"/>
          <p:cNvSpPr/>
          <p:nvPr/>
        </p:nvSpPr>
        <p:spPr>
          <a:xfrm>
            <a:off x="6475007" y="5480141"/>
            <a:ext cx="4806307"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20" name="Rectangle 19"/>
          <p:cNvSpPr/>
          <p:nvPr/>
        </p:nvSpPr>
        <p:spPr>
          <a:xfrm>
            <a:off x="6475007" y="4999511"/>
            <a:ext cx="4806307" cy="480630"/>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31" name="TextBox 30"/>
          <p:cNvSpPr txBox="1"/>
          <p:nvPr/>
        </p:nvSpPr>
        <p:spPr>
          <a:xfrm>
            <a:off x="478054" y="360886"/>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What is a Container?</a:t>
            </a:r>
          </a:p>
        </p:txBody>
      </p:sp>
      <p:sp>
        <p:nvSpPr>
          <p:cNvPr id="10" name="Rectangle 9"/>
          <p:cNvSpPr/>
          <p:nvPr/>
        </p:nvSpPr>
        <p:spPr bwMode="auto">
          <a:xfrm>
            <a:off x="6740141" y="4493463"/>
            <a:ext cx="4290132" cy="398297"/>
          </a:xfrm>
          <a:prstGeom prst="rect">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Guest OS</a:t>
            </a:r>
          </a:p>
        </p:txBody>
      </p:sp>
    </p:spTree>
    <p:extLst>
      <p:ext uri="{BB962C8B-B14F-4D97-AF65-F5344CB8AC3E}">
        <p14:creationId xmlns:p14="http://schemas.microsoft.com/office/powerpoint/2010/main" val="19241540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4A87B21-B325-4FF7-B10F-1B004F1BA2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80" y="196531"/>
            <a:ext cx="1061812" cy="1036410"/>
          </a:xfrm>
          <a:prstGeom prst="rect">
            <a:avLst/>
          </a:prstGeom>
        </p:spPr>
      </p:pic>
      <p:sp>
        <p:nvSpPr>
          <p:cNvPr id="11" name="TextBox 10">
            <a:extLst>
              <a:ext uri="{FF2B5EF4-FFF2-40B4-BE49-F238E27FC236}">
                <a16:creationId xmlns:a16="http://schemas.microsoft.com/office/drawing/2014/main" id="{F47C1FD8-AF3E-4F53-9E69-70B5977E0EA6}"/>
              </a:ext>
            </a:extLst>
          </p:cNvPr>
          <p:cNvSpPr txBox="1"/>
          <p:nvPr/>
        </p:nvSpPr>
        <p:spPr>
          <a:xfrm>
            <a:off x="478054" y="360886"/>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Persistent Volumes</a:t>
            </a:r>
          </a:p>
        </p:txBody>
      </p:sp>
      <p:pic>
        <p:nvPicPr>
          <p:cNvPr id="3" name="Picture 2" descr="Diagram&#10;&#10;Description automatically generated">
            <a:extLst>
              <a:ext uri="{FF2B5EF4-FFF2-40B4-BE49-F238E27FC236}">
                <a16:creationId xmlns:a16="http://schemas.microsoft.com/office/drawing/2014/main" id="{DE852FC9-5AE6-BB44-946B-07C7BE89FB60}"/>
              </a:ext>
            </a:extLst>
          </p:cNvPr>
          <p:cNvPicPr>
            <a:picLocks noChangeAspect="1"/>
          </p:cNvPicPr>
          <p:nvPr/>
        </p:nvPicPr>
        <p:blipFill>
          <a:blip r:embed="rId4"/>
          <a:stretch>
            <a:fillRect/>
          </a:stretch>
        </p:blipFill>
        <p:spPr>
          <a:xfrm>
            <a:off x="478054" y="1232941"/>
            <a:ext cx="7073900" cy="4991100"/>
          </a:xfrm>
          <a:prstGeom prst="rect">
            <a:avLst/>
          </a:prstGeom>
        </p:spPr>
      </p:pic>
    </p:spTree>
    <p:extLst>
      <p:ext uri="{BB962C8B-B14F-4D97-AF65-F5344CB8AC3E}">
        <p14:creationId xmlns:p14="http://schemas.microsoft.com/office/powerpoint/2010/main" val="2515037738"/>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4A87B21-B325-4FF7-B10F-1B004F1BA2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80" y="196531"/>
            <a:ext cx="1061812" cy="1036410"/>
          </a:xfrm>
          <a:prstGeom prst="rect">
            <a:avLst/>
          </a:prstGeom>
        </p:spPr>
      </p:pic>
      <p:sp>
        <p:nvSpPr>
          <p:cNvPr id="11" name="TextBox 10">
            <a:extLst>
              <a:ext uri="{FF2B5EF4-FFF2-40B4-BE49-F238E27FC236}">
                <a16:creationId xmlns:a16="http://schemas.microsoft.com/office/drawing/2014/main" id="{F47C1FD8-AF3E-4F53-9E69-70B5977E0EA6}"/>
              </a:ext>
            </a:extLst>
          </p:cNvPr>
          <p:cNvSpPr txBox="1"/>
          <p:nvPr/>
        </p:nvSpPr>
        <p:spPr>
          <a:xfrm>
            <a:off x="478054" y="360886"/>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Persistent Volumes - Dynamic</a:t>
            </a:r>
          </a:p>
        </p:txBody>
      </p:sp>
      <p:pic>
        <p:nvPicPr>
          <p:cNvPr id="4" name="Picture 3" descr="Diagram&#10;&#10;Description automatically generated">
            <a:extLst>
              <a:ext uri="{FF2B5EF4-FFF2-40B4-BE49-F238E27FC236}">
                <a16:creationId xmlns:a16="http://schemas.microsoft.com/office/drawing/2014/main" id="{E2E74B58-3BF6-9B44-8DCE-43307715796A}"/>
              </a:ext>
            </a:extLst>
          </p:cNvPr>
          <p:cNvPicPr>
            <a:picLocks noChangeAspect="1"/>
          </p:cNvPicPr>
          <p:nvPr/>
        </p:nvPicPr>
        <p:blipFill>
          <a:blip r:embed="rId4"/>
          <a:stretch>
            <a:fillRect/>
          </a:stretch>
        </p:blipFill>
        <p:spPr>
          <a:xfrm>
            <a:off x="478054" y="1232941"/>
            <a:ext cx="7162800" cy="5041900"/>
          </a:xfrm>
          <a:prstGeom prst="rect">
            <a:avLst/>
          </a:prstGeom>
        </p:spPr>
      </p:pic>
    </p:spTree>
    <p:extLst>
      <p:ext uri="{BB962C8B-B14F-4D97-AF65-F5344CB8AC3E}">
        <p14:creationId xmlns:p14="http://schemas.microsoft.com/office/powerpoint/2010/main" val="628684389"/>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4A87B21-B325-4FF7-B10F-1B004F1BA2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80" y="196531"/>
            <a:ext cx="1061812" cy="1036410"/>
          </a:xfrm>
          <a:prstGeom prst="rect">
            <a:avLst/>
          </a:prstGeom>
        </p:spPr>
      </p:pic>
      <p:sp>
        <p:nvSpPr>
          <p:cNvPr id="11" name="TextBox 10">
            <a:extLst>
              <a:ext uri="{FF2B5EF4-FFF2-40B4-BE49-F238E27FC236}">
                <a16:creationId xmlns:a16="http://schemas.microsoft.com/office/drawing/2014/main" id="{F47C1FD8-AF3E-4F53-9E69-70B5977E0EA6}"/>
              </a:ext>
            </a:extLst>
          </p:cNvPr>
          <p:cNvSpPr txBox="1"/>
          <p:nvPr/>
        </p:nvSpPr>
        <p:spPr>
          <a:xfrm>
            <a:off x="478054" y="360886"/>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Persistent Volumes - Dynamic</a:t>
            </a:r>
          </a:p>
        </p:txBody>
      </p:sp>
      <p:pic>
        <p:nvPicPr>
          <p:cNvPr id="4" name="Picture 3" descr="Diagram&#10;&#10;Description automatically generated">
            <a:extLst>
              <a:ext uri="{FF2B5EF4-FFF2-40B4-BE49-F238E27FC236}">
                <a16:creationId xmlns:a16="http://schemas.microsoft.com/office/drawing/2014/main" id="{E2E74B58-3BF6-9B44-8DCE-43307715796A}"/>
              </a:ext>
            </a:extLst>
          </p:cNvPr>
          <p:cNvPicPr>
            <a:picLocks noChangeAspect="1"/>
          </p:cNvPicPr>
          <p:nvPr/>
        </p:nvPicPr>
        <p:blipFill>
          <a:blip r:embed="rId4"/>
          <a:stretch>
            <a:fillRect/>
          </a:stretch>
        </p:blipFill>
        <p:spPr>
          <a:xfrm>
            <a:off x="478054" y="1232941"/>
            <a:ext cx="7162800" cy="5041900"/>
          </a:xfrm>
          <a:prstGeom prst="rect">
            <a:avLst/>
          </a:prstGeom>
        </p:spPr>
      </p:pic>
      <p:pic>
        <p:nvPicPr>
          <p:cNvPr id="3" name="Picture 2" descr="Text&#10;&#10;Description automatically generated">
            <a:extLst>
              <a:ext uri="{FF2B5EF4-FFF2-40B4-BE49-F238E27FC236}">
                <a16:creationId xmlns:a16="http://schemas.microsoft.com/office/drawing/2014/main" id="{E11E9395-DAE2-1B44-A127-6F4B9BA98960}"/>
              </a:ext>
            </a:extLst>
          </p:cNvPr>
          <p:cNvPicPr>
            <a:picLocks noChangeAspect="1"/>
          </p:cNvPicPr>
          <p:nvPr/>
        </p:nvPicPr>
        <p:blipFill>
          <a:blip r:embed="rId5"/>
          <a:stretch>
            <a:fillRect/>
          </a:stretch>
        </p:blipFill>
        <p:spPr>
          <a:xfrm>
            <a:off x="3282950" y="1492250"/>
            <a:ext cx="5626100" cy="3873500"/>
          </a:xfrm>
          <a:prstGeom prst="rect">
            <a:avLst/>
          </a:prstGeom>
        </p:spPr>
      </p:pic>
    </p:spTree>
    <p:extLst>
      <p:ext uri="{BB962C8B-B14F-4D97-AF65-F5344CB8AC3E}">
        <p14:creationId xmlns:p14="http://schemas.microsoft.com/office/powerpoint/2010/main" val="3989364347"/>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4A87B21-B325-4FF7-B10F-1B004F1BA2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80" y="196531"/>
            <a:ext cx="1061812" cy="1036410"/>
          </a:xfrm>
          <a:prstGeom prst="rect">
            <a:avLst/>
          </a:prstGeom>
        </p:spPr>
      </p:pic>
      <p:sp>
        <p:nvSpPr>
          <p:cNvPr id="11" name="TextBox 10">
            <a:extLst>
              <a:ext uri="{FF2B5EF4-FFF2-40B4-BE49-F238E27FC236}">
                <a16:creationId xmlns:a16="http://schemas.microsoft.com/office/drawing/2014/main" id="{F47C1FD8-AF3E-4F53-9E69-70B5977E0EA6}"/>
              </a:ext>
            </a:extLst>
          </p:cNvPr>
          <p:cNvSpPr txBox="1"/>
          <p:nvPr/>
        </p:nvSpPr>
        <p:spPr>
          <a:xfrm>
            <a:off x="478054" y="360886"/>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Persistent Volumes - Dynamic</a:t>
            </a:r>
          </a:p>
        </p:txBody>
      </p:sp>
      <p:pic>
        <p:nvPicPr>
          <p:cNvPr id="6" name="Picture 5" descr="Diagram&#10;&#10;Description automatically generated">
            <a:extLst>
              <a:ext uri="{FF2B5EF4-FFF2-40B4-BE49-F238E27FC236}">
                <a16:creationId xmlns:a16="http://schemas.microsoft.com/office/drawing/2014/main" id="{F126E8E2-3F59-7E4C-8614-37FE415CEBDC}"/>
              </a:ext>
            </a:extLst>
          </p:cNvPr>
          <p:cNvPicPr>
            <a:picLocks noChangeAspect="1"/>
          </p:cNvPicPr>
          <p:nvPr/>
        </p:nvPicPr>
        <p:blipFill>
          <a:blip r:embed="rId4"/>
          <a:stretch>
            <a:fillRect/>
          </a:stretch>
        </p:blipFill>
        <p:spPr>
          <a:xfrm>
            <a:off x="478054" y="1232941"/>
            <a:ext cx="9169400" cy="5118100"/>
          </a:xfrm>
          <a:prstGeom prst="rect">
            <a:avLst/>
          </a:prstGeom>
        </p:spPr>
      </p:pic>
    </p:spTree>
    <p:extLst>
      <p:ext uri="{BB962C8B-B14F-4D97-AF65-F5344CB8AC3E}">
        <p14:creationId xmlns:p14="http://schemas.microsoft.com/office/powerpoint/2010/main" val="1742502005"/>
      </p:ext>
    </p:extLst>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4A87B21-B325-4FF7-B10F-1B004F1BA2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80" y="196531"/>
            <a:ext cx="1061812" cy="1036410"/>
          </a:xfrm>
          <a:prstGeom prst="rect">
            <a:avLst/>
          </a:prstGeom>
        </p:spPr>
      </p:pic>
      <p:sp>
        <p:nvSpPr>
          <p:cNvPr id="11" name="TextBox 10">
            <a:extLst>
              <a:ext uri="{FF2B5EF4-FFF2-40B4-BE49-F238E27FC236}">
                <a16:creationId xmlns:a16="http://schemas.microsoft.com/office/drawing/2014/main" id="{F47C1FD8-AF3E-4F53-9E69-70B5977E0EA6}"/>
              </a:ext>
            </a:extLst>
          </p:cNvPr>
          <p:cNvSpPr txBox="1"/>
          <p:nvPr/>
        </p:nvSpPr>
        <p:spPr>
          <a:xfrm>
            <a:off x="478054" y="360886"/>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Persistent Volumes - Dynamic</a:t>
            </a:r>
          </a:p>
        </p:txBody>
      </p:sp>
      <p:pic>
        <p:nvPicPr>
          <p:cNvPr id="3" name="Picture 2" descr="Diagram&#10;&#10;Description automatically generated">
            <a:extLst>
              <a:ext uri="{FF2B5EF4-FFF2-40B4-BE49-F238E27FC236}">
                <a16:creationId xmlns:a16="http://schemas.microsoft.com/office/drawing/2014/main" id="{84ED43DE-6DF5-1A4C-AB18-9D93910A0FD5}"/>
              </a:ext>
            </a:extLst>
          </p:cNvPr>
          <p:cNvPicPr>
            <a:picLocks noChangeAspect="1"/>
          </p:cNvPicPr>
          <p:nvPr/>
        </p:nvPicPr>
        <p:blipFill>
          <a:blip r:embed="rId4"/>
          <a:stretch>
            <a:fillRect/>
          </a:stretch>
        </p:blipFill>
        <p:spPr>
          <a:xfrm>
            <a:off x="478054" y="1232941"/>
            <a:ext cx="9220200" cy="5181600"/>
          </a:xfrm>
          <a:prstGeom prst="rect">
            <a:avLst/>
          </a:prstGeom>
        </p:spPr>
      </p:pic>
    </p:spTree>
    <p:extLst>
      <p:ext uri="{BB962C8B-B14F-4D97-AF65-F5344CB8AC3E}">
        <p14:creationId xmlns:p14="http://schemas.microsoft.com/office/powerpoint/2010/main" val="2487234405"/>
      </p:ext>
    </p:extLst>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5F9A0B9-16EA-674C-9F51-93BF10956EE7}"/>
              </a:ext>
            </a:extLst>
          </p:cNvPr>
          <p:cNvSpPr>
            <a:spLocks noGrp="1"/>
          </p:cNvSpPr>
          <p:nvPr>
            <p:ph type="body" sz="quarter" idx="10"/>
          </p:nvPr>
        </p:nvSpPr>
        <p:spPr>
          <a:xfrm>
            <a:off x="269240" y="1902902"/>
            <a:ext cx="11653523" cy="1994356"/>
          </a:xfrm>
        </p:spPr>
        <p:txBody>
          <a:bodyPr/>
          <a:lstStyle/>
          <a:p>
            <a:pPr lvl="0"/>
            <a:r>
              <a:rPr lang="en-US" b="1"/>
              <a:t>Create Azure Disks</a:t>
            </a:r>
          </a:p>
          <a:p>
            <a:pPr lvl="0"/>
            <a:r>
              <a:rPr lang="en-US" b="1"/>
              <a:t>Deploy the mongo Db with persisted storage</a:t>
            </a:r>
          </a:p>
          <a:p>
            <a:pPr lvl="0"/>
            <a:r>
              <a:rPr lang="en-US" b="1"/>
              <a:t>Initialized the sample content – speakers &amp; session</a:t>
            </a:r>
          </a:p>
          <a:p>
            <a:pPr lvl="0"/>
            <a:r>
              <a:rPr lang="en-US" b="1"/>
              <a:t>Destroy the mongo Db and recreate and verify that the data is persisting</a:t>
            </a:r>
          </a:p>
        </p:txBody>
      </p:sp>
      <p:sp>
        <p:nvSpPr>
          <p:cNvPr id="5" name="TextBox 4">
            <a:extLst>
              <a:ext uri="{FF2B5EF4-FFF2-40B4-BE49-F238E27FC236}">
                <a16:creationId xmlns:a16="http://schemas.microsoft.com/office/drawing/2014/main" id="{0DADFA8C-24AF-3540-80D8-FFEAB44EB08A}"/>
              </a:ext>
            </a:extLst>
          </p:cNvPr>
          <p:cNvSpPr txBox="1"/>
          <p:nvPr/>
        </p:nvSpPr>
        <p:spPr>
          <a:xfrm>
            <a:off x="478054" y="360886"/>
            <a:ext cx="937417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Challenge 8</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3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Storage</a:t>
            </a:r>
          </a:p>
        </p:txBody>
      </p:sp>
    </p:spTree>
    <p:extLst>
      <p:ext uri="{BB962C8B-B14F-4D97-AF65-F5344CB8AC3E}">
        <p14:creationId xmlns:p14="http://schemas.microsoft.com/office/powerpoint/2010/main" val="1578438017"/>
      </p:ext>
    </p:extLst>
  </p:cSld>
  <p:clrMapOvr>
    <a:masterClrMapping/>
  </p:clrMapOvr>
  <p:transition>
    <p:fad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85216" y="3033223"/>
            <a:ext cx="9144000" cy="498598"/>
          </a:xfrm>
        </p:spPr>
        <p:txBody>
          <a:bodyPr/>
          <a:lstStyle/>
          <a:p>
            <a:r>
              <a:rPr lang="en-US" dirty="0"/>
              <a:t>Helm: DevOps for Kubernetes</a:t>
            </a:r>
          </a:p>
        </p:txBody>
      </p:sp>
      <p:pic>
        <p:nvPicPr>
          <p:cNvPr id="2" name="Picture 1" descr="Text&#10;&#10;Description automatically generated with medium confidence">
            <a:extLst>
              <a:ext uri="{FF2B5EF4-FFF2-40B4-BE49-F238E27FC236}">
                <a16:creationId xmlns:a16="http://schemas.microsoft.com/office/drawing/2014/main" id="{C7D95087-F42E-6941-B556-C2AE065C630F}"/>
              </a:ext>
            </a:extLst>
          </p:cNvPr>
          <p:cNvPicPr>
            <a:picLocks noChangeAspect="1"/>
          </p:cNvPicPr>
          <p:nvPr/>
        </p:nvPicPr>
        <p:blipFill>
          <a:blip r:embed="rId3"/>
          <a:stretch>
            <a:fillRect/>
          </a:stretch>
        </p:blipFill>
        <p:spPr>
          <a:xfrm>
            <a:off x="0" y="61540"/>
            <a:ext cx="4173794" cy="1964246"/>
          </a:xfrm>
          <a:prstGeom prst="rect">
            <a:avLst/>
          </a:prstGeom>
        </p:spPr>
      </p:pic>
    </p:spTree>
    <p:extLst>
      <p:ext uri="{BB962C8B-B14F-4D97-AF65-F5344CB8AC3E}">
        <p14:creationId xmlns:p14="http://schemas.microsoft.com/office/powerpoint/2010/main" val="4174544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C5D9A-EA2E-4F63-89B2-7030A7AE7B6A}"/>
              </a:ext>
            </a:extLst>
          </p:cNvPr>
          <p:cNvSpPr>
            <a:spLocks noGrp="1"/>
          </p:cNvSpPr>
          <p:nvPr>
            <p:ph type="title"/>
          </p:nvPr>
        </p:nvSpPr>
        <p:spPr/>
        <p:txBody>
          <a:bodyPr/>
          <a:lstStyle/>
          <a:p>
            <a:r>
              <a:rPr lang="en-US" b="1"/>
              <a:t>How to Make Meatballs with Kubernetes</a:t>
            </a:r>
          </a:p>
        </p:txBody>
      </p:sp>
      <p:pic>
        <p:nvPicPr>
          <p:cNvPr id="4" name="Picture 3" descr="A bowl of food on a plate&#10;&#10;Description generated with very high confidence">
            <a:extLst>
              <a:ext uri="{FF2B5EF4-FFF2-40B4-BE49-F238E27FC236}">
                <a16:creationId xmlns:a16="http://schemas.microsoft.com/office/drawing/2014/main" id="{16081780-ABB2-4B61-BD96-D87B67C4D3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95625" y="1738312"/>
            <a:ext cx="6000750" cy="3381375"/>
          </a:xfrm>
          <a:prstGeom prst="rect">
            <a:avLst/>
          </a:prstGeom>
        </p:spPr>
      </p:pic>
    </p:spTree>
    <p:extLst>
      <p:ext uri="{BB962C8B-B14F-4D97-AF65-F5344CB8AC3E}">
        <p14:creationId xmlns:p14="http://schemas.microsoft.com/office/powerpoint/2010/main" val="3267418822"/>
      </p:ext>
    </p:extLst>
  </p:cSld>
  <p:clrMapOvr>
    <a:masterClrMapping/>
  </p:clrMapOvr>
  <p:transition>
    <p:fade/>
  </p:transition>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47673D-4C89-439A-8BEF-7E614E87BD42}"/>
              </a:ext>
            </a:extLst>
          </p:cNvPr>
          <p:cNvSpPr>
            <a:spLocks noGrp="1"/>
          </p:cNvSpPr>
          <p:nvPr>
            <p:ph type="title"/>
          </p:nvPr>
        </p:nvSpPr>
        <p:spPr/>
        <p:txBody>
          <a:bodyPr/>
          <a:lstStyle/>
          <a:p>
            <a:r>
              <a:rPr lang="en-US" b="1"/>
              <a:t>Hard Way – With YAML Files + </a:t>
            </a:r>
            <a:r>
              <a:rPr lang="en-US" b="1" err="1"/>
              <a:t>kubectl</a:t>
            </a:r>
            <a:endParaRPr lang="en-US" b="1"/>
          </a:p>
        </p:txBody>
      </p:sp>
      <p:pic>
        <p:nvPicPr>
          <p:cNvPr id="4" name="Picture 3" descr="Food on a counter&#10;&#10;Description generated with very high confidence">
            <a:extLst>
              <a:ext uri="{FF2B5EF4-FFF2-40B4-BE49-F238E27FC236}">
                <a16:creationId xmlns:a16="http://schemas.microsoft.com/office/drawing/2014/main" id="{A10BA5FA-2345-45FD-BC23-BB1664C5D0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5032" y="1286219"/>
            <a:ext cx="4340370" cy="2490995"/>
          </a:xfrm>
          <a:prstGeom prst="rect">
            <a:avLst/>
          </a:prstGeom>
        </p:spPr>
      </p:pic>
      <p:pic>
        <p:nvPicPr>
          <p:cNvPr id="6" name="Picture 5" descr="A close up of a plate of food with rice meat and vegetables&#10;&#10;Description generated with very high confidence">
            <a:extLst>
              <a:ext uri="{FF2B5EF4-FFF2-40B4-BE49-F238E27FC236}">
                <a16:creationId xmlns:a16="http://schemas.microsoft.com/office/drawing/2014/main" id="{B04FA658-DAC1-49B9-AE2C-67980B8C2F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81530" y="1286218"/>
            <a:ext cx="3733324" cy="2490995"/>
          </a:xfrm>
          <a:prstGeom prst="rect">
            <a:avLst/>
          </a:prstGeom>
        </p:spPr>
      </p:pic>
      <p:pic>
        <p:nvPicPr>
          <p:cNvPr id="8" name="Picture 7" descr="A black pan on a stove&#10;&#10;Description generated with very high confidence">
            <a:extLst>
              <a:ext uri="{FF2B5EF4-FFF2-40B4-BE49-F238E27FC236}">
                <a16:creationId xmlns:a16="http://schemas.microsoft.com/office/drawing/2014/main" id="{088A3E9E-39F8-4899-BAF6-940046C6E1E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83056" y="3872664"/>
            <a:ext cx="3797576" cy="2531717"/>
          </a:xfrm>
          <a:prstGeom prst="rect">
            <a:avLst/>
          </a:prstGeom>
        </p:spPr>
      </p:pic>
    </p:spTree>
    <p:extLst>
      <p:ext uri="{BB962C8B-B14F-4D97-AF65-F5344CB8AC3E}">
        <p14:creationId xmlns:p14="http://schemas.microsoft.com/office/powerpoint/2010/main" val="4022735017"/>
      </p:ext>
    </p:extLst>
  </p:cSld>
  <p:clrMapOvr>
    <a:masterClrMapping/>
  </p:clrMapOvr>
  <p:transition>
    <p:fade/>
  </p:transition>
</p:sld>
</file>

<file path=ppt/slides/slide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1CE81-6F19-48CC-AB42-6D801776F7FC}"/>
              </a:ext>
            </a:extLst>
          </p:cNvPr>
          <p:cNvSpPr>
            <a:spLocks noGrp="1"/>
          </p:cNvSpPr>
          <p:nvPr>
            <p:ph type="title"/>
          </p:nvPr>
        </p:nvSpPr>
        <p:spPr/>
        <p:txBody>
          <a:bodyPr/>
          <a:lstStyle/>
          <a:p>
            <a:r>
              <a:rPr lang="en-US" b="1"/>
              <a:t>Easy Way – with Helm Charts</a:t>
            </a:r>
          </a:p>
        </p:txBody>
      </p:sp>
      <p:pic>
        <p:nvPicPr>
          <p:cNvPr id="4" name="Picture 3" descr="A close up of food&#10;&#10;Description generated with very high confidence">
            <a:extLst>
              <a:ext uri="{FF2B5EF4-FFF2-40B4-BE49-F238E27FC236}">
                <a16:creationId xmlns:a16="http://schemas.microsoft.com/office/drawing/2014/main" id="{C815EDC1-DC53-4B60-9634-93BEB83BAD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8928" y="1313622"/>
            <a:ext cx="4684644" cy="4684644"/>
          </a:xfrm>
          <a:prstGeom prst="rect">
            <a:avLst/>
          </a:prstGeom>
        </p:spPr>
      </p:pic>
      <p:pic>
        <p:nvPicPr>
          <p:cNvPr id="6" name="Picture 5" descr="A picture containing indoor, microwave, oven, floor&#10;&#10;Description generated with very high confidence">
            <a:extLst>
              <a:ext uri="{FF2B5EF4-FFF2-40B4-BE49-F238E27FC236}">
                <a16:creationId xmlns:a16="http://schemas.microsoft.com/office/drawing/2014/main" id="{16F0A891-7222-4C46-A989-214B3E255E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05973" y="1928191"/>
            <a:ext cx="4974232" cy="3310973"/>
          </a:xfrm>
          <a:prstGeom prst="rect">
            <a:avLst/>
          </a:prstGeom>
        </p:spPr>
      </p:pic>
    </p:spTree>
    <p:extLst>
      <p:ext uri="{BB962C8B-B14F-4D97-AF65-F5344CB8AC3E}">
        <p14:creationId xmlns:p14="http://schemas.microsoft.com/office/powerpoint/2010/main" val="3350121935"/>
      </p:ext>
    </p:extLst>
  </p:cSld>
  <p:clrMapOvr>
    <a:masterClrMapping/>
  </p:clrMapOvr>
  <p:transition>
    <p:fade/>
  </p:transition>
</p:sld>
</file>

<file path=ppt/theme/_rels/theme5.xml.rels><?xml version="1.0" encoding="UTF-8" standalone="yes"?>
<Relationships xmlns="http://schemas.openxmlformats.org/package/2006/relationships"><Relationship Id="rId1" Type="http://schemas.openxmlformats.org/officeDocument/2006/relationships/image" Target="../media/image27.png"/></Relationships>
</file>

<file path=ppt/theme/theme1.xml><?xml version="1.0" encoding="utf-8"?>
<a:theme xmlns:a="http://schemas.openxmlformats.org/drawingml/2006/main" name="2_5-30660_TR21_BO_CT_Template">
  <a:themeElements>
    <a:clrScheme name="Custom 12">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4DB0FF"/>
      </a:hlink>
      <a:folHlink>
        <a:srgbClr val="7F7F7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1_BO_CT_Template.potx [Read-Only]" id="{75943521-E3C3-4031-9F22-7C26411915FC}" vid="{7540FE32-89F5-4624-B769-BFB809EDCFE3}"/>
    </a:ext>
  </a:extLst>
</a:theme>
</file>

<file path=ppt/theme/theme10.xml><?xml version="1.0" encoding="utf-8"?>
<a:theme xmlns:a="http://schemas.openxmlformats.org/drawingml/2006/main" name="1_Azure 2015">
  <a:themeElements>
    <a:clrScheme name="Custom 29">
      <a:dk1>
        <a:srgbClr val="FFFFFF"/>
      </a:dk1>
      <a:lt1>
        <a:srgbClr val="FFFFFF"/>
      </a:lt1>
      <a:dk2>
        <a:srgbClr val="505050"/>
      </a:dk2>
      <a:lt2>
        <a:srgbClr val="0078D7"/>
      </a:lt2>
      <a:accent1>
        <a:srgbClr val="FFB900"/>
      </a:accent1>
      <a:accent2>
        <a:srgbClr val="D83B00"/>
      </a:accent2>
      <a:accent3>
        <a:srgbClr val="5C2D91"/>
      </a:accent3>
      <a:accent4>
        <a:srgbClr val="008272"/>
      </a:accent4>
      <a:accent5>
        <a:srgbClr val="002050"/>
      </a:accent5>
      <a:accent6>
        <a:srgbClr val="00BCF2"/>
      </a:accent6>
      <a:hlink>
        <a:srgbClr val="FFFFFF"/>
      </a:hlink>
      <a:folHlink>
        <a:srgbClr val="505050"/>
      </a:folHlink>
    </a:clrScheme>
    <a:fontScheme name="STB-2013-SegoeUI">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4"/>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000" b="1" dirty="0" smtClean="0">
            <a:solidFill>
              <a:schemeClr val="bg1"/>
            </a:solidFill>
            <a:latin typeface="+mj-lt"/>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noAutofit/>
      </a:bodyPr>
      <a:lstStyle>
        <a:defPPr>
          <a:lnSpc>
            <a:spcPct val="90000"/>
          </a:lnSpc>
          <a:spcAft>
            <a:spcPts val="600"/>
          </a:spcAft>
          <a:defRPr sz="2400" smtClean="0">
            <a:gradFill>
              <a:gsLst>
                <a:gs pos="2917">
                  <a:schemeClr val="tx1"/>
                </a:gs>
                <a:gs pos="30000">
                  <a:schemeClr val="tx1"/>
                </a:gs>
              </a:gsLst>
              <a:lin ang="5400000" scaled="0"/>
            </a:gradFill>
          </a:defRPr>
        </a:defPPr>
      </a:lstStyle>
    </a:txDef>
  </a:objectDefaults>
  <a:extraClrSchemeLst/>
</a:theme>
</file>

<file path=ppt/theme/theme11.xml><?xml version="1.0" encoding="utf-8"?>
<a:theme xmlns:a="http://schemas.openxmlformats.org/drawingml/2006/main" name="2_WHITE TEMPLATE">
  <a:themeElements>
    <a:clrScheme name="BT - Blue - white back, gold">
      <a:dk1>
        <a:srgbClr val="353535"/>
      </a:dk1>
      <a:lt1>
        <a:srgbClr val="FFFFFF"/>
      </a:lt1>
      <a:dk2>
        <a:srgbClr val="0078D7"/>
      </a:dk2>
      <a:lt2>
        <a:srgbClr val="EAEAEA"/>
      </a:lt2>
      <a:accent1>
        <a:srgbClr val="0078D7"/>
      </a:accent1>
      <a:accent2>
        <a:srgbClr val="002050"/>
      </a:accent2>
      <a:accent3>
        <a:srgbClr val="00BCF2"/>
      </a:accent3>
      <a:accent4>
        <a:srgbClr val="FF8C00"/>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3.potx" id="{3CE2C9E0-8BDE-4BDF-A6B5-3F883114AF53}" vid="{1D522DD5-C1DC-4C2B-B827-42953E3CF178}"/>
    </a:ext>
  </a:extLst>
</a:theme>
</file>

<file path=ppt/theme/theme12.xml><?xml version="1.0" encoding="utf-8"?>
<a:theme xmlns:a="http://schemas.openxmlformats.org/drawingml/2006/main" name="4_5-30660_TR21_BO_CT_Template">
  <a:themeElements>
    <a:clrScheme name="TR20 - BO">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1_BO_CT_Template.potx [Read-Only]" id="{75943521-E3C3-4031-9F22-7C26411915FC}" vid="{7540FE32-89F5-4624-B769-BFB809EDCFE3}"/>
    </a:ext>
  </a:extLst>
</a:theme>
</file>

<file path=ppt/theme/theme13.xml><?xml version="1.0" encoding="utf-8"?>
<a:theme xmlns:a="http://schemas.openxmlformats.org/drawingml/2006/main" name="FY13_EPG_External_Light">
  <a:themeElements>
    <a:clrScheme name="Boot Camp Theme Colors">
      <a:dk1>
        <a:srgbClr val="002050"/>
      </a:dk1>
      <a:lt1>
        <a:srgbClr val="FFFFFF"/>
      </a:lt1>
      <a:dk2>
        <a:srgbClr val="002050"/>
      </a:dk2>
      <a:lt2>
        <a:srgbClr val="00BCF2"/>
      </a:lt2>
      <a:accent1>
        <a:srgbClr val="0078D7"/>
      </a:accent1>
      <a:accent2>
        <a:srgbClr val="00188F"/>
      </a:accent2>
      <a:accent3>
        <a:srgbClr val="BAD80A"/>
      </a:accent3>
      <a:accent4>
        <a:srgbClr val="107C10"/>
      </a:accent4>
      <a:accent5>
        <a:srgbClr val="004B1C"/>
      </a:accent5>
      <a:accent6>
        <a:srgbClr val="5C2D91"/>
      </a:accent6>
      <a:hlink>
        <a:srgbClr val="277DFF"/>
      </a:hlink>
      <a:folHlink>
        <a:srgbClr val="00203E"/>
      </a:folHlink>
    </a:clrScheme>
    <a:fontScheme name="Sego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defPPr algn="r">
          <a:defRPr sz="1200"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bodyPr vert="horz" wrap="square" lIns="91440" tIns="91440" rIns="91440" bIns="91440" rtlCol="0" anchor="t">
        <a:spAutoFit/>
      </a:bodyPr>
      <a:lstStyle>
        <a:defPPr>
          <a:defRPr sz="1600" dirty="0" err="1" smtClean="0">
            <a:latin typeface="Segoe UI" pitchFamily="34" charset="0"/>
            <a:ea typeface="Segoe UI" pitchFamily="34" charset="0"/>
            <a:cs typeface="Segoe UI" pitchFamily="34" charset="0"/>
          </a:defRPr>
        </a:defPPr>
      </a:lstStyle>
    </a:txDef>
  </a:objectDefaults>
  <a:extraClrSchemeLst/>
</a:theme>
</file>

<file path=ppt/theme/theme14.xml><?xml version="1.0" encoding="utf-8"?>
<a:theme xmlns:a="http://schemas.openxmlformats.org/drawingml/2006/main" name="9-51027_Microsoft_Ready_Template">
  <a:themeElements>
    <a:clrScheme name="Microsoft Ready + Microsoft Inspire">
      <a:dk1>
        <a:srgbClr val="1A1A1A"/>
      </a:dk1>
      <a:lt1>
        <a:srgbClr val="FFFFFF"/>
      </a:lt1>
      <a:dk2>
        <a:srgbClr val="0D0D0D"/>
      </a:dk2>
      <a:lt2>
        <a:srgbClr val="E6E6E6"/>
      </a:lt2>
      <a:accent1>
        <a:srgbClr val="0078D4"/>
      </a:accent1>
      <a:accent2>
        <a:srgbClr val="002050"/>
      </a:accent2>
      <a:accent3>
        <a:srgbClr val="737373"/>
      </a:accent3>
      <a:accent4>
        <a:srgbClr val="5C2D91"/>
      </a:accent4>
      <a:accent5>
        <a:srgbClr val="BAD80A"/>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Template_v04.potx" id="{ADFE0B3B-3E8D-4D1C-A966-C43B5E8793C8}" vid="{758F5799-09F9-4110-97F9-4D6AD89F1CB9}"/>
    </a:ext>
  </a:extLst>
</a:theme>
</file>

<file path=ppt/theme/theme1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WHITE TEMPLATE">
  <a:themeElements>
    <a:clrScheme name="MSVID White and Teal_10-2014">
      <a:dk1>
        <a:srgbClr val="505050"/>
      </a:dk1>
      <a:lt1>
        <a:srgbClr val="FFFFFF"/>
      </a:lt1>
      <a:dk2>
        <a:srgbClr val="008272"/>
      </a:dk2>
      <a:lt2>
        <a:srgbClr val="D5F7F6"/>
      </a:lt2>
      <a:accent1>
        <a:srgbClr val="008272"/>
      </a:accent1>
      <a:accent2>
        <a:srgbClr val="B4009E"/>
      </a:accent2>
      <a:accent3>
        <a:srgbClr val="004B50"/>
      </a:accent3>
      <a:accent4>
        <a:srgbClr val="0078D7"/>
      </a:accent4>
      <a:accent5>
        <a:srgbClr val="5C2D91"/>
      </a:accent5>
      <a:accent6>
        <a:srgbClr val="D83B01"/>
      </a:accent6>
      <a:hlink>
        <a:srgbClr val="008272"/>
      </a:hlink>
      <a:folHlink>
        <a:srgbClr val="00827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TEAL_1" id="{5E4F6A35-5222-4964-BF6B-D8D6040D0130}" vid="{5DED90E8-4E6D-48DC-ABF5-5DF803FF6458}"/>
    </a:ext>
  </a:extLst>
</a:theme>
</file>

<file path=ppt/theme/theme3.xml><?xml version="1.0" encoding="utf-8"?>
<a:theme xmlns:a="http://schemas.openxmlformats.org/drawingml/2006/main" name="2_5-50002_Ignite_Breakout_Template">
  <a:themeElements>
    <a:clrScheme name="Ignite 2016">
      <a:dk1>
        <a:srgbClr val="505050"/>
      </a:dk1>
      <a:lt1>
        <a:srgbClr val="FFFFFF"/>
      </a:lt1>
      <a:dk2>
        <a:srgbClr val="D83B01"/>
      </a:dk2>
      <a:lt2>
        <a:srgbClr val="F8F8F8"/>
      </a:lt2>
      <a:accent1>
        <a:srgbClr val="D83B01"/>
      </a:accent1>
      <a:accent2>
        <a:srgbClr val="0078D7"/>
      </a:accent2>
      <a:accent3>
        <a:srgbClr val="505050"/>
      </a:accent3>
      <a:accent4>
        <a:srgbClr val="D2D2D2"/>
      </a:accent4>
      <a:accent5>
        <a:srgbClr val="FFB900"/>
      </a:accent5>
      <a:accent6>
        <a:srgbClr val="FF8C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6_16x9_Template.potx" id="{61D5EBA6-A23E-492C-8A07-E4BCB14E768B}" vid="{2C5385DD-25CC-4B4A-8E83-9D91F0EF820F}"/>
    </a:ext>
  </a:extLst>
</a:theme>
</file>

<file path=ppt/theme/theme4.xml><?xml version="1.0" encoding="utf-8"?>
<a:theme xmlns:a="http://schemas.openxmlformats.org/drawingml/2006/main" name="1_5-30660_TR21_BO_CT_Template">
  <a:themeElements>
    <a:clrScheme name="TR20 - BO">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1_BO_CT_Template.potx [Read-Only]" id="{75943521-E3C3-4031-9F22-7C26411915FC}" vid="{7540FE32-89F5-4624-B769-BFB809EDCFE3}"/>
    </a:ext>
  </a:extLst>
</a:theme>
</file>

<file path=ppt/theme/theme5.xml><?xml version="1.0" encoding="utf-8"?>
<a:theme xmlns:a="http://schemas.openxmlformats.org/drawingml/2006/main" name="1_MS1444_Windows Azure Template 16x9_r08a">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6.xml><?xml version="1.0" encoding="utf-8"?>
<a:theme xmlns:a="http://schemas.openxmlformats.org/drawingml/2006/main" name="3_5-30660_TR21_BO_CT_Template">
  <a:themeElements>
    <a:clrScheme name="Custom 12">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4DB0FF"/>
      </a:hlink>
      <a:folHlink>
        <a:srgbClr val="7F7F7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1_BO_CT_Template.potx [Read-Only]" id="{75943521-E3C3-4031-9F22-7C26411915FC}" vid="{7540FE32-89F5-4624-B769-BFB809EDCFE3}"/>
    </a:ext>
  </a:extLst>
</a:theme>
</file>

<file path=ppt/theme/theme7.xml><?xml version="1.0" encoding="utf-8"?>
<a:theme xmlns:a="http://schemas.openxmlformats.org/drawingml/2006/main" name="14_Web Camps 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triangl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9.xml><?xml version="1.0" encoding="utf-8"?>
<a:theme xmlns:a="http://schemas.openxmlformats.org/drawingml/2006/main" name="2_DARK GRAY TEMPLATE">
  <a:themeElements>
    <a:clrScheme name="BT - Blue - dark back, magenta, lime">
      <a:dk1>
        <a:srgbClr val="353535"/>
      </a:dk1>
      <a:lt1>
        <a:srgbClr val="FFFFFF"/>
      </a:lt1>
      <a:dk2>
        <a:srgbClr val="0078D7"/>
      </a:dk2>
      <a:lt2>
        <a:srgbClr val="CDF4FF"/>
      </a:lt2>
      <a:accent1>
        <a:srgbClr val="0078D7"/>
      </a:accent1>
      <a:accent2>
        <a:srgbClr val="D2D2D2"/>
      </a:accent2>
      <a:accent3>
        <a:srgbClr val="00BCF2"/>
      </a:accent3>
      <a:accent4>
        <a:srgbClr val="B4009E"/>
      </a:accent4>
      <a:accent5>
        <a:srgbClr val="BAD80A"/>
      </a:accent5>
      <a:accent6>
        <a:srgbClr val="737373"/>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1.potx" id="{A6A753D9-E489-496F-AE09-A01A096BC50E}" vid="{95EFA3AF-6F90-46BD-A576-54DE496DD938}"/>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25EAA1C9FA0BC748BB09321A4F632E0C" ma:contentTypeVersion="12" ma:contentTypeDescription="Create a new document." ma:contentTypeScope="" ma:versionID="a6950a88594b0395f14c611d6677a75c">
  <xsd:schema xmlns:xsd="http://www.w3.org/2001/XMLSchema" xmlns:xs="http://www.w3.org/2001/XMLSchema" xmlns:p="http://schemas.microsoft.com/office/2006/metadata/properties" xmlns:ns2="760c5ad1-7eb0-4223-9135-1a1711a44393" xmlns:ns3="fcaf1dcc-510e-4b6a-83f9-dd84f178c28c" targetNamespace="http://schemas.microsoft.com/office/2006/metadata/properties" ma:root="true" ma:fieldsID="b324580703ca4bc4a30e7b6ac1b9b953" ns2:_="" ns3:_="">
    <xsd:import namespace="760c5ad1-7eb0-4223-9135-1a1711a44393"/>
    <xsd:import namespace="fcaf1dcc-510e-4b6a-83f9-dd84f178c28c"/>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ServiceAutoTags" minOccurs="0"/>
                <xsd:element ref="ns2:MediaServiceGenerationTime" minOccurs="0"/>
                <xsd:element ref="ns2:MediaServiceEventHashCode" minOccurs="0"/>
                <xsd:element ref="ns3:SharedWithUsers" minOccurs="0"/>
                <xsd:element ref="ns3:SharedWithDetails" minOccurs="0"/>
                <xsd:element ref="ns2:MediaServiceLocation"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60c5ad1-7eb0-4223-9135-1a1711a4439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Location" ma:index="18" nillable="true" ma:displayName="Location" ma:internalName="MediaServiceLocation" ma:readOnly="true">
      <xsd:simpleType>
        <xsd:restriction base="dms:Text"/>
      </xsd:simpleType>
    </xsd:element>
    <xsd:element name="MediaServiceOCR" ma:index="19"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fcaf1dcc-510e-4b6a-83f9-dd84f178c28c"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A791BF9-AC8A-421D-9E20-0AF68E65A4BE}">
  <ds:schemaRefs>
    <ds:schemaRef ds:uri="86461db2-e4d8-4b63-bcd1-f2c2f627c055"/>
    <ds:schemaRef ds:uri="d964ef08-bd69-47ce-85df-0e468447ae3a"/>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694624C2-76B9-4DC3-BE6D-9F0D265588A3}">
  <ds:schemaRefs>
    <ds:schemaRef ds:uri="760c5ad1-7eb0-4223-9135-1a1711a44393"/>
    <ds:schemaRef ds:uri="fcaf1dcc-510e-4b6a-83f9-dd84f178c28c"/>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F1054666-34C9-43BB-9CD0-EE5258525EB4}">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otalTime>12312</TotalTime>
  <Words>12263</Words>
  <Application>Microsoft Office PowerPoint</Application>
  <PresentationFormat>Widescreen</PresentationFormat>
  <Paragraphs>1741</Paragraphs>
  <Slides>131</Slides>
  <Notes>112</Notes>
  <HiddenSlides>35</HiddenSlides>
  <MMClips>0</MMClips>
  <ScaleCrop>false</ScaleCrop>
  <HeadingPairs>
    <vt:vector size="6" baseType="variant">
      <vt:variant>
        <vt:lpstr>Fonts Used</vt:lpstr>
      </vt:variant>
      <vt:variant>
        <vt:i4>16</vt:i4>
      </vt:variant>
      <vt:variant>
        <vt:lpstr>Theme</vt:lpstr>
      </vt:variant>
      <vt:variant>
        <vt:i4>14</vt:i4>
      </vt:variant>
      <vt:variant>
        <vt:lpstr>Slide Titles</vt:lpstr>
      </vt:variant>
      <vt:variant>
        <vt:i4>131</vt:i4>
      </vt:variant>
    </vt:vector>
  </HeadingPairs>
  <TitlesOfParts>
    <vt:vector size="161" baseType="lpstr">
      <vt:lpstr>Arial</vt:lpstr>
      <vt:lpstr>Calibri</vt:lpstr>
      <vt:lpstr>Consolas</vt:lpstr>
      <vt:lpstr>Courier New</vt:lpstr>
      <vt:lpstr>Lucida Grande</vt:lpstr>
      <vt:lpstr>Noto Sans Symbols</vt:lpstr>
      <vt:lpstr>Noto Symbol</vt:lpstr>
      <vt:lpstr>Open Sans</vt:lpstr>
      <vt:lpstr>Quattrocento Sans</vt:lpstr>
      <vt:lpstr>Segoe UI</vt:lpstr>
      <vt:lpstr>Segoe UI Light</vt:lpstr>
      <vt:lpstr>Segoe UI Semibold</vt:lpstr>
      <vt:lpstr>Segoe UI Semilight</vt:lpstr>
      <vt:lpstr>Source Sans Pro</vt:lpstr>
      <vt:lpstr>Verdana</vt:lpstr>
      <vt:lpstr>Wingdings</vt:lpstr>
      <vt:lpstr>2_5-30660_TR21_BO_CT_Template</vt:lpstr>
      <vt:lpstr>WHITE TEMPLATE</vt:lpstr>
      <vt:lpstr>2_5-50002_Ignite_Breakout_Template</vt:lpstr>
      <vt:lpstr>1_5-30660_TR21_BO_CT_Template</vt:lpstr>
      <vt:lpstr>1_MS1444_Windows Azure Template 16x9_r08a</vt:lpstr>
      <vt:lpstr>3_5-30660_TR21_BO_CT_Template</vt:lpstr>
      <vt:lpstr>14_Web Camps Template</vt:lpstr>
      <vt:lpstr>Server and Cloud 2013</vt:lpstr>
      <vt:lpstr>2_DARK GRAY TEMPLATE</vt:lpstr>
      <vt:lpstr>1_Azure 2015</vt:lpstr>
      <vt:lpstr>2_WHITE TEMPLATE</vt:lpstr>
      <vt:lpstr>4_5-30660_TR21_BO_CT_Template</vt:lpstr>
      <vt:lpstr>FY13_EPG_External_Light</vt:lpstr>
      <vt:lpstr>9-51027_Microsoft_Ready_Template</vt:lpstr>
      <vt:lpstr>Intro to Kubernetes</vt:lpstr>
      <vt:lpstr>PowerPoint Presentation</vt:lpstr>
      <vt:lpstr>PowerPoint Presentation</vt:lpstr>
      <vt:lpstr>Fab Medical Website</vt:lpstr>
      <vt:lpstr>PowerPoint Presentation</vt:lpstr>
      <vt:lpstr>PowerPoint Presentation</vt:lpstr>
      <vt:lpstr>Introducing Containers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Docker File</vt:lpstr>
      <vt:lpstr>PowerPoint Presentation</vt:lpstr>
      <vt:lpstr>What Is A Container Registry?</vt:lpstr>
      <vt:lpstr>PowerPoint Presentation</vt:lpstr>
      <vt:lpstr>PowerPoint Presentation</vt:lpstr>
      <vt:lpstr>PowerPoint Presentation</vt:lpstr>
      <vt:lpstr>PowerPoint Presentation</vt:lpstr>
      <vt:lpstr>Container Orchestrators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is Kubernetes?</vt:lpstr>
      <vt:lpstr>PowerPoint Presentation</vt:lpstr>
      <vt:lpstr>Azure Kubernetes Service (AKS)</vt:lpstr>
      <vt:lpstr>PowerPoint Presentation</vt:lpstr>
      <vt:lpstr>Azure Kubernetes Service (AKS)</vt:lpstr>
      <vt:lpstr>Azure Kubernetes Service (AKS)</vt:lpstr>
      <vt:lpstr>Azure Kubernetes Service (AKS)</vt:lpstr>
      <vt:lpstr>Demo – AKS Cluster Creation</vt:lpstr>
      <vt:lpstr>PowerPoint Presentation</vt:lpstr>
      <vt:lpstr>Kubernetes Fundamentals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Scaling &amp; High Availability</vt:lpstr>
      <vt:lpstr>PowerPoint Presentation</vt:lpstr>
      <vt:lpstr>PowerPoint Presentation</vt:lpstr>
      <vt:lpstr>PowerPoint Presentation</vt:lpstr>
      <vt:lpstr>PowerPoint Presentation</vt:lpstr>
      <vt:lpstr>Updates &amp; Rollbacks</vt:lpstr>
      <vt:lpstr>PowerPoint Presentation</vt:lpstr>
      <vt:lpstr>PowerPoint Presentation</vt:lpstr>
      <vt:lpstr>PowerPoint Presentation</vt:lpstr>
      <vt:lpstr>PowerPoint Presentation</vt:lpstr>
      <vt:lpstr>PowerPoint Presentation</vt:lpstr>
      <vt:lpstr>PowerPoint Presentation</vt:lpstr>
      <vt:lpstr>Storage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Helm: DevOps for Kubernetes</vt:lpstr>
      <vt:lpstr>How to Make Meatballs with Kubernetes</vt:lpstr>
      <vt:lpstr>Hard Way – With YAML Files + kubectl</vt:lpstr>
      <vt:lpstr>Easy Way – with Helm Charts</vt:lpstr>
      <vt:lpstr>Helm</vt:lpstr>
      <vt:lpstr>Helm</vt:lpstr>
      <vt:lpstr>Helm Charts</vt:lpstr>
      <vt:lpstr>Chart structure</vt:lpstr>
      <vt:lpstr>Helm values.yaml</vt:lpstr>
      <vt:lpstr>PowerPoint Presentation</vt:lpstr>
      <vt:lpstr>PowerPoint Presentation</vt:lpstr>
      <vt:lpstr>PowerPoint Presentation</vt:lpstr>
      <vt:lpstr>Networking</vt:lpstr>
      <vt:lpstr>Networking in Kubernetes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AKS Networking</vt:lpstr>
      <vt:lpstr>Container Network Interface (CNI)</vt:lpstr>
      <vt:lpstr>PowerPoint Presentation</vt:lpstr>
      <vt:lpstr>Monitoring, Logging &amp; Troubleshooting</vt:lpstr>
      <vt:lpstr>Monitoring</vt:lpstr>
      <vt:lpstr>Logging and Troubleshooting</vt:lpstr>
      <vt:lpstr>PowerPoint Presentation</vt:lpstr>
      <vt:lpstr>PowerPoint Presentation</vt:lpstr>
      <vt:lpstr>Need to monitor for dynamic environments</vt:lpstr>
      <vt:lpstr>Application Health and Readiness </vt:lpstr>
      <vt:lpstr>Monitoring: What indicators matter in Kubernetes</vt:lpstr>
      <vt:lpstr>Logging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Peter Laudati</dc:creator>
  <cp:lastModifiedBy>Larry Claman</cp:lastModifiedBy>
  <cp:revision>20</cp:revision>
  <dcterms:modified xsi:type="dcterms:W3CDTF">2022-03-30T20:40:41Z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Ref">
    <vt:lpwstr>https://api.informationprotection.azure.com/api/72f988bf-86f1-41af-91ab-2d7cd011db47</vt:lpwstr>
  </property>
  <property fmtid="{D5CDD505-2E9C-101B-9397-08002B2CF9AE}" pid="5" name="MSIP_Label_f42aa342-8706-4288-bd11-ebb85995028c_Owner">
    <vt:lpwstr>peterlau@microsoft.com</vt:lpwstr>
  </property>
  <property fmtid="{D5CDD505-2E9C-101B-9397-08002B2CF9AE}" pid="6" name="MSIP_Label_f42aa342-8706-4288-bd11-ebb85995028c_SetDate">
    <vt:lpwstr>2017-10-16T13:42:29.6771538-02:00</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ContentTypeId">
    <vt:lpwstr>0x01010025EAA1C9FA0BC748BB09321A4F632E0C</vt:lpwstr>
  </property>
  <property fmtid="{D5CDD505-2E9C-101B-9397-08002B2CF9AE}" pid="12" name="AuthorIds_UIVersion_1024">
    <vt:lpwstr>15</vt:lpwstr>
  </property>
</Properties>
</file>